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311" r:id="rId4"/>
    <p:sldId id="262" r:id="rId5"/>
    <p:sldId id="312" r:id="rId6"/>
    <p:sldId id="313" r:id="rId7"/>
    <p:sldId id="258" r:id="rId8"/>
    <p:sldId id="260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Nunito Light" pitchFamily="2" charset="0"/>
      <p:regular r:id="rId12"/>
      <p:italic r:id="rId13"/>
    </p:embeddedFont>
    <p:embeddedFont>
      <p:font typeface="Quicksand" panose="020B0604020202020204" charset="0"/>
      <p:regular r:id="rId14"/>
      <p:bold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162784-CA7E-4366-8CA0-087110D7CFFC}">
  <a:tblStyle styleId="{35162784-CA7E-4366-8CA0-087110D7CF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B14BD5-02A4-4280-8963-60EC68191A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43" autoAdjust="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If you had the option to make a purchase online or in person how many would choose online?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As the availability of online sellers increases, competition for retail stores is not just limited to shops around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goal is to help classic retail stores be more competitive.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e3b402da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de3b402da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This project focuses on a Retail chain selling phones and accessories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moving from North America to India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18a0bcefca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18a0bcefca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How can the retail stores remain competitive against online sellers?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goal of this project is to find a way to: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dirty="0"/>
              <a:t>optimize inventory purchasing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dirty="0"/>
              <a:t>Increase inventory turnover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00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18a0bcefc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18a0bcefc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18a0bcefc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18a0bcefc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76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18a0bcefc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18a0bcefc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 average prices to segment brands into budget, midrange, flagship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Then use market share to order brands within categories.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0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e3b402da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de3b402da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Previous results were used to come up with the sigma matrix of weights,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 punishes low turnover products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dirty="0"/>
              <a:t>Solving the optimization would yield the optimal inventory quantities to order and of what.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de3b402da4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de3b402da4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Future considerations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24250" y="1376400"/>
            <a:ext cx="5063700" cy="20850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0974" y="3500275"/>
            <a:ext cx="4700400" cy="475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525" y="-47625"/>
            <a:ext cx="3676800" cy="525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14300" y="257175"/>
            <a:ext cx="8032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0" y="4910100"/>
            <a:ext cx="4651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312450" y="195075"/>
            <a:ext cx="525800" cy="124200"/>
            <a:chOff x="8312450" y="195075"/>
            <a:chExt cx="525800" cy="124200"/>
          </a:xfrm>
        </p:grpSpPr>
        <p:sp>
          <p:nvSpPr>
            <p:cNvPr id="15" name="Google Shape;15;p2"/>
            <p:cNvSpPr/>
            <p:nvPr/>
          </p:nvSpPr>
          <p:spPr>
            <a:xfrm>
              <a:off x="8312450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13250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14050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956000" y="4848000"/>
            <a:ext cx="525800" cy="124200"/>
            <a:chOff x="3956000" y="4848000"/>
            <a:chExt cx="525800" cy="124200"/>
          </a:xfrm>
        </p:grpSpPr>
        <p:sp>
          <p:nvSpPr>
            <p:cNvPr id="19" name="Google Shape;19;p2"/>
            <p:cNvSpPr/>
            <p:nvPr/>
          </p:nvSpPr>
          <p:spPr>
            <a:xfrm>
              <a:off x="3956000" y="48480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56800" y="48480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57600" y="48480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/>
          <p:nvPr/>
        </p:nvSpPr>
        <p:spPr>
          <a:xfrm>
            <a:off x="0" y="0"/>
            <a:ext cx="783600" cy="514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8"/>
          <p:cNvSpPr/>
          <p:nvPr/>
        </p:nvSpPr>
        <p:spPr>
          <a:xfrm rot="10800000" flipH="1">
            <a:off x="8305800" y="0"/>
            <a:ext cx="783600" cy="514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39775" y="2414400"/>
            <a:ext cx="6264600" cy="8418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82201" y="1323975"/>
            <a:ext cx="1179600" cy="1033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439775" y="3256200"/>
            <a:ext cx="6264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92411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342900" y="-47625"/>
            <a:ext cx="0" cy="5210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>
            <a:off x="8772525" y="-47625"/>
            <a:ext cx="0" cy="5210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31;p4"/>
          <p:cNvGrpSpPr/>
          <p:nvPr/>
        </p:nvGrpSpPr>
        <p:grpSpPr>
          <a:xfrm>
            <a:off x="7904975" y="195075"/>
            <a:ext cx="525800" cy="124200"/>
            <a:chOff x="7904975" y="195075"/>
            <a:chExt cx="525800" cy="124200"/>
          </a:xfrm>
        </p:grpSpPr>
        <p:sp>
          <p:nvSpPr>
            <p:cNvPr id="32" name="Google Shape;32;p4"/>
            <p:cNvSpPr/>
            <p:nvPr/>
          </p:nvSpPr>
          <p:spPr>
            <a:xfrm>
              <a:off x="79049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1057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3065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4"/>
          <p:cNvGrpSpPr/>
          <p:nvPr/>
        </p:nvGrpSpPr>
        <p:grpSpPr>
          <a:xfrm>
            <a:off x="546675" y="195075"/>
            <a:ext cx="525800" cy="124200"/>
            <a:chOff x="546675" y="195075"/>
            <a:chExt cx="525800" cy="124200"/>
          </a:xfrm>
        </p:grpSpPr>
        <p:sp>
          <p:nvSpPr>
            <p:cNvPr id="36" name="Google Shape;36;p4"/>
            <p:cNvSpPr/>
            <p:nvPr/>
          </p:nvSpPr>
          <p:spPr>
            <a:xfrm>
              <a:off x="5466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474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9482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7904975" y="4862200"/>
            <a:ext cx="525800" cy="124200"/>
            <a:chOff x="7904975" y="195075"/>
            <a:chExt cx="525800" cy="124200"/>
          </a:xfrm>
        </p:grpSpPr>
        <p:sp>
          <p:nvSpPr>
            <p:cNvPr id="40" name="Google Shape;40;p4"/>
            <p:cNvSpPr/>
            <p:nvPr/>
          </p:nvSpPr>
          <p:spPr>
            <a:xfrm>
              <a:off x="79049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1057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3065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546675" y="4862200"/>
            <a:ext cx="525800" cy="124200"/>
            <a:chOff x="546675" y="195075"/>
            <a:chExt cx="525800" cy="124200"/>
          </a:xfrm>
        </p:grpSpPr>
        <p:sp>
          <p:nvSpPr>
            <p:cNvPr id="44" name="Google Shape;44;p4"/>
            <p:cNvSpPr/>
            <p:nvPr/>
          </p:nvSpPr>
          <p:spPr>
            <a:xfrm>
              <a:off x="5466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474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9482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886050"/>
            <a:ext cx="5169600" cy="572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991950"/>
            <a:ext cx="4683600" cy="20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0" y="0"/>
            <a:ext cx="6192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24800" y="0"/>
            <a:ext cx="6192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720000" y="2243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"/>
          </p:nvPr>
        </p:nvSpPr>
        <p:spPr>
          <a:xfrm>
            <a:off x="3419271" y="2243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3"/>
          </p:nvPr>
        </p:nvSpPr>
        <p:spPr>
          <a:xfrm>
            <a:off x="720000" y="40408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4"/>
          </p:nvPr>
        </p:nvSpPr>
        <p:spPr>
          <a:xfrm>
            <a:off x="3419271" y="40408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6118549" y="2243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6"/>
          </p:nvPr>
        </p:nvSpPr>
        <p:spPr>
          <a:xfrm>
            <a:off x="6118549" y="40408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113673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8" hasCustomPrompt="1"/>
          </p:nvPr>
        </p:nvSpPr>
        <p:spPr>
          <a:xfrm>
            <a:off x="818402" y="2941179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9" hasCustomPrompt="1"/>
          </p:nvPr>
        </p:nvSpPr>
        <p:spPr>
          <a:xfrm>
            <a:off x="3517677" y="1136733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7677" y="2941179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6952" y="1136733"/>
            <a:ext cx="7347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6952" y="2941179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6"/>
          </p:nvPr>
        </p:nvSpPr>
        <p:spPr>
          <a:xfrm>
            <a:off x="720000" y="1641475"/>
            <a:ext cx="23055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7"/>
          </p:nvPr>
        </p:nvSpPr>
        <p:spPr>
          <a:xfrm>
            <a:off x="3419275" y="1641475"/>
            <a:ext cx="23055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8"/>
          </p:nvPr>
        </p:nvSpPr>
        <p:spPr>
          <a:xfrm>
            <a:off x="6118550" y="1641475"/>
            <a:ext cx="23055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9"/>
          </p:nvPr>
        </p:nvSpPr>
        <p:spPr>
          <a:xfrm>
            <a:off x="720000" y="3438525"/>
            <a:ext cx="23055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0"/>
          </p:nvPr>
        </p:nvSpPr>
        <p:spPr>
          <a:xfrm>
            <a:off x="3419275" y="3438525"/>
            <a:ext cx="23055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21"/>
          </p:nvPr>
        </p:nvSpPr>
        <p:spPr>
          <a:xfrm>
            <a:off x="6118550" y="3438525"/>
            <a:ext cx="23055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 rot="-5400000">
            <a:off x="4224225" y="261975"/>
            <a:ext cx="590700" cy="9248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5400000">
            <a:off x="4314750" y="-4314750"/>
            <a:ext cx="619200" cy="9248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3"/>
          <p:cNvCxnSpPr/>
          <p:nvPr/>
        </p:nvCxnSpPr>
        <p:spPr>
          <a:xfrm>
            <a:off x="7105650" y="338100"/>
            <a:ext cx="24417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-180975" y="4862625"/>
            <a:ext cx="24417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" name="Google Shape;133;p13"/>
          <p:cNvGrpSpPr/>
          <p:nvPr/>
        </p:nvGrpSpPr>
        <p:grpSpPr>
          <a:xfrm>
            <a:off x="8721325" y="2122800"/>
            <a:ext cx="124200" cy="525800"/>
            <a:chOff x="8721325" y="2122800"/>
            <a:chExt cx="124200" cy="525800"/>
          </a:xfrm>
        </p:grpSpPr>
        <p:sp>
          <p:nvSpPr>
            <p:cNvPr id="134" name="Google Shape;134;p13"/>
            <p:cNvSpPr/>
            <p:nvPr/>
          </p:nvSpPr>
          <p:spPr>
            <a:xfrm rot="5400000">
              <a:off x="8721325" y="21228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5400000">
              <a:off x="8721325" y="23236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5400000">
              <a:off x="8721325" y="25244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>
            <a:off x="202025" y="2122800"/>
            <a:ext cx="124200" cy="525800"/>
            <a:chOff x="202025" y="2122800"/>
            <a:chExt cx="124200" cy="525800"/>
          </a:xfrm>
        </p:grpSpPr>
        <p:sp>
          <p:nvSpPr>
            <p:cNvPr id="138" name="Google Shape;138;p13"/>
            <p:cNvSpPr/>
            <p:nvPr/>
          </p:nvSpPr>
          <p:spPr>
            <a:xfrm rot="5400000">
              <a:off x="202025" y="21228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202025" y="23236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5400000">
              <a:off x="202025" y="25244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2445448" y="2204775"/>
            <a:ext cx="2036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2"/>
          </p:nvPr>
        </p:nvSpPr>
        <p:spPr>
          <a:xfrm>
            <a:off x="5582589" y="2204775"/>
            <a:ext cx="2036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3"/>
          </p:nvPr>
        </p:nvSpPr>
        <p:spPr>
          <a:xfrm>
            <a:off x="2445448" y="3638175"/>
            <a:ext cx="2036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4"/>
          </p:nvPr>
        </p:nvSpPr>
        <p:spPr>
          <a:xfrm>
            <a:off x="5582589" y="3638175"/>
            <a:ext cx="2036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5"/>
          </p:nvPr>
        </p:nvSpPr>
        <p:spPr>
          <a:xfrm>
            <a:off x="2445448" y="1921175"/>
            <a:ext cx="2036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6"/>
          </p:nvPr>
        </p:nvSpPr>
        <p:spPr>
          <a:xfrm>
            <a:off x="2445448" y="3354650"/>
            <a:ext cx="2036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7"/>
          </p:nvPr>
        </p:nvSpPr>
        <p:spPr>
          <a:xfrm>
            <a:off x="5582585" y="1921175"/>
            <a:ext cx="2036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subTitle" idx="8"/>
          </p:nvPr>
        </p:nvSpPr>
        <p:spPr>
          <a:xfrm>
            <a:off x="5582585" y="3354650"/>
            <a:ext cx="2036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-9525" y="-47625"/>
            <a:ext cx="1146300" cy="5191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27"/>
          <p:cNvCxnSpPr/>
          <p:nvPr/>
        </p:nvCxnSpPr>
        <p:spPr>
          <a:xfrm rot="10800000">
            <a:off x="8698275" y="-25"/>
            <a:ext cx="0" cy="1578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7"/>
          <p:cNvCxnSpPr/>
          <p:nvPr/>
        </p:nvCxnSpPr>
        <p:spPr>
          <a:xfrm rot="10800000">
            <a:off x="8698275" y="3632175"/>
            <a:ext cx="0" cy="1578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27"/>
          <p:cNvGrpSpPr/>
          <p:nvPr/>
        </p:nvGrpSpPr>
        <p:grpSpPr>
          <a:xfrm>
            <a:off x="8636175" y="2286700"/>
            <a:ext cx="124200" cy="525800"/>
            <a:chOff x="202025" y="2122800"/>
            <a:chExt cx="124200" cy="525800"/>
          </a:xfrm>
        </p:grpSpPr>
        <p:sp>
          <p:nvSpPr>
            <p:cNvPr id="308" name="Google Shape;308;p27"/>
            <p:cNvSpPr/>
            <p:nvPr/>
          </p:nvSpPr>
          <p:spPr>
            <a:xfrm rot="5400000">
              <a:off x="202025" y="21228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 rot="5400000">
              <a:off x="202025" y="23236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rot="5400000">
              <a:off x="202025" y="25244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ubTitle" idx="1"/>
          </p:nvPr>
        </p:nvSpPr>
        <p:spPr>
          <a:xfrm>
            <a:off x="1007265" y="2325488"/>
            <a:ext cx="205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subTitle" idx="2"/>
          </p:nvPr>
        </p:nvSpPr>
        <p:spPr>
          <a:xfrm>
            <a:off x="3544831" y="2325488"/>
            <a:ext cx="205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ubTitle" idx="3"/>
          </p:nvPr>
        </p:nvSpPr>
        <p:spPr>
          <a:xfrm>
            <a:off x="1007265" y="4119200"/>
            <a:ext cx="205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subTitle" idx="4"/>
          </p:nvPr>
        </p:nvSpPr>
        <p:spPr>
          <a:xfrm>
            <a:off x="3544831" y="4119200"/>
            <a:ext cx="205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subTitle" idx="5"/>
          </p:nvPr>
        </p:nvSpPr>
        <p:spPr>
          <a:xfrm>
            <a:off x="6084435" y="2325488"/>
            <a:ext cx="205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9"/>
          <p:cNvSpPr txBox="1">
            <a:spLocks noGrp="1"/>
          </p:cNvSpPr>
          <p:nvPr>
            <p:ph type="subTitle" idx="6"/>
          </p:nvPr>
        </p:nvSpPr>
        <p:spPr>
          <a:xfrm>
            <a:off x="6084435" y="4119200"/>
            <a:ext cx="205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subTitle" idx="7"/>
          </p:nvPr>
        </p:nvSpPr>
        <p:spPr>
          <a:xfrm>
            <a:off x="1007265" y="2064013"/>
            <a:ext cx="2052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subTitle" idx="8"/>
          </p:nvPr>
        </p:nvSpPr>
        <p:spPr>
          <a:xfrm>
            <a:off x="3546781" y="2064000"/>
            <a:ext cx="2048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9"/>
          </p:nvPr>
        </p:nvSpPr>
        <p:spPr>
          <a:xfrm>
            <a:off x="6086385" y="2064000"/>
            <a:ext cx="2048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3"/>
          </p:nvPr>
        </p:nvSpPr>
        <p:spPr>
          <a:xfrm>
            <a:off x="1007265" y="3856577"/>
            <a:ext cx="2052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ubTitle" idx="14"/>
          </p:nvPr>
        </p:nvSpPr>
        <p:spPr>
          <a:xfrm>
            <a:off x="3546781" y="3856575"/>
            <a:ext cx="2048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9"/>
          <p:cNvSpPr txBox="1">
            <a:spLocks noGrp="1"/>
          </p:cNvSpPr>
          <p:nvPr>
            <p:ph type="subTitle" idx="15"/>
          </p:nvPr>
        </p:nvSpPr>
        <p:spPr>
          <a:xfrm>
            <a:off x="6086385" y="3856575"/>
            <a:ext cx="2048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29"/>
          <p:cNvSpPr/>
          <p:nvPr/>
        </p:nvSpPr>
        <p:spPr>
          <a:xfrm flipH="1">
            <a:off x="7997700" y="-47625"/>
            <a:ext cx="1146300" cy="519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9"/>
          <p:cNvCxnSpPr/>
          <p:nvPr/>
        </p:nvCxnSpPr>
        <p:spPr>
          <a:xfrm rot="10800000">
            <a:off x="436200" y="-25"/>
            <a:ext cx="0" cy="1578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9"/>
          <p:cNvCxnSpPr/>
          <p:nvPr/>
        </p:nvCxnSpPr>
        <p:spPr>
          <a:xfrm rot="10800000">
            <a:off x="436200" y="3632175"/>
            <a:ext cx="0" cy="1578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0" name="Google Shape;350;p29"/>
          <p:cNvGrpSpPr/>
          <p:nvPr/>
        </p:nvGrpSpPr>
        <p:grpSpPr>
          <a:xfrm flipH="1">
            <a:off x="374100" y="2286700"/>
            <a:ext cx="124200" cy="525800"/>
            <a:chOff x="202025" y="2122800"/>
            <a:chExt cx="124200" cy="525800"/>
          </a:xfrm>
        </p:grpSpPr>
        <p:sp>
          <p:nvSpPr>
            <p:cNvPr id="351" name="Google Shape;351;p29"/>
            <p:cNvSpPr/>
            <p:nvPr/>
          </p:nvSpPr>
          <p:spPr>
            <a:xfrm rot="5400000">
              <a:off x="202025" y="21228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 rot="5400000">
              <a:off x="202025" y="23236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 rot="5400000">
              <a:off x="202025" y="25244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/>
          <p:nvPr/>
        </p:nvSpPr>
        <p:spPr>
          <a:xfrm>
            <a:off x="3175" y="0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73" r:id="rId7"/>
    <p:sldLayoutId id="2147483675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ctrTitle"/>
          </p:nvPr>
        </p:nvSpPr>
        <p:spPr>
          <a:xfrm>
            <a:off x="3324250" y="1376400"/>
            <a:ext cx="5677860" cy="20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Competitivness </a:t>
            </a:r>
            <a:br>
              <a:rPr lang="en" sz="6200" dirty="0"/>
            </a:br>
            <a:r>
              <a:rPr lang="en" sz="6200" dirty="0"/>
              <a:t>of Classic</a:t>
            </a:r>
            <a:br>
              <a:rPr lang="en" sz="6200" dirty="0"/>
            </a:br>
            <a:r>
              <a:rPr lang="en" sz="6200" dirty="0"/>
              <a:t>Retail Stores</a:t>
            </a:r>
            <a:endParaRPr sz="6200" dirty="0"/>
          </a:p>
        </p:txBody>
      </p:sp>
      <p:sp>
        <p:nvSpPr>
          <p:cNvPr id="494" name="Google Shape;494;p42"/>
          <p:cNvSpPr txBox="1">
            <a:spLocks noGrp="1"/>
          </p:cNvSpPr>
          <p:nvPr>
            <p:ph type="subTitle" idx="1"/>
          </p:nvPr>
        </p:nvSpPr>
        <p:spPr>
          <a:xfrm>
            <a:off x="3390974" y="3500275"/>
            <a:ext cx="470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Dhun Sheth</a:t>
            </a:r>
            <a:endParaRPr dirty="0"/>
          </a:p>
        </p:txBody>
      </p:sp>
      <p:grpSp>
        <p:nvGrpSpPr>
          <p:cNvPr id="495" name="Google Shape;495;p42"/>
          <p:cNvGrpSpPr/>
          <p:nvPr/>
        </p:nvGrpSpPr>
        <p:grpSpPr>
          <a:xfrm>
            <a:off x="927111" y="643806"/>
            <a:ext cx="799119" cy="3437698"/>
            <a:chOff x="238125" y="1215275"/>
            <a:chExt cx="760125" cy="3269950"/>
          </a:xfrm>
        </p:grpSpPr>
        <p:sp>
          <p:nvSpPr>
            <p:cNvPr id="496" name="Google Shape;496;p42"/>
            <p:cNvSpPr/>
            <p:nvPr/>
          </p:nvSpPr>
          <p:spPr>
            <a:xfrm>
              <a:off x="238125" y="1863300"/>
              <a:ext cx="760125" cy="959950"/>
            </a:xfrm>
            <a:custGeom>
              <a:avLst/>
              <a:gdLst/>
              <a:ahLst/>
              <a:cxnLst/>
              <a:rect l="l" t="t" r="r" b="b"/>
              <a:pathLst>
                <a:path w="30405" h="38398" extrusionOk="0">
                  <a:moveTo>
                    <a:pt x="3605" y="1"/>
                  </a:moveTo>
                  <a:cubicBezTo>
                    <a:pt x="1620" y="1"/>
                    <a:pt x="0" y="1621"/>
                    <a:pt x="0" y="3619"/>
                  </a:cubicBezTo>
                  <a:lnTo>
                    <a:pt x="0" y="38398"/>
                  </a:lnTo>
                  <a:lnTo>
                    <a:pt x="30404" y="38398"/>
                  </a:lnTo>
                  <a:lnTo>
                    <a:pt x="30404" y="3619"/>
                  </a:lnTo>
                  <a:cubicBezTo>
                    <a:pt x="30404" y="1621"/>
                    <a:pt x="28784" y="1"/>
                    <a:pt x="26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283675" y="1921025"/>
              <a:ext cx="669000" cy="902225"/>
            </a:xfrm>
            <a:custGeom>
              <a:avLst/>
              <a:gdLst/>
              <a:ahLst/>
              <a:cxnLst/>
              <a:rect l="l" t="t" r="r" b="b"/>
              <a:pathLst>
                <a:path w="26760" h="36089" extrusionOk="0">
                  <a:moveTo>
                    <a:pt x="3173" y="1"/>
                  </a:moveTo>
                  <a:cubicBezTo>
                    <a:pt x="1418" y="1"/>
                    <a:pt x="1" y="1418"/>
                    <a:pt x="1" y="3173"/>
                  </a:cubicBezTo>
                  <a:lnTo>
                    <a:pt x="1" y="36089"/>
                  </a:lnTo>
                  <a:lnTo>
                    <a:pt x="26760" y="36089"/>
                  </a:lnTo>
                  <a:lnTo>
                    <a:pt x="26760" y="3173"/>
                  </a:lnTo>
                  <a:cubicBezTo>
                    <a:pt x="26760" y="1418"/>
                    <a:pt x="25329" y="1"/>
                    <a:pt x="23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238125" y="2823225"/>
              <a:ext cx="760125" cy="244050"/>
            </a:xfrm>
            <a:custGeom>
              <a:avLst/>
              <a:gdLst/>
              <a:ahLst/>
              <a:cxnLst/>
              <a:rect l="l" t="t" r="r" b="b"/>
              <a:pathLst>
                <a:path w="30405" h="9762" extrusionOk="0">
                  <a:moveTo>
                    <a:pt x="0" y="1"/>
                  </a:moveTo>
                  <a:lnTo>
                    <a:pt x="1472" y="9762"/>
                  </a:lnTo>
                  <a:lnTo>
                    <a:pt x="28933" y="9762"/>
                  </a:lnTo>
                  <a:lnTo>
                    <a:pt x="30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283675" y="2823225"/>
              <a:ext cx="669000" cy="244050"/>
            </a:xfrm>
            <a:custGeom>
              <a:avLst/>
              <a:gdLst/>
              <a:ahLst/>
              <a:cxnLst/>
              <a:rect l="l" t="t" r="r" b="b"/>
              <a:pathLst>
                <a:path w="26760" h="9762" extrusionOk="0">
                  <a:moveTo>
                    <a:pt x="1" y="1"/>
                  </a:moveTo>
                  <a:lnTo>
                    <a:pt x="1189" y="9762"/>
                  </a:lnTo>
                  <a:lnTo>
                    <a:pt x="25572" y="9762"/>
                  </a:lnTo>
                  <a:lnTo>
                    <a:pt x="26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274900" y="3067250"/>
              <a:ext cx="686550" cy="999100"/>
            </a:xfrm>
            <a:custGeom>
              <a:avLst/>
              <a:gdLst/>
              <a:ahLst/>
              <a:cxnLst/>
              <a:rect l="l" t="t" r="r" b="b"/>
              <a:pathLst>
                <a:path w="27462" h="39964" extrusionOk="0">
                  <a:moveTo>
                    <a:pt x="1" y="1"/>
                  </a:moveTo>
                  <a:lnTo>
                    <a:pt x="1" y="39964"/>
                  </a:lnTo>
                  <a:lnTo>
                    <a:pt x="27462" y="39964"/>
                  </a:lnTo>
                  <a:lnTo>
                    <a:pt x="274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74900" y="4066325"/>
              <a:ext cx="686550" cy="418900"/>
            </a:xfrm>
            <a:custGeom>
              <a:avLst/>
              <a:gdLst/>
              <a:ahLst/>
              <a:cxnLst/>
              <a:rect l="l" t="t" r="r" b="b"/>
              <a:pathLst>
                <a:path w="27462" h="16756" extrusionOk="0">
                  <a:moveTo>
                    <a:pt x="1" y="1"/>
                  </a:moveTo>
                  <a:lnTo>
                    <a:pt x="1958" y="10815"/>
                  </a:lnTo>
                  <a:lnTo>
                    <a:pt x="1958" y="14460"/>
                  </a:lnTo>
                  <a:cubicBezTo>
                    <a:pt x="1958" y="15729"/>
                    <a:pt x="2984" y="16755"/>
                    <a:pt x="4253" y="16755"/>
                  </a:cubicBezTo>
                  <a:lnTo>
                    <a:pt x="23209" y="16755"/>
                  </a:lnTo>
                  <a:cubicBezTo>
                    <a:pt x="24465" y="16755"/>
                    <a:pt x="25491" y="15729"/>
                    <a:pt x="25491" y="14460"/>
                  </a:cubicBezTo>
                  <a:lnTo>
                    <a:pt x="25491" y="10815"/>
                  </a:lnTo>
                  <a:lnTo>
                    <a:pt x="27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699175" y="1737075"/>
              <a:ext cx="147175" cy="126250"/>
            </a:xfrm>
            <a:custGeom>
              <a:avLst/>
              <a:gdLst/>
              <a:ahLst/>
              <a:cxnLst/>
              <a:rect l="l" t="t" r="r" b="b"/>
              <a:pathLst>
                <a:path w="5887" h="5050" extrusionOk="0">
                  <a:moveTo>
                    <a:pt x="0" y="1"/>
                  </a:moveTo>
                  <a:lnTo>
                    <a:pt x="0" y="5050"/>
                  </a:lnTo>
                  <a:lnTo>
                    <a:pt x="5887" y="505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729550" y="1215275"/>
              <a:ext cx="86425" cy="521825"/>
            </a:xfrm>
            <a:custGeom>
              <a:avLst/>
              <a:gdLst/>
              <a:ahLst/>
              <a:cxnLst/>
              <a:rect l="l" t="t" r="r" b="b"/>
              <a:pathLst>
                <a:path w="3457" h="20873" extrusionOk="0">
                  <a:moveTo>
                    <a:pt x="1729" y="0"/>
                  </a:moveTo>
                  <a:cubicBezTo>
                    <a:pt x="1081" y="0"/>
                    <a:pt x="554" y="513"/>
                    <a:pt x="541" y="1148"/>
                  </a:cubicBezTo>
                  <a:lnTo>
                    <a:pt x="1" y="20873"/>
                  </a:lnTo>
                  <a:lnTo>
                    <a:pt x="3457" y="20873"/>
                  </a:lnTo>
                  <a:lnTo>
                    <a:pt x="2903" y="1148"/>
                  </a:lnTo>
                  <a:cubicBezTo>
                    <a:pt x="2890" y="513"/>
                    <a:pt x="2363" y="0"/>
                    <a:pt x="172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13375" y="3067250"/>
              <a:ext cx="609600" cy="999100"/>
            </a:xfrm>
            <a:custGeom>
              <a:avLst/>
              <a:gdLst/>
              <a:ahLst/>
              <a:cxnLst/>
              <a:rect l="l" t="t" r="r" b="b"/>
              <a:pathLst>
                <a:path w="24384" h="39964" extrusionOk="0">
                  <a:moveTo>
                    <a:pt x="1" y="1"/>
                  </a:moveTo>
                  <a:lnTo>
                    <a:pt x="1" y="39964"/>
                  </a:lnTo>
                  <a:lnTo>
                    <a:pt x="24384" y="39964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13375" y="4066325"/>
              <a:ext cx="609600" cy="351400"/>
            </a:xfrm>
            <a:custGeom>
              <a:avLst/>
              <a:gdLst/>
              <a:ahLst/>
              <a:cxnLst/>
              <a:rect l="l" t="t" r="r" b="b"/>
              <a:pathLst>
                <a:path w="24384" h="14056" extrusionOk="0">
                  <a:moveTo>
                    <a:pt x="1" y="1"/>
                  </a:moveTo>
                  <a:lnTo>
                    <a:pt x="2282" y="14055"/>
                  </a:lnTo>
                  <a:lnTo>
                    <a:pt x="22413" y="14055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444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386275" y="2059400"/>
              <a:ext cx="463800" cy="611300"/>
            </a:xfrm>
            <a:custGeom>
              <a:avLst/>
              <a:gdLst/>
              <a:ahLst/>
              <a:cxnLst/>
              <a:rect l="l" t="t" r="r" b="b"/>
              <a:pathLst>
                <a:path w="18552" h="24452" extrusionOk="0">
                  <a:moveTo>
                    <a:pt x="2269" y="1"/>
                  </a:moveTo>
                  <a:cubicBezTo>
                    <a:pt x="1014" y="1"/>
                    <a:pt x="1" y="1000"/>
                    <a:pt x="1" y="2256"/>
                  </a:cubicBezTo>
                  <a:lnTo>
                    <a:pt x="1" y="22183"/>
                  </a:lnTo>
                  <a:cubicBezTo>
                    <a:pt x="1" y="23439"/>
                    <a:pt x="1014" y="24451"/>
                    <a:pt x="2269" y="24451"/>
                  </a:cubicBezTo>
                  <a:lnTo>
                    <a:pt x="16283" y="24451"/>
                  </a:lnTo>
                  <a:cubicBezTo>
                    <a:pt x="17539" y="24451"/>
                    <a:pt x="18551" y="23439"/>
                    <a:pt x="18551" y="22183"/>
                  </a:cubicBezTo>
                  <a:lnTo>
                    <a:pt x="18551" y="2256"/>
                  </a:lnTo>
                  <a:cubicBezTo>
                    <a:pt x="18551" y="1000"/>
                    <a:pt x="17539" y="1"/>
                    <a:pt x="16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72950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rgbClr val="33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47050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594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572950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699175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10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3" y="2706"/>
                    <a:pt x="1794" y="2706"/>
                  </a:cubicBezTo>
                  <a:cubicBezTo>
                    <a:pt x="2490" y="2706"/>
                    <a:pt x="3160" y="2164"/>
                    <a:pt x="3160" y="1350"/>
                  </a:cubicBezTo>
                  <a:cubicBezTo>
                    <a:pt x="3160" y="608"/>
                    <a:pt x="2552" y="0"/>
                    <a:pt x="1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447050" y="2297375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594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72950" y="2297375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99175" y="2297375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10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3" y="2706"/>
                    <a:pt x="1794" y="2706"/>
                  </a:cubicBezTo>
                  <a:cubicBezTo>
                    <a:pt x="2490" y="2706"/>
                    <a:pt x="3160" y="2164"/>
                    <a:pt x="3160" y="1350"/>
                  </a:cubicBezTo>
                  <a:cubicBezTo>
                    <a:pt x="3160" y="608"/>
                    <a:pt x="2552" y="0"/>
                    <a:pt x="1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447050" y="2423925"/>
              <a:ext cx="79000" cy="67675"/>
            </a:xfrm>
            <a:custGeom>
              <a:avLst/>
              <a:gdLst/>
              <a:ahLst/>
              <a:cxnLst/>
              <a:rect l="l" t="t" r="r" b="b"/>
              <a:pathLst>
                <a:path w="3160" h="2707" extrusionOk="0">
                  <a:moveTo>
                    <a:pt x="1809" y="1"/>
                  </a:moveTo>
                  <a:cubicBezTo>
                    <a:pt x="594" y="1"/>
                    <a:pt x="0" y="1459"/>
                    <a:pt x="851" y="2310"/>
                  </a:cubicBezTo>
                  <a:cubicBezTo>
                    <a:pt x="1125" y="2584"/>
                    <a:pt x="1462" y="2707"/>
                    <a:pt x="1794" y="2707"/>
                  </a:cubicBezTo>
                  <a:cubicBezTo>
                    <a:pt x="2490" y="2707"/>
                    <a:pt x="3159" y="2165"/>
                    <a:pt x="3159" y="1351"/>
                  </a:cubicBezTo>
                  <a:cubicBezTo>
                    <a:pt x="3159" y="609"/>
                    <a:pt x="2552" y="1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572950" y="2423925"/>
              <a:ext cx="79000" cy="67675"/>
            </a:xfrm>
            <a:custGeom>
              <a:avLst/>
              <a:gdLst/>
              <a:ahLst/>
              <a:cxnLst/>
              <a:rect l="l" t="t" r="r" b="b"/>
              <a:pathLst>
                <a:path w="3160" h="2707" extrusionOk="0">
                  <a:moveTo>
                    <a:pt x="1809" y="1"/>
                  </a:moveTo>
                  <a:cubicBezTo>
                    <a:pt x="608" y="1"/>
                    <a:pt x="0" y="1459"/>
                    <a:pt x="851" y="2310"/>
                  </a:cubicBezTo>
                  <a:cubicBezTo>
                    <a:pt x="1125" y="2584"/>
                    <a:pt x="1462" y="2707"/>
                    <a:pt x="1794" y="2707"/>
                  </a:cubicBezTo>
                  <a:cubicBezTo>
                    <a:pt x="2490" y="2707"/>
                    <a:pt x="3159" y="2165"/>
                    <a:pt x="3159" y="1351"/>
                  </a:cubicBezTo>
                  <a:cubicBezTo>
                    <a:pt x="3159" y="609"/>
                    <a:pt x="2552" y="1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699175" y="2423925"/>
              <a:ext cx="79000" cy="67675"/>
            </a:xfrm>
            <a:custGeom>
              <a:avLst/>
              <a:gdLst/>
              <a:ahLst/>
              <a:cxnLst/>
              <a:rect l="l" t="t" r="r" b="b"/>
              <a:pathLst>
                <a:path w="3160" h="2707" extrusionOk="0">
                  <a:moveTo>
                    <a:pt x="1810" y="1"/>
                  </a:moveTo>
                  <a:cubicBezTo>
                    <a:pt x="608" y="1"/>
                    <a:pt x="0" y="1459"/>
                    <a:pt x="851" y="2310"/>
                  </a:cubicBezTo>
                  <a:cubicBezTo>
                    <a:pt x="1125" y="2584"/>
                    <a:pt x="1463" y="2707"/>
                    <a:pt x="1794" y="2707"/>
                  </a:cubicBezTo>
                  <a:cubicBezTo>
                    <a:pt x="2490" y="2707"/>
                    <a:pt x="3160" y="2165"/>
                    <a:pt x="3160" y="1351"/>
                  </a:cubicBezTo>
                  <a:cubicBezTo>
                    <a:pt x="3160" y="609"/>
                    <a:pt x="2552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394725" y="2866775"/>
              <a:ext cx="443200" cy="143125"/>
            </a:xfrm>
            <a:custGeom>
              <a:avLst/>
              <a:gdLst/>
              <a:ahLst/>
              <a:cxnLst/>
              <a:rect l="l" t="t" r="r" b="b"/>
              <a:pathLst>
                <a:path w="17728" h="5725" extrusionOk="0">
                  <a:moveTo>
                    <a:pt x="1837" y="0"/>
                  </a:moveTo>
                  <a:cubicBezTo>
                    <a:pt x="824" y="0"/>
                    <a:pt x="0" y="824"/>
                    <a:pt x="0" y="1836"/>
                  </a:cubicBezTo>
                  <a:lnTo>
                    <a:pt x="0" y="3889"/>
                  </a:lnTo>
                  <a:cubicBezTo>
                    <a:pt x="0" y="4901"/>
                    <a:pt x="824" y="5725"/>
                    <a:pt x="1837" y="5725"/>
                  </a:cubicBezTo>
                  <a:lnTo>
                    <a:pt x="15891" y="5725"/>
                  </a:lnTo>
                  <a:cubicBezTo>
                    <a:pt x="16917" y="5725"/>
                    <a:pt x="17727" y="4901"/>
                    <a:pt x="17727" y="3889"/>
                  </a:cubicBezTo>
                  <a:lnTo>
                    <a:pt x="17727" y="1836"/>
                  </a:lnTo>
                  <a:cubicBezTo>
                    <a:pt x="17727" y="824"/>
                    <a:pt x="16917" y="0"/>
                    <a:pt x="15891" y="0"/>
                  </a:cubicBezTo>
                  <a:close/>
                </a:path>
              </a:pathLst>
            </a:custGeom>
            <a:solidFill>
              <a:srgbClr val="E2A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488900" y="2903225"/>
              <a:ext cx="48275" cy="80350"/>
            </a:xfrm>
            <a:custGeom>
              <a:avLst/>
              <a:gdLst/>
              <a:ahLst/>
              <a:cxnLst/>
              <a:rect l="l" t="t" r="r" b="b"/>
              <a:pathLst>
                <a:path w="1931" h="3214" extrusionOk="0">
                  <a:moveTo>
                    <a:pt x="864" y="0"/>
                  </a:moveTo>
                  <a:cubicBezTo>
                    <a:pt x="635" y="135"/>
                    <a:pt x="378" y="216"/>
                    <a:pt x="122" y="257"/>
                  </a:cubicBezTo>
                  <a:lnTo>
                    <a:pt x="122" y="621"/>
                  </a:lnTo>
                  <a:lnTo>
                    <a:pt x="716" y="621"/>
                  </a:lnTo>
                  <a:lnTo>
                    <a:pt x="716" y="2741"/>
                  </a:lnTo>
                  <a:lnTo>
                    <a:pt x="0" y="2741"/>
                  </a:lnTo>
                  <a:lnTo>
                    <a:pt x="0" y="3214"/>
                  </a:lnTo>
                  <a:lnTo>
                    <a:pt x="1931" y="3214"/>
                  </a:lnTo>
                  <a:lnTo>
                    <a:pt x="1931" y="2741"/>
                  </a:lnTo>
                  <a:lnTo>
                    <a:pt x="1296" y="2741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548300" y="2901525"/>
              <a:ext cx="54700" cy="82050"/>
            </a:xfrm>
            <a:custGeom>
              <a:avLst/>
              <a:gdLst/>
              <a:ahLst/>
              <a:cxnLst/>
              <a:rect l="l" t="t" r="r" b="b"/>
              <a:pathLst>
                <a:path w="2188" h="3282" extrusionOk="0">
                  <a:moveTo>
                    <a:pt x="1027" y="1"/>
                  </a:moveTo>
                  <a:cubicBezTo>
                    <a:pt x="622" y="1"/>
                    <a:pt x="243" y="190"/>
                    <a:pt x="0" y="500"/>
                  </a:cubicBezTo>
                  <a:lnTo>
                    <a:pt x="325" y="824"/>
                  </a:lnTo>
                  <a:cubicBezTo>
                    <a:pt x="473" y="622"/>
                    <a:pt x="703" y="487"/>
                    <a:pt x="946" y="473"/>
                  </a:cubicBezTo>
                  <a:cubicBezTo>
                    <a:pt x="961" y="472"/>
                    <a:pt x="976" y="471"/>
                    <a:pt x="990" y="471"/>
                  </a:cubicBezTo>
                  <a:cubicBezTo>
                    <a:pt x="1280" y="471"/>
                    <a:pt x="1511" y="719"/>
                    <a:pt x="1486" y="1027"/>
                  </a:cubicBezTo>
                  <a:cubicBezTo>
                    <a:pt x="1486" y="1513"/>
                    <a:pt x="919" y="2080"/>
                    <a:pt x="27" y="2944"/>
                  </a:cubicBezTo>
                  <a:lnTo>
                    <a:pt x="27" y="3282"/>
                  </a:lnTo>
                  <a:lnTo>
                    <a:pt x="2188" y="3282"/>
                  </a:lnTo>
                  <a:lnTo>
                    <a:pt x="2188" y="2782"/>
                  </a:lnTo>
                  <a:lnTo>
                    <a:pt x="1405" y="2782"/>
                  </a:lnTo>
                  <a:cubicBezTo>
                    <a:pt x="1256" y="2782"/>
                    <a:pt x="1040" y="2796"/>
                    <a:pt x="865" y="2823"/>
                  </a:cubicBezTo>
                  <a:cubicBezTo>
                    <a:pt x="1513" y="2148"/>
                    <a:pt x="2039" y="1580"/>
                    <a:pt x="2039" y="986"/>
                  </a:cubicBezTo>
                  <a:cubicBezTo>
                    <a:pt x="2039" y="392"/>
                    <a:pt x="1634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611750" y="2901525"/>
              <a:ext cx="55725" cy="83425"/>
            </a:xfrm>
            <a:custGeom>
              <a:avLst/>
              <a:gdLst/>
              <a:ahLst/>
              <a:cxnLst/>
              <a:rect l="l" t="t" r="r" b="b"/>
              <a:pathLst>
                <a:path w="2229" h="3337" extrusionOk="0">
                  <a:moveTo>
                    <a:pt x="1081" y="1"/>
                  </a:moveTo>
                  <a:cubicBezTo>
                    <a:pt x="716" y="14"/>
                    <a:pt x="365" y="163"/>
                    <a:pt x="109" y="406"/>
                  </a:cubicBezTo>
                  <a:lnTo>
                    <a:pt x="419" y="770"/>
                  </a:lnTo>
                  <a:cubicBezTo>
                    <a:pt x="581" y="595"/>
                    <a:pt x="811" y="473"/>
                    <a:pt x="1054" y="473"/>
                  </a:cubicBezTo>
                  <a:cubicBezTo>
                    <a:pt x="1364" y="473"/>
                    <a:pt x="1526" y="635"/>
                    <a:pt x="1526" y="905"/>
                  </a:cubicBezTo>
                  <a:cubicBezTo>
                    <a:pt x="1526" y="1189"/>
                    <a:pt x="1324" y="1405"/>
                    <a:pt x="689" y="1405"/>
                  </a:cubicBezTo>
                  <a:lnTo>
                    <a:pt x="689" y="1837"/>
                  </a:lnTo>
                  <a:cubicBezTo>
                    <a:pt x="1432" y="1837"/>
                    <a:pt x="1634" y="2040"/>
                    <a:pt x="1634" y="2377"/>
                  </a:cubicBezTo>
                  <a:cubicBezTo>
                    <a:pt x="1634" y="2688"/>
                    <a:pt x="1391" y="2863"/>
                    <a:pt x="1040" y="2863"/>
                  </a:cubicBezTo>
                  <a:cubicBezTo>
                    <a:pt x="757" y="2850"/>
                    <a:pt x="473" y="2728"/>
                    <a:pt x="284" y="2512"/>
                  </a:cubicBezTo>
                  <a:lnTo>
                    <a:pt x="1" y="2890"/>
                  </a:lnTo>
                  <a:cubicBezTo>
                    <a:pt x="273" y="3176"/>
                    <a:pt x="658" y="3336"/>
                    <a:pt x="1047" y="3336"/>
                  </a:cubicBezTo>
                  <a:cubicBezTo>
                    <a:pt x="1063" y="3336"/>
                    <a:pt x="1079" y="3336"/>
                    <a:pt x="1094" y="3336"/>
                  </a:cubicBezTo>
                  <a:cubicBezTo>
                    <a:pt x="1715" y="3336"/>
                    <a:pt x="2228" y="2998"/>
                    <a:pt x="2228" y="2404"/>
                  </a:cubicBezTo>
                  <a:cubicBezTo>
                    <a:pt x="2228" y="2013"/>
                    <a:pt x="1945" y="1675"/>
                    <a:pt x="1553" y="1607"/>
                  </a:cubicBezTo>
                  <a:lnTo>
                    <a:pt x="1553" y="1594"/>
                  </a:lnTo>
                  <a:cubicBezTo>
                    <a:pt x="1904" y="1445"/>
                    <a:pt x="2107" y="1202"/>
                    <a:pt x="2107" y="851"/>
                  </a:cubicBezTo>
                  <a:cubicBezTo>
                    <a:pt x="2107" y="311"/>
                    <a:pt x="1688" y="1"/>
                    <a:pt x="1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676225" y="2903225"/>
              <a:ext cx="59100" cy="80025"/>
            </a:xfrm>
            <a:custGeom>
              <a:avLst/>
              <a:gdLst/>
              <a:ahLst/>
              <a:cxnLst/>
              <a:rect l="l" t="t" r="r" b="b"/>
              <a:pathLst>
                <a:path w="2364" h="3201" extrusionOk="0">
                  <a:moveTo>
                    <a:pt x="1431" y="527"/>
                  </a:moveTo>
                  <a:cubicBezTo>
                    <a:pt x="1431" y="729"/>
                    <a:pt x="1418" y="1026"/>
                    <a:pt x="1418" y="1202"/>
                  </a:cubicBezTo>
                  <a:lnTo>
                    <a:pt x="1418" y="1931"/>
                  </a:lnTo>
                  <a:lnTo>
                    <a:pt x="567" y="1931"/>
                  </a:lnTo>
                  <a:lnTo>
                    <a:pt x="1148" y="1040"/>
                  </a:lnTo>
                  <a:cubicBezTo>
                    <a:pt x="1242" y="864"/>
                    <a:pt x="1337" y="702"/>
                    <a:pt x="1418" y="527"/>
                  </a:cubicBezTo>
                  <a:close/>
                  <a:moveTo>
                    <a:pt x="1269" y="0"/>
                  </a:moveTo>
                  <a:lnTo>
                    <a:pt x="0" y="1985"/>
                  </a:lnTo>
                  <a:lnTo>
                    <a:pt x="0" y="2377"/>
                  </a:lnTo>
                  <a:lnTo>
                    <a:pt x="1418" y="2377"/>
                  </a:lnTo>
                  <a:lnTo>
                    <a:pt x="1418" y="3200"/>
                  </a:lnTo>
                  <a:lnTo>
                    <a:pt x="1958" y="3200"/>
                  </a:lnTo>
                  <a:lnTo>
                    <a:pt x="1958" y="2377"/>
                  </a:lnTo>
                  <a:lnTo>
                    <a:pt x="2363" y="2377"/>
                  </a:lnTo>
                  <a:lnTo>
                    <a:pt x="2363" y="1931"/>
                  </a:lnTo>
                  <a:lnTo>
                    <a:pt x="1958" y="193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371425" y="31425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59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59" y="4888"/>
                  </a:cubicBezTo>
                  <a:lnTo>
                    <a:pt x="3930" y="4888"/>
                  </a:lnTo>
                  <a:cubicBezTo>
                    <a:pt x="4470" y="4888"/>
                    <a:pt x="4902" y="4469"/>
                    <a:pt x="4902" y="3929"/>
                  </a:cubicBezTo>
                  <a:lnTo>
                    <a:pt x="4902" y="959"/>
                  </a:lnTo>
                  <a:cubicBezTo>
                    <a:pt x="4902" y="433"/>
                    <a:pt x="4470" y="1"/>
                    <a:pt x="3930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557075" y="3142525"/>
              <a:ext cx="122200" cy="122200"/>
            </a:xfrm>
            <a:custGeom>
              <a:avLst/>
              <a:gdLst/>
              <a:ahLst/>
              <a:cxnLst/>
              <a:rect l="l" t="t" r="r" b="b"/>
              <a:pathLst>
                <a:path w="4888" h="4888" extrusionOk="0">
                  <a:moveTo>
                    <a:pt x="959" y="1"/>
                  </a:moveTo>
                  <a:cubicBezTo>
                    <a:pt x="419" y="1"/>
                    <a:pt x="1" y="433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19" y="4888"/>
                    <a:pt x="959" y="4888"/>
                  </a:cubicBezTo>
                  <a:lnTo>
                    <a:pt x="3929" y="4888"/>
                  </a:lnTo>
                  <a:cubicBezTo>
                    <a:pt x="4456" y="4888"/>
                    <a:pt x="4888" y="4469"/>
                    <a:pt x="4888" y="3929"/>
                  </a:cubicBezTo>
                  <a:lnTo>
                    <a:pt x="4888" y="959"/>
                  </a:lnTo>
                  <a:cubicBezTo>
                    <a:pt x="4888" y="433"/>
                    <a:pt x="4456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742375" y="31425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73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73" y="4888"/>
                  </a:cubicBezTo>
                  <a:lnTo>
                    <a:pt x="3929" y="4888"/>
                  </a:lnTo>
                  <a:cubicBezTo>
                    <a:pt x="4469" y="4888"/>
                    <a:pt x="4901" y="4469"/>
                    <a:pt x="4901" y="3929"/>
                  </a:cubicBezTo>
                  <a:lnTo>
                    <a:pt x="4901" y="959"/>
                  </a:lnTo>
                  <a:cubicBezTo>
                    <a:pt x="4901" y="433"/>
                    <a:pt x="4469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371425" y="33366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59" y="1"/>
                  </a:moveTo>
                  <a:cubicBezTo>
                    <a:pt x="433" y="1"/>
                    <a:pt x="1" y="433"/>
                    <a:pt x="1" y="973"/>
                  </a:cubicBezTo>
                  <a:lnTo>
                    <a:pt x="1" y="3943"/>
                  </a:lnTo>
                  <a:cubicBezTo>
                    <a:pt x="1" y="4469"/>
                    <a:pt x="433" y="4901"/>
                    <a:pt x="959" y="4901"/>
                  </a:cubicBezTo>
                  <a:lnTo>
                    <a:pt x="3930" y="4901"/>
                  </a:lnTo>
                  <a:cubicBezTo>
                    <a:pt x="4470" y="4901"/>
                    <a:pt x="4902" y="4469"/>
                    <a:pt x="4902" y="3943"/>
                  </a:cubicBezTo>
                  <a:lnTo>
                    <a:pt x="4902" y="973"/>
                  </a:lnTo>
                  <a:cubicBezTo>
                    <a:pt x="4902" y="433"/>
                    <a:pt x="4470" y="1"/>
                    <a:pt x="3930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557075" y="3336600"/>
              <a:ext cx="122200" cy="122550"/>
            </a:xfrm>
            <a:custGeom>
              <a:avLst/>
              <a:gdLst/>
              <a:ahLst/>
              <a:cxnLst/>
              <a:rect l="l" t="t" r="r" b="b"/>
              <a:pathLst>
                <a:path w="4888" h="4902" extrusionOk="0">
                  <a:moveTo>
                    <a:pt x="959" y="1"/>
                  </a:moveTo>
                  <a:cubicBezTo>
                    <a:pt x="419" y="1"/>
                    <a:pt x="1" y="433"/>
                    <a:pt x="1" y="973"/>
                  </a:cubicBezTo>
                  <a:lnTo>
                    <a:pt x="1" y="3943"/>
                  </a:lnTo>
                  <a:cubicBezTo>
                    <a:pt x="1" y="4469"/>
                    <a:pt x="419" y="4901"/>
                    <a:pt x="959" y="4901"/>
                  </a:cubicBezTo>
                  <a:lnTo>
                    <a:pt x="3929" y="4901"/>
                  </a:lnTo>
                  <a:cubicBezTo>
                    <a:pt x="4456" y="4901"/>
                    <a:pt x="4888" y="4469"/>
                    <a:pt x="4888" y="3943"/>
                  </a:cubicBezTo>
                  <a:lnTo>
                    <a:pt x="4888" y="973"/>
                  </a:lnTo>
                  <a:cubicBezTo>
                    <a:pt x="4888" y="433"/>
                    <a:pt x="4456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742375" y="33366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73" y="1"/>
                  </a:moveTo>
                  <a:cubicBezTo>
                    <a:pt x="433" y="1"/>
                    <a:pt x="1" y="433"/>
                    <a:pt x="1" y="973"/>
                  </a:cubicBezTo>
                  <a:lnTo>
                    <a:pt x="1" y="3943"/>
                  </a:lnTo>
                  <a:cubicBezTo>
                    <a:pt x="1" y="4469"/>
                    <a:pt x="433" y="4901"/>
                    <a:pt x="973" y="4901"/>
                  </a:cubicBezTo>
                  <a:lnTo>
                    <a:pt x="3929" y="4901"/>
                  </a:lnTo>
                  <a:cubicBezTo>
                    <a:pt x="4469" y="4901"/>
                    <a:pt x="4901" y="4469"/>
                    <a:pt x="4901" y="3943"/>
                  </a:cubicBezTo>
                  <a:lnTo>
                    <a:pt x="4901" y="973"/>
                  </a:lnTo>
                  <a:cubicBezTo>
                    <a:pt x="4901" y="433"/>
                    <a:pt x="4469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71425" y="35310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59" y="0"/>
                  </a:moveTo>
                  <a:cubicBezTo>
                    <a:pt x="433" y="0"/>
                    <a:pt x="1" y="432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59" y="4888"/>
                  </a:cubicBezTo>
                  <a:lnTo>
                    <a:pt x="3930" y="4888"/>
                  </a:lnTo>
                  <a:cubicBezTo>
                    <a:pt x="4470" y="4888"/>
                    <a:pt x="4902" y="4469"/>
                    <a:pt x="4902" y="3929"/>
                  </a:cubicBezTo>
                  <a:lnTo>
                    <a:pt x="4902" y="959"/>
                  </a:lnTo>
                  <a:cubicBezTo>
                    <a:pt x="4902" y="432"/>
                    <a:pt x="4470" y="0"/>
                    <a:pt x="3930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557075" y="3531025"/>
              <a:ext cx="122200" cy="122200"/>
            </a:xfrm>
            <a:custGeom>
              <a:avLst/>
              <a:gdLst/>
              <a:ahLst/>
              <a:cxnLst/>
              <a:rect l="l" t="t" r="r" b="b"/>
              <a:pathLst>
                <a:path w="4888" h="4888" extrusionOk="0">
                  <a:moveTo>
                    <a:pt x="959" y="0"/>
                  </a:moveTo>
                  <a:cubicBezTo>
                    <a:pt x="419" y="0"/>
                    <a:pt x="1" y="432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19" y="4888"/>
                    <a:pt x="959" y="4888"/>
                  </a:cubicBezTo>
                  <a:lnTo>
                    <a:pt x="3929" y="4888"/>
                  </a:lnTo>
                  <a:cubicBezTo>
                    <a:pt x="4456" y="4888"/>
                    <a:pt x="4888" y="4469"/>
                    <a:pt x="4888" y="3929"/>
                  </a:cubicBezTo>
                  <a:lnTo>
                    <a:pt x="4888" y="959"/>
                  </a:lnTo>
                  <a:cubicBezTo>
                    <a:pt x="4888" y="432"/>
                    <a:pt x="4456" y="0"/>
                    <a:pt x="3929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742375" y="35310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73" y="0"/>
                  </a:moveTo>
                  <a:cubicBezTo>
                    <a:pt x="433" y="0"/>
                    <a:pt x="1" y="432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73" y="4888"/>
                  </a:cubicBezTo>
                  <a:lnTo>
                    <a:pt x="3929" y="4888"/>
                  </a:lnTo>
                  <a:cubicBezTo>
                    <a:pt x="4469" y="4888"/>
                    <a:pt x="4901" y="4469"/>
                    <a:pt x="4901" y="3929"/>
                  </a:cubicBezTo>
                  <a:lnTo>
                    <a:pt x="4901" y="959"/>
                  </a:lnTo>
                  <a:cubicBezTo>
                    <a:pt x="4901" y="432"/>
                    <a:pt x="4469" y="0"/>
                    <a:pt x="3929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371425" y="37251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59" y="0"/>
                  </a:moveTo>
                  <a:cubicBezTo>
                    <a:pt x="433" y="0"/>
                    <a:pt x="1" y="432"/>
                    <a:pt x="1" y="972"/>
                  </a:cubicBezTo>
                  <a:lnTo>
                    <a:pt x="1" y="3929"/>
                  </a:lnTo>
                  <a:cubicBezTo>
                    <a:pt x="1" y="4469"/>
                    <a:pt x="433" y="4901"/>
                    <a:pt x="959" y="4901"/>
                  </a:cubicBezTo>
                  <a:lnTo>
                    <a:pt x="3930" y="4901"/>
                  </a:lnTo>
                  <a:cubicBezTo>
                    <a:pt x="4470" y="4901"/>
                    <a:pt x="4902" y="4469"/>
                    <a:pt x="4902" y="3929"/>
                  </a:cubicBezTo>
                  <a:lnTo>
                    <a:pt x="4902" y="972"/>
                  </a:lnTo>
                  <a:cubicBezTo>
                    <a:pt x="4902" y="432"/>
                    <a:pt x="4470" y="0"/>
                    <a:pt x="3930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557075" y="3725100"/>
              <a:ext cx="122200" cy="122550"/>
            </a:xfrm>
            <a:custGeom>
              <a:avLst/>
              <a:gdLst/>
              <a:ahLst/>
              <a:cxnLst/>
              <a:rect l="l" t="t" r="r" b="b"/>
              <a:pathLst>
                <a:path w="4888" h="4902" extrusionOk="0">
                  <a:moveTo>
                    <a:pt x="959" y="0"/>
                  </a:moveTo>
                  <a:cubicBezTo>
                    <a:pt x="419" y="0"/>
                    <a:pt x="1" y="432"/>
                    <a:pt x="1" y="972"/>
                  </a:cubicBezTo>
                  <a:lnTo>
                    <a:pt x="1" y="3929"/>
                  </a:lnTo>
                  <a:cubicBezTo>
                    <a:pt x="1" y="4469"/>
                    <a:pt x="419" y="4901"/>
                    <a:pt x="959" y="4901"/>
                  </a:cubicBezTo>
                  <a:lnTo>
                    <a:pt x="3929" y="4901"/>
                  </a:lnTo>
                  <a:cubicBezTo>
                    <a:pt x="4456" y="4901"/>
                    <a:pt x="4888" y="4469"/>
                    <a:pt x="4888" y="3929"/>
                  </a:cubicBezTo>
                  <a:lnTo>
                    <a:pt x="4888" y="972"/>
                  </a:lnTo>
                  <a:cubicBezTo>
                    <a:pt x="4888" y="432"/>
                    <a:pt x="4456" y="0"/>
                    <a:pt x="3929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742375" y="37251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73" y="0"/>
                  </a:moveTo>
                  <a:cubicBezTo>
                    <a:pt x="433" y="0"/>
                    <a:pt x="1" y="432"/>
                    <a:pt x="1" y="972"/>
                  </a:cubicBezTo>
                  <a:lnTo>
                    <a:pt x="1" y="3929"/>
                  </a:lnTo>
                  <a:cubicBezTo>
                    <a:pt x="1" y="4469"/>
                    <a:pt x="433" y="4901"/>
                    <a:pt x="973" y="4901"/>
                  </a:cubicBezTo>
                  <a:lnTo>
                    <a:pt x="3929" y="4901"/>
                  </a:lnTo>
                  <a:cubicBezTo>
                    <a:pt x="4469" y="4901"/>
                    <a:pt x="4901" y="4469"/>
                    <a:pt x="4901" y="3929"/>
                  </a:cubicBezTo>
                  <a:lnTo>
                    <a:pt x="4901" y="972"/>
                  </a:lnTo>
                  <a:cubicBezTo>
                    <a:pt x="4901" y="432"/>
                    <a:pt x="4469" y="0"/>
                    <a:pt x="3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371425" y="3919500"/>
              <a:ext cx="122550" cy="122225"/>
            </a:xfrm>
            <a:custGeom>
              <a:avLst/>
              <a:gdLst/>
              <a:ahLst/>
              <a:cxnLst/>
              <a:rect l="l" t="t" r="r" b="b"/>
              <a:pathLst>
                <a:path w="4902" h="4889" extrusionOk="0">
                  <a:moveTo>
                    <a:pt x="959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30"/>
                  </a:lnTo>
                  <a:cubicBezTo>
                    <a:pt x="1" y="4456"/>
                    <a:pt x="433" y="4888"/>
                    <a:pt x="959" y="4888"/>
                  </a:cubicBezTo>
                  <a:lnTo>
                    <a:pt x="3930" y="4888"/>
                  </a:lnTo>
                  <a:cubicBezTo>
                    <a:pt x="4470" y="4888"/>
                    <a:pt x="4902" y="4456"/>
                    <a:pt x="4902" y="3930"/>
                  </a:cubicBezTo>
                  <a:lnTo>
                    <a:pt x="4902" y="959"/>
                  </a:lnTo>
                  <a:cubicBezTo>
                    <a:pt x="4902" y="433"/>
                    <a:pt x="4470" y="1"/>
                    <a:pt x="3930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557075" y="3919500"/>
              <a:ext cx="122200" cy="122225"/>
            </a:xfrm>
            <a:custGeom>
              <a:avLst/>
              <a:gdLst/>
              <a:ahLst/>
              <a:cxnLst/>
              <a:rect l="l" t="t" r="r" b="b"/>
              <a:pathLst>
                <a:path w="4888" h="4889" extrusionOk="0">
                  <a:moveTo>
                    <a:pt x="959" y="1"/>
                  </a:moveTo>
                  <a:cubicBezTo>
                    <a:pt x="419" y="1"/>
                    <a:pt x="1" y="433"/>
                    <a:pt x="1" y="959"/>
                  </a:cubicBezTo>
                  <a:lnTo>
                    <a:pt x="1" y="3930"/>
                  </a:lnTo>
                  <a:cubicBezTo>
                    <a:pt x="1" y="4456"/>
                    <a:pt x="419" y="4888"/>
                    <a:pt x="959" y="4888"/>
                  </a:cubicBezTo>
                  <a:lnTo>
                    <a:pt x="3929" y="4888"/>
                  </a:lnTo>
                  <a:cubicBezTo>
                    <a:pt x="4456" y="4888"/>
                    <a:pt x="4888" y="4456"/>
                    <a:pt x="4888" y="3930"/>
                  </a:cubicBezTo>
                  <a:lnTo>
                    <a:pt x="4888" y="959"/>
                  </a:lnTo>
                  <a:cubicBezTo>
                    <a:pt x="4888" y="433"/>
                    <a:pt x="4456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742375" y="3919500"/>
              <a:ext cx="122550" cy="122225"/>
            </a:xfrm>
            <a:custGeom>
              <a:avLst/>
              <a:gdLst/>
              <a:ahLst/>
              <a:cxnLst/>
              <a:rect l="l" t="t" r="r" b="b"/>
              <a:pathLst>
                <a:path w="4902" h="4889" extrusionOk="0">
                  <a:moveTo>
                    <a:pt x="973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30"/>
                  </a:lnTo>
                  <a:cubicBezTo>
                    <a:pt x="1" y="4456"/>
                    <a:pt x="433" y="4888"/>
                    <a:pt x="973" y="4888"/>
                  </a:cubicBezTo>
                  <a:lnTo>
                    <a:pt x="3929" y="4888"/>
                  </a:lnTo>
                  <a:cubicBezTo>
                    <a:pt x="4469" y="4888"/>
                    <a:pt x="4901" y="4456"/>
                    <a:pt x="4901" y="3930"/>
                  </a:cubicBezTo>
                  <a:lnTo>
                    <a:pt x="4901" y="959"/>
                  </a:lnTo>
                  <a:cubicBezTo>
                    <a:pt x="4901" y="433"/>
                    <a:pt x="4469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510825" y="4275600"/>
              <a:ext cx="214375" cy="60775"/>
            </a:xfrm>
            <a:custGeom>
              <a:avLst/>
              <a:gdLst/>
              <a:ahLst/>
              <a:cxnLst/>
              <a:rect l="l" t="t" r="r" b="b"/>
              <a:pathLst>
                <a:path w="8575" h="2431" extrusionOk="0">
                  <a:moveTo>
                    <a:pt x="1216" y="0"/>
                  </a:moveTo>
                  <a:cubicBezTo>
                    <a:pt x="541" y="0"/>
                    <a:pt x="1" y="540"/>
                    <a:pt x="1" y="1215"/>
                  </a:cubicBezTo>
                  <a:cubicBezTo>
                    <a:pt x="1" y="1877"/>
                    <a:pt x="541" y="2417"/>
                    <a:pt x="1216" y="2431"/>
                  </a:cubicBezTo>
                  <a:lnTo>
                    <a:pt x="7372" y="2431"/>
                  </a:lnTo>
                  <a:cubicBezTo>
                    <a:pt x="8034" y="2431"/>
                    <a:pt x="8574" y="1877"/>
                    <a:pt x="8574" y="1215"/>
                  </a:cubicBezTo>
                  <a:cubicBezTo>
                    <a:pt x="8574" y="540"/>
                    <a:pt x="8034" y="0"/>
                    <a:pt x="7372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42"/>
          <p:cNvGrpSpPr/>
          <p:nvPr/>
        </p:nvGrpSpPr>
        <p:grpSpPr>
          <a:xfrm>
            <a:off x="1929480" y="1537499"/>
            <a:ext cx="978470" cy="2543874"/>
            <a:chOff x="2973100" y="1420150"/>
            <a:chExt cx="1125325" cy="2925675"/>
          </a:xfrm>
        </p:grpSpPr>
        <p:sp>
          <p:nvSpPr>
            <p:cNvPr id="539" name="Google Shape;539;p42"/>
            <p:cNvSpPr/>
            <p:nvPr/>
          </p:nvSpPr>
          <p:spPr>
            <a:xfrm>
              <a:off x="3244450" y="1420150"/>
              <a:ext cx="101300" cy="351725"/>
            </a:xfrm>
            <a:custGeom>
              <a:avLst/>
              <a:gdLst/>
              <a:ahLst/>
              <a:cxnLst/>
              <a:rect l="l" t="t" r="r" b="b"/>
              <a:pathLst>
                <a:path w="4052" h="14069" extrusionOk="0">
                  <a:moveTo>
                    <a:pt x="2026" y="0"/>
                  </a:moveTo>
                  <a:cubicBezTo>
                    <a:pt x="906" y="0"/>
                    <a:pt x="1" y="905"/>
                    <a:pt x="1" y="2025"/>
                  </a:cubicBezTo>
                  <a:lnTo>
                    <a:pt x="1" y="14068"/>
                  </a:lnTo>
                  <a:lnTo>
                    <a:pt x="4051" y="14068"/>
                  </a:lnTo>
                  <a:lnTo>
                    <a:pt x="4051" y="2025"/>
                  </a:lnTo>
                  <a:cubicBezTo>
                    <a:pt x="4051" y="905"/>
                    <a:pt x="3147" y="0"/>
                    <a:pt x="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2973100" y="1770500"/>
              <a:ext cx="1125325" cy="2575325"/>
            </a:xfrm>
            <a:custGeom>
              <a:avLst/>
              <a:gdLst/>
              <a:ahLst/>
              <a:cxnLst/>
              <a:rect l="l" t="t" r="r" b="b"/>
              <a:pathLst>
                <a:path w="45013" h="103013" extrusionOk="0">
                  <a:moveTo>
                    <a:pt x="11976" y="0"/>
                  </a:moveTo>
                  <a:cubicBezTo>
                    <a:pt x="5360" y="0"/>
                    <a:pt x="0" y="5360"/>
                    <a:pt x="0" y="11975"/>
                  </a:cubicBezTo>
                  <a:lnTo>
                    <a:pt x="0" y="93764"/>
                  </a:lnTo>
                  <a:cubicBezTo>
                    <a:pt x="0" y="98868"/>
                    <a:pt x="4145" y="103013"/>
                    <a:pt x="9248" y="103013"/>
                  </a:cubicBezTo>
                  <a:lnTo>
                    <a:pt x="35751" y="103013"/>
                  </a:lnTo>
                  <a:cubicBezTo>
                    <a:pt x="40854" y="103013"/>
                    <a:pt x="45013" y="98868"/>
                    <a:pt x="45013" y="93764"/>
                  </a:cubicBezTo>
                  <a:lnTo>
                    <a:pt x="45013" y="11975"/>
                  </a:lnTo>
                  <a:cubicBezTo>
                    <a:pt x="45013" y="5360"/>
                    <a:pt x="39639" y="0"/>
                    <a:pt x="3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3091225" y="2229700"/>
              <a:ext cx="888725" cy="753375"/>
            </a:xfrm>
            <a:custGeom>
              <a:avLst/>
              <a:gdLst/>
              <a:ahLst/>
              <a:cxnLst/>
              <a:rect l="l" t="t" r="r" b="b"/>
              <a:pathLst>
                <a:path w="35549" h="30135" extrusionOk="0">
                  <a:moveTo>
                    <a:pt x="17768" y="0"/>
                  </a:moveTo>
                  <a:cubicBezTo>
                    <a:pt x="13110" y="0"/>
                    <a:pt x="8452" y="412"/>
                    <a:pt x="3848" y="1236"/>
                  </a:cubicBezTo>
                  <a:lnTo>
                    <a:pt x="1985" y="1573"/>
                  </a:lnTo>
                  <a:cubicBezTo>
                    <a:pt x="797" y="2019"/>
                    <a:pt x="14" y="3139"/>
                    <a:pt x="0" y="4408"/>
                  </a:cubicBezTo>
                  <a:lnTo>
                    <a:pt x="0" y="25726"/>
                  </a:lnTo>
                  <a:cubicBezTo>
                    <a:pt x="14" y="26995"/>
                    <a:pt x="811" y="28116"/>
                    <a:pt x="1999" y="28562"/>
                  </a:cubicBezTo>
                  <a:lnTo>
                    <a:pt x="3862" y="28899"/>
                  </a:lnTo>
                  <a:cubicBezTo>
                    <a:pt x="8466" y="29723"/>
                    <a:pt x="13124" y="30134"/>
                    <a:pt x="17780" y="30134"/>
                  </a:cubicBezTo>
                  <a:cubicBezTo>
                    <a:pt x="22436" y="30134"/>
                    <a:pt x="27090" y="29723"/>
                    <a:pt x="31687" y="28899"/>
                  </a:cubicBezTo>
                  <a:lnTo>
                    <a:pt x="33564" y="28562"/>
                  </a:lnTo>
                  <a:cubicBezTo>
                    <a:pt x="34739" y="28116"/>
                    <a:pt x="35535" y="26995"/>
                    <a:pt x="35549" y="25726"/>
                  </a:cubicBezTo>
                  <a:lnTo>
                    <a:pt x="35549" y="4408"/>
                  </a:lnTo>
                  <a:cubicBezTo>
                    <a:pt x="35522" y="3139"/>
                    <a:pt x="34739" y="2019"/>
                    <a:pt x="33551" y="1573"/>
                  </a:cubicBezTo>
                  <a:lnTo>
                    <a:pt x="31687" y="1236"/>
                  </a:lnTo>
                  <a:cubicBezTo>
                    <a:pt x="27084" y="412"/>
                    <a:pt x="22426" y="0"/>
                    <a:pt x="17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3166825" y="2357450"/>
              <a:ext cx="737525" cy="525200"/>
            </a:xfrm>
            <a:custGeom>
              <a:avLst/>
              <a:gdLst/>
              <a:ahLst/>
              <a:cxnLst/>
              <a:rect l="l" t="t" r="r" b="b"/>
              <a:pathLst>
                <a:path w="29501" h="21008" extrusionOk="0">
                  <a:moveTo>
                    <a:pt x="2471" y="0"/>
                  </a:moveTo>
                  <a:cubicBezTo>
                    <a:pt x="1108" y="0"/>
                    <a:pt x="1" y="1094"/>
                    <a:pt x="1" y="2471"/>
                  </a:cubicBezTo>
                  <a:lnTo>
                    <a:pt x="1" y="18537"/>
                  </a:lnTo>
                  <a:cubicBezTo>
                    <a:pt x="1" y="19901"/>
                    <a:pt x="1108" y="21008"/>
                    <a:pt x="2471" y="21008"/>
                  </a:cubicBezTo>
                  <a:lnTo>
                    <a:pt x="27030" y="21008"/>
                  </a:lnTo>
                  <a:cubicBezTo>
                    <a:pt x="28393" y="21008"/>
                    <a:pt x="29501" y="19901"/>
                    <a:pt x="29501" y="18537"/>
                  </a:cubicBezTo>
                  <a:lnTo>
                    <a:pt x="29501" y="2471"/>
                  </a:lnTo>
                  <a:cubicBezTo>
                    <a:pt x="29501" y="1094"/>
                    <a:pt x="28393" y="0"/>
                    <a:pt x="27030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3167850" y="2829300"/>
              <a:ext cx="735500" cy="53350"/>
            </a:xfrm>
            <a:custGeom>
              <a:avLst/>
              <a:gdLst/>
              <a:ahLst/>
              <a:cxnLst/>
              <a:rect l="l" t="t" r="r" b="b"/>
              <a:pathLst>
                <a:path w="29420" h="2134" extrusionOk="0">
                  <a:moveTo>
                    <a:pt x="0" y="1"/>
                  </a:moveTo>
                  <a:cubicBezTo>
                    <a:pt x="162" y="1216"/>
                    <a:pt x="1202" y="2134"/>
                    <a:pt x="2430" y="2134"/>
                  </a:cubicBezTo>
                  <a:lnTo>
                    <a:pt x="26989" y="2134"/>
                  </a:lnTo>
                  <a:cubicBezTo>
                    <a:pt x="28217" y="2134"/>
                    <a:pt x="29257" y="1216"/>
                    <a:pt x="29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3121950" y="3490850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6994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6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3430450" y="3490850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3738950" y="3490850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18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18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3121950" y="3674125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6994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6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3430450" y="3674125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3738950" y="3674125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18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18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121950" y="3857400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6994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6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3430450" y="3857400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738950" y="3857400"/>
              <a:ext cx="210300" cy="123550"/>
            </a:xfrm>
            <a:custGeom>
              <a:avLst/>
              <a:gdLst/>
              <a:ahLst/>
              <a:cxnLst/>
              <a:rect l="l" t="t" r="r" b="b"/>
              <a:pathLst>
                <a:path w="8412" h="4942" extrusionOk="0">
                  <a:moveTo>
                    <a:pt x="1418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18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121950" y="4040675"/>
              <a:ext cx="210300" cy="123575"/>
            </a:xfrm>
            <a:custGeom>
              <a:avLst/>
              <a:gdLst/>
              <a:ahLst/>
              <a:cxnLst/>
              <a:rect l="l" t="t" r="r" b="b"/>
              <a:pathLst>
                <a:path w="8412" h="4943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6994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6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430450" y="4040675"/>
              <a:ext cx="210300" cy="123575"/>
            </a:xfrm>
            <a:custGeom>
              <a:avLst/>
              <a:gdLst/>
              <a:ahLst/>
              <a:cxnLst/>
              <a:rect l="l" t="t" r="r" b="b"/>
              <a:pathLst>
                <a:path w="8412" h="4943" extrusionOk="0">
                  <a:moveTo>
                    <a:pt x="1404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04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738950" y="4040675"/>
              <a:ext cx="210300" cy="123575"/>
            </a:xfrm>
            <a:custGeom>
              <a:avLst/>
              <a:gdLst/>
              <a:ahLst/>
              <a:cxnLst/>
              <a:rect l="l" t="t" r="r" b="b"/>
              <a:pathLst>
                <a:path w="8412" h="4943" extrusionOk="0">
                  <a:moveTo>
                    <a:pt x="1418" y="1"/>
                  </a:moveTo>
                  <a:cubicBezTo>
                    <a:pt x="635" y="1"/>
                    <a:pt x="0" y="622"/>
                    <a:pt x="0" y="1405"/>
                  </a:cubicBezTo>
                  <a:lnTo>
                    <a:pt x="0" y="3538"/>
                  </a:lnTo>
                  <a:cubicBezTo>
                    <a:pt x="0" y="4321"/>
                    <a:pt x="635" y="4942"/>
                    <a:pt x="1418" y="4942"/>
                  </a:cubicBezTo>
                  <a:lnTo>
                    <a:pt x="7007" y="4942"/>
                  </a:lnTo>
                  <a:cubicBezTo>
                    <a:pt x="7777" y="4942"/>
                    <a:pt x="8411" y="4321"/>
                    <a:pt x="8411" y="3538"/>
                  </a:cubicBezTo>
                  <a:lnTo>
                    <a:pt x="8411" y="1405"/>
                  </a:lnTo>
                  <a:cubicBezTo>
                    <a:pt x="8411" y="622"/>
                    <a:pt x="7777" y="1"/>
                    <a:pt x="7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766950" y="3085150"/>
              <a:ext cx="154275" cy="295700"/>
            </a:xfrm>
            <a:custGeom>
              <a:avLst/>
              <a:gdLst/>
              <a:ahLst/>
              <a:cxnLst/>
              <a:rect l="l" t="t" r="r" b="b"/>
              <a:pathLst>
                <a:path w="6171" h="11828" extrusionOk="0">
                  <a:moveTo>
                    <a:pt x="3092" y="0"/>
                  </a:moveTo>
                  <a:cubicBezTo>
                    <a:pt x="1391" y="0"/>
                    <a:pt x="14" y="1378"/>
                    <a:pt x="14" y="3079"/>
                  </a:cubicBezTo>
                  <a:lnTo>
                    <a:pt x="14" y="8749"/>
                  </a:lnTo>
                  <a:cubicBezTo>
                    <a:pt x="1" y="10450"/>
                    <a:pt x="1391" y="11827"/>
                    <a:pt x="3092" y="11827"/>
                  </a:cubicBezTo>
                  <a:cubicBezTo>
                    <a:pt x="4793" y="11827"/>
                    <a:pt x="6171" y="10450"/>
                    <a:pt x="6171" y="8749"/>
                  </a:cubicBezTo>
                  <a:lnTo>
                    <a:pt x="6171" y="3079"/>
                  </a:lnTo>
                  <a:cubicBezTo>
                    <a:pt x="6171" y="1378"/>
                    <a:pt x="4793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797400" y="3150200"/>
              <a:ext cx="87025" cy="45675"/>
            </a:xfrm>
            <a:custGeom>
              <a:avLst/>
              <a:gdLst/>
              <a:ahLst/>
              <a:cxnLst/>
              <a:rect l="l" t="t" r="r" b="b"/>
              <a:pathLst>
                <a:path w="3481" h="1827" extrusionOk="0">
                  <a:moveTo>
                    <a:pt x="1787" y="1"/>
                  </a:moveTo>
                  <a:cubicBezTo>
                    <a:pt x="1716" y="1"/>
                    <a:pt x="1645" y="24"/>
                    <a:pt x="1591" y="72"/>
                  </a:cubicBezTo>
                  <a:lnTo>
                    <a:pt x="214" y="1300"/>
                  </a:lnTo>
                  <a:cubicBezTo>
                    <a:pt x="1" y="1513"/>
                    <a:pt x="191" y="1819"/>
                    <a:pt x="427" y="1819"/>
                  </a:cubicBezTo>
                  <a:cubicBezTo>
                    <a:pt x="490" y="1819"/>
                    <a:pt x="556" y="1797"/>
                    <a:pt x="619" y="1746"/>
                  </a:cubicBezTo>
                  <a:lnTo>
                    <a:pt x="1780" y="693"/>
                  </a:lnTo>
                  <a:lnTo>
                    <a:pt x="2954" y="1746"/>
                  </a:lnTo>
                  <a:cubicBezTo>
                    <a:pt x="3008" y="1800"/>
                    <a:pt x="3076" y="1827"/>
                    <a:pt x="3157" y="1827"/>
                  </a:cubicBezTo>
                  <a:cubicBezTo>
                    <a:pt x="3238" y="1827"/>
                    <a:pt x="3319" y="1786"/>
                    <a:pt x="3373" y="1719"/>
                  </a:cubicBezTo>
                  <a:cubicBezTo>
                    <a:pt x="3481" y="1597"/>
                    <a:pt x="3467" y="1422"/>
                    <a:pt x="3346" y="1300"/>
                  </a:cubicBezTo>
                  <a:lnTo>
                    <a:pt x="1982" y="72"/>
                  </a:lnTo>
                  <a:cubicBezTo>
                    <a:pt x="1928" y="24"/>
                    <a:pt x="1857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3801800" y="3270200"/>
              <a:ext cx="87025" cy="45500"/>
            </a:xfrm>
            <a:custGeom>
              <a:avLst/>
              <a:gdLst/>
              <a:ahLst/>
              <a:cxnLst/>
              <a:rect l="l" t="t" r="r" b="b"/>
              <a:pathLst>
                <a:path w="3481" h="1820" extrusionOk="0">
                  <a:moveTo>
                    <a:pt x="3151" y="0"/>
                  </a:moveTo>
                  <a:cubicBezTo>
                    <a:pt x="3081" y="0"/>
                    <a:pt x="3011" y="27"/>
                    <a:pt x="2954" y="78"/>
                  </a:cubicBezTo>
                  <a:lnTo>
                    <a:pt x="1779" y="1131"/>
                  </a:lnTo>
                  <a:lnTo>
                    <a:pt x="605" y="78"/>
                  </a:lnTo>
                  <a:cubicBezTo>
                    <a:pt x="545" y="27"/>
                    <a:pt x="481" y="5"/>
                    <a:pt x="419" y="5"/>
                  </a:cubicBezTo>
                  <a:cubicBezTo>
                    <a:pt x="190" y="5"/>
                    <a:pt x="0" y="308"/>
                    <a:pt x="213" y="510"/>
                  </a:cubicBezTo>
                  <a:lnTo>
                    <a:pt x="1577" y="1752"/>
                  </a:lnTo>
                  <a:cubicBezTo>
                    <a:pt x="1631" y="1793"/>
                    <a:pt x="1712" y="1820"/>
                    <a:pt x="1779" y="1820"/>
                  </a:cubicBezTo>
                  <a:cubicBezTo>
                    <a:pt x="1847" y="1820"/>
                    <a:pt x="1928" y="1793"/>
                    <a:pt x="1982" y="1752"/>
                  </a:cubicBezTo>
                  <a:lnTo>
                    <a:pt x="3345" y="510"/>
                  </a:lnTo>
                  <a:cubicBezTo>
                    <a:pt x="3467" y="402"/>
                    <a:pt x="3481" y="213"/>
                    <a:pt x="3372" y="105"/>
                  </a:cubicBezTo>
                  <a:cubicBezTo>
                    <a:pt x="3308" y="34"/>
                    <a:pt x="3229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3314325" y="3132750"/>
              <a:ext cx="152925" cy="86750"/>
            </a:xfrm>
            <a:custGeom>
              <a:avLst/>
              <a:gdLst/>
              <a:ahLst/>
              <a:cxnLst/>
              <a:rect l="l" t="t" r="r" b="b"/>
              <a:pathLst>
                <a:path w="6117" h="3470" extrusionOk="0">
                  <a:moveTo>
                    <a:pt x="1729" y="0"/>
                  </a:moveTo>
                  <a:cubicBezTo>
                    <a:pt x="784" y="0"/>
                    <a:pt x="1" y="770"/>
                    <a:pt x="1" y="1728"/>
                  </a:cubicBezTo>
                  <a:cubicBezTo>
                    <a:pt x="1" y="2687"/>
                    <a:pt x="784" y="3456"/>
                    <a:pt x="1729" y="3470"/>
                  </a:cubicBezTo>
                  <a:lnTo>
                    <a:pt x="4389" y="3470"/>
                  </a:lnTo>
                  <a:cubicBezTo>
                    <a:pt x="5334" y="3470"/>
                    <a:pt x="6117" y="2687"/>
                    <a:pt x="6117" y="1728"/>
                  </a:cubicBezTo>
                  <a:cubicBezTo>
                    <a:pt x="6117" y="770"/>
                    <a:pt x="5347" y="0"/>
                    <a:pt x="4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3535750" y="3132750"/>
              <a:ext cx="152575" cy="86750"/>
            </a:xfrm>
            <a:custGeom>
              <a:avLst/>
              <a:gdLst/>
              <a:ahLst/>
              <a:cxnLst/>
              <a:rect l="l" t="t" r="r" b="b"/>
              <a:pathLst>
                <a:path w="6103" h="3470" extrusionOk="0">
                  <a:moveTo>
                    <a:pt x="1729" y="0"/>
                  </a:moveTo>
                  <a:cubicBezTo>
                    <a:pt x="770" y="0"/>
                    <a:pt x="0" y="770"/>
                    <a:pt x="0" y="1728"/>
                  </a:cubicBezTo>
                  <a:cubicBezTo>
                    <a:pt x="0" y="2687"/>
                    <a:pt x="770" y="3456"/>
                    <a:pt x="1729" y="3470"/>
                  </a:cubicBezTo>
                  <a:lnTo>
                    <a:pt x="4375" y="3470"/>
                  </a:lnTo>
                  <a:cubicBezTo>
                    <a:pt x="5333" y="3456"/>
                    <a:pt x="6103" y="2687"/>
                    <a:pt x="6103" y="1728"/>
                  </a:cubicBezTo>
                  <a:cubicBezTo>
                    <a:pt x="6103" y="770"/>
                    <a:pt x="5333" y="0"/>
                    <a:pt x="4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537100" y="3268750"/>
              <a:ext cx="130975" cy="112175"/>
            </a:xfrm>
            <a:custGeom>
              <a:avLst/>
              <a:gdLst/>
              <a:ahLst/>
              <a:cxnLst/>
              <a:rect l="l" t="t" r="r" b="b"/>
              <a:pathLst>
                <a:path w="5239" h="4487" extrusionOk="0">
                  <a:moveTo>
                    <a:pt x="2998" y="1"/>
                  </a:moveTo>
                  <a:cubicBezTo>
                    <a:pt x="999" y="1"/>
                    <a:pt x="0" y="2418"/>
                    <a:pt x="1418" y="3822"/>
                  </a:cubicBezTo>
                  <a:cubicBezTo>
                    <a:pt x="1873" y="4281"/>
                    <a:pt x="2435" y="4487"/>
                    <a:pt x="2986" y="4487"/>
                  </a:cubicBezTo>
                  <a:cubicBezTo>
                    <a:pt x="4135" y="4487"/>
                    <a:pt x="5239" y="3593"/>
                    <a:pt x="5239" y="2242"/>
                  </a:cubicBezTo>
                  <a:cubicBezTo>
                    <a:pt x="5239" y="1000"/>
                    <a:pt x="4240" y="1"/>
                    <a:pt x="2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321075" y="3268750"/>
              <a:ext cx="131000" cy="112175"/>
            </a:xfrm>
            <a:custGeom>
              <a:avLst/>
              <a:gdLst/>
              <a:ahLst/>
              <a:cxnLst/>
              <a:rect l="l" t="t" r="r" b="b"/>
              <a:pathLst>
                <a:path w="5240" h="4487" extrusionOk="0">
                  <a:moveTo>
                    <a:pt x="2998" y="1"/>
                  </a:moveTo>
                  <a:cubicBezTo>
                    <a:pt x="1000" y="1"/>
                    <a:pt x="1" y="2418"/>
                    <a:pt x="1405" y="3822"/>
                  </a:cubicBezTo>
                  <a:cubicBezTo>
                    <a:pt x="1864" y="4281"/>
                    <a:pt x="2429" y="4487"/>
                    <a:pt x="2982" y="4487"/>
                  </a:cubicBezTo>
                  <a:cubicBezTo>
                    <a:pt x="4135" y="4487"/>
                    <a:pt x="5239" y="3593"/>
                    <a:pt x="5239" y="2242"/>
                  </a:cubicBezTo>
                  <a:cubicBezTo>
                    <a:pt x="5239" y="1000"/>
                    <a:pt x="4227" y="1"/>
                    <a:pt x="2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3104725" y="3268750"/>
              <a:ext cx="130975" cy="112275"/>
            </a:xfrm>
            <a:custGeom>
              <a:avLst/>
              <a:gdLst/>
              <a:ahLst/>
              <a:cxnLst/>
              <a:rect l="l" t="t" r="r" b="b"/>
              <a:pathLst>
                <a:path w="5239" h="4491" extrusionOk="0">
                  <a:moveTo>
                    <a:pt x="2998" y="1"/>
                  </a:moveTo>
                  <a:cubicBezTo>
                    <a:pt x="1000" y="1"/>
                    <a:pt x="1" y="2418"/>
                    <a:pt x="1418" y="3835"/>
                  </a:cubicBezTo>
                  <a:cubicBezTo>
                    <a:pt x="1875" y="4288"/>
                    <a:pt x="2435" y="4491"/>
                    <a:pt x="2984" y="4491"/>
                  </a:cubicBezTo>
                  <a:cubicBezTo>
                    <a:pt x="4136" y="4491"/>
                    <a:pt x="5239" y="3596"/>
                    <a:pt x="5239" y="2242"/>
                  </a:cubicBezTo>
                  <a:cubicBezTo>
                    <a:pt x="5239" y="1000"/>
                    <a:pt x="4240" y="1"/>
                    <a:pt x="2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104725" y="3120250"/>
              <a:ext cx="130975" cy="112175"/>
            </a:xfrm>
            <a:custGeom>
              <a:avLst/>
              <a:gdLst/>
              <a:ahLst/>
              <a:cxnLst/>
              <a:rect l="l" t="t" r="r" b="b"/>
              <a:pathLst>
                <a:path w="5239" h="4487" extrusionOk="0">
                  <a:moveTo>
                    <a:pt x="2998" y="1"/>
                  </a:moveTo>
                  <a:cubicBezTo>
                    <a:pt x="1000" y="1"/>
                    <a:pt x="1" y="2417"/>
                    <a:pt x="1418" y="3821"/>
                  </a:cubicBezTo>
                  <a:cubicBezTo>
                    <a:pt x="1878" y="4281"/>
                    <a:pt x="2441" y="4486"/>
                    <a:pt x="2992" y="4486"/>
                  </a:cubicBezTo>
                  <a:cubicBezTo>
                    <a:pt x="4141" y="4486"/>
                    <a:pt x="5239" y="3592"/>
                    <a:pt x="5239" y="2242"/>
                  </a:cubicBezTo>
                  <a:cubicBezTo>
                    <a:pt x="5239" y="1000"/>
                    <a:pt x="4240" y="1"/>
                    <a:pt x="2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133750" y="3141850"/>
              <a:ext cx="80025" cy="68550"/>
            </a:xfrm>
            <a:custGeom>
              <a:avLst/>
              <a:gdLst/>
              <a:ahLst/>
              <a:cxnLst/>
              <a:rect l="l" t="t" r="r" b="b"/>
              <a:pathLst>
                <a:path w="3201" h="2742" extrusionOk="0">
                  <a:moveTo>
                    <a:pt x="1837" y="298"/>
                  </a:moveTo>
                  <a:cubicBezTo>
                    <a:pt x="2431" y="298"/>
                    <a:pt x="2917" y="784"/>
                    <a:pt x="2917" y="1378"/>
                  </a:cubicBezTo>
                  <a:cubicBezTo>
                    <a:pt x="2917" y="2025"/>
                    <a:pt x="2387" y="2451"/>
                    <a:pt x="1835" y="2451"/>
                  </a:cubicBezTo>
                  <a:cubicBezTo>
                    <a:pt x="1570" y="2451"/>
                    <a:pt x="1300" y="2353"/>
                    <a:pt x="1081" y="2134"/>
                  </a:cubicBezTo>
                  <a:cubicBezTo>
                    <a:pt x="406" y="1459"/>
                    <a:pt x="878" y="298"/>
                    <a:pt x="1837" y="298"/>
                  </a:cubicBezTo>
                  <a:close/>
                  <a:moveTo>
                    <a:pt x="1825" y="0"/>
                  </a:moveTo>
                  <a:cubicBezTo>
                    <a:pt x="1488" y="0"/>
                    <a:pt x="1145" y="126"/>
                    <a:pt x="865" y="406"/>
                  </a:cubicBezTo>
                  <a:cubicBezTo>
                    <a:pt x="1" y="1270"/>
                    <a:pt x="622" y="2741"/>
                    <a:pt x="1837" y="2741"/>
                  </a:cubicBezTo>
                  <a:cubicBezTo>
                    <a:pt x="2593" y="2741"/>
                    <a:pt x="3200" y="2134"/>
                    <a:pt x="3200" y="1378"/>
                  </a:cubicBezTo>
                  <a:cubicBezTo>
                    <a:pt x="3200" y="547"/>
                    <a:pt x="2528" y="0"/>
                    <a:pt x="1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428750" y="1893525"/>
              <a:ext cx="170150" cy="94850"/>
            </a:xfrm>
            <a:custGeom>
              <a:avLst/>
              <a:gdLst/>
              <a:ahLst/>
              <a:cxnLst/>
              <a:rect l="l" t="t" r="r" b="b"/>
              <a:pathLst>
                <a:path w="6806" h="3794" extrusionOk="0">
                  <a:moveTo>
                    <a:pt x="6084" y="1"/>
                  </a:moveTo>
                  <a:cubicBezTo>
                    <a:pt x="5995" y="1"/>
                    <a:pt x="5905" y="20"/>
                    <a:pt x="5820" y="61"/>
                  </a:cubicBezTo>
                  <a:lnTo>
                    <a:pt x="446" y="2599"/>
                  </a:lnTo>
                  <a:cubicBezTo>
                    <a:pt x="136" y="2748"/>
                    <a:pt x="1" y="3112"/>
                    <a:pt x="149" y="3436"/>
                  </a:cubicBezTo>
                  <a:cubicBezTo>
                    <a:pt x="247" y="3661"/>
                    <a:pt x="479" y="3794"/>
                    <a:pt x="717" y="3794"/>
                  </a:cubicBezTo>
                  <a:cubicBezTo>
                    <a:pt x="808" y="3794"/>
                    <a:pt x="900" y="3774"/>
                    <a:pt x="986" y="3733"/>
                  </a:cubicBezTo>
                  <a:lnTo>
                    <a:pt x="6360" y="1209"/>
                  </a:lnTo>
                  <a:cubicBezTo>
                    <a:pt x="6670" y="1047"/>
                    <a:pt x="6805" y="682"/>
                    <a:pt x="6657" y="371"/>
                  </a:cubicBezTo>
                  <a:cubicBezTo>
                    <a:pt x="6549" y="136"/>
                    <a:pt x="6320" y="1"/>
                    <a:pt x="6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428425" y="1968800"/>
              <a:ext cx="170475" cy="94850"/>
            </a:xfrm>
            <a:custGeom>
              <a:avLst/>
              <a:gdLst/>
              <a:ahLst/>
              <a:cxnLst/>
              <a:rect l="l" t="t" r="r" b="b"/>
              <a:pathLst>
                <a:path w="6819" h="3794" extrusionOk="0">
                  <a:moveTo>
                    <a:pt x="6097" y="1"/>
                  </a:moveTo>
                  <a:cubicBezTo>
                    <a:pt x="6008" y="1"/>
                    <a:pt x="5918" y="20"/>
                    <a:pt x="5833" y="61"/>
                  </a:cubicBezTo>
                  <a:lnTo>
                    <a:pt x="459" y="2599"/>
                  </a:lnTo>
                  <a:cubicBezTo>
                    <a:pt x="135" y="2747"/>
                    <a:pt x="0" y="3112"/>
                    <a:pt x="162" y="3436"/>
                  </a:cubicBezTo>
                  <a:cubicBezTo>
                    <a:pt x="260" y="3661"/>
                    <a:pt x="492" y="3793"/>
                    <a:pt x="730" y="3793"/>
                  </a:cubicBezTo>
                  <a:cubicBezTo>
                    <a:pt x="821" y="3793"/>
                    <a:pt x="913" y="3774"/>
                    <a:pt x="999" y="3733"/>
                  </a:cubicBezTo>
                  <a:lnTo>
                    <a:pt x="6373" y="1195"/>
                  </a:lnTo>
                  <a:cubicBezTo>
                    <a:pt x="6683" y="1046"/>
                    <a:pt x="6818" y="682"/>
                    <a:pt x="6670" y="371"/>
                  </a:cubicBezTo>
                  <a:cubicBezTo>
                    <a:pt x="6562" y="136"/>
                    <a:pt x="6333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428425" y="2044050"/>
              <a:ext cx="170475" cy="94850"/>
            </a:xfrm>
            <a:custGeom>
              <a:avLst/>
              <a:gdLst/>
              <a:ahLst/>
              <a:cxnLst/>
              <a:rect l="l" t="t" r="r" b="b"/>
              <a:pathLst>
                <a:path w="6819" h="3794" extrusionOk="0">
                  <a:moveTo>
                    <a:pt x="6099" y="1"/>
                  </a:moveTo>
                  <a:cubicBezTo>
                    <a:pt x="6009" y="1"/>
                    <a:pt x="5918" y="20"/>
                    <a:pt x="5833" y="61"/>
                  </a:cubicBezTo>
                  <a:lnTo>
                    <a:pt x="459" y="2600"/>
                  </a:lnTo>
                  <a:cubicBezTo>
                    <a:pt x="135" y="2735"/>
                    <a:pt x="0" y="3113"/>
                    <a:pt x="162" y="3423"/>
                  </a:cubicBezTo>
                  <a:cubicBezTo>
                    <a:pt x="260" y="3658"/>
                    <a:pt x="493" y="3794"/>
                    <a:pt x="732" y="3794"/>
                  </a:cubicBezTo>
                  <a:cubicBezTo>
                    <a:pt x="823" y="3794"/>
                    <a:pt x="914" y="3774"/>
                    <a:pt x="999" y="3734"/>
                  </a:cubicBezTo>
                  <a:lnTo>
                    <a:pt x="6373" y="1195"/>
                  </a:lnTo>
                  <a:cubicBezTo>
                    <a:pt x="6683" y="1047"/>
                    <a:pt x="6818" y="682"/>
                    <a:pt x="6670" y="358"/>
                  </a:cubicBezTo>
                  <a:cubicBezTo>
                    <a:pt x="6562" y="134"/>
                    <a:pt x="6335" y="1"/>
                    <a:pt x="6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grpSp>
        <p:nvGrpSpPr>
          <p:cNvPr id="15" name="Google Shape;610;p45">
            <a:extLst>
              <a:ext uri="{FF2B5EF4-FFF2-40B4-BE49-F238E27FC236}">
                <a16:creationId xmlns:a16="http://schemas.microsoft.com/office/drawing/2014/main" id="{CFCB789F-154C-ECB2-8ED4-2F40E8865FEF}"/>
              </a:ext>
            </a:extLst>
          </p:cNvPr>
          <p:cNvGrpSpPr/>
          <p:nvPr/>
        </p:nvGrpSpPr>
        <p:grpSpPr>
          <a:xfrm rot="290602">
            <a:off x="844280" y="1859664"/>
            <a:ext cx="1006350" cy="1647238"/>
            <a:chOff x="5124850" y="509916"/>
            <a:chExt cx="1018000" cy="1792859"/>
          </a:xfrm>
        </p:grpSpPr>
        <p:sp>
          <p:nvSpPr>
            <p:cNvPr id="16" name="Google Shape;611;p45">
              <a:extLst>
                <a:ext uri="{FF2B5EF4-FFF2-40B4-BE49-F238E27FC236}">
                  <a16:creationId xmlns:a16="http://schemas.microsoft.com/office/drawing/2014/main" id="{145C5249-0386-14A8-84EA-9A8BE3EADBD2}"/>
                </a:ext>
              </a:extLst>
            </p:cNvPr>
            <p:cNvSpPr/>
            <p:nvPr/>
          </p:nvSpPr>
          <p:spPr>
            <a:xfrm>
              <a:off x="5124850" y="512350"/>
              <a:ext cx="1018000" cy="163650"/>
            </a:xfrm>
            <a:custGeom>
              <a:avLst/>
              <a:gdLst/>
              <a:ahLst/>
              <a:cxnLst/>
              <a:rect l="l" t="t" r="r" b="b"/>
              <a:pathLst>
                <a:path w="40720" h="6546" extrusionOk="0">
                  <a:moveTo>
                    <a:pt x="1788" y="1"/>
                  </a:moveTo>
                  <a:cubicBezTo>
                    <a:pt x="1355" y="1"/>
                    <a:pt x="966" y="250"/>
                    <a:pt x="783" y="639"/>
                  </a:cubicBezTo>
                  <a:cubicBezTo>
                    <a:pt x="0" y="2310"/>
                    <a:pt x="0" y="4236"/>
                    <a:pt x="783" y="5907"/>
                  </a:cubicBezTo>
                  <a:cubicBezTo>
                    <a:pt x="966" y="6296"/>
                    <a:pt x="1355" y="6546"/>
                    <a:pt x="1788" y="6546"/>
                  </a:cubicBezTo>
                  <a:lnTo>
                    <a:pt x="38938" y="6546"/>
                  </a:lnTo>
                  <a:cubicBezTo>
                    <a:pt x="39365" y="6546"/>
                    <a:pt x="39759" y="6296"/>
                    <a:pt x="39937" y="5907"/>
                  </a:cubicBezTo>
                  <a:cubicBezTo>
                    <a:pt x="40720" y="4236"/>
                    <a:pt x="40720" y="2310"/>
                    <a:pt x="39937" y="639"/>
                  </a:cubicBezTo>
                  <a:cubicBezTo>
                    <a:pt x="39754" y="250"/>
                    <a:pt x="39365" y="1"/>
                    <a:pt x="38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2;p45">
              <a:extLst>
                <a:ext uri="{FF2B5EF4-FFF2-40B4-BE49-F238E27FC236}">
                  <a16:creationId xmlns:a16="http://schemas.microsoft.com/office/drawing/2014/main" id="{D3A885F2-B0DA-3DDB-71E6-7A20AB740B9B}"/>
                </a:ext>
              </a:extLst>
            </p:cNvPr>
            <p:cNvSpPr/>
            <p:nvPr/>
          </p:nvSpPr>
          <p:spPr>
            <a:xfrm>
              <a:off x="5151075" y="676125"/>
              <a:ext cx="965550" cy="1626650"/>
            </a:xfrm>
            <a:custGeom>
              <a:avLst/>
              <a:gdLst/>
              <a:ahLst/>
              <a:cxnLst/>
              <a:rect l="l" t="t" r="r" b="b"/>
              <a:pathLst>
                <a:path w="38622" h="65066" extrusionOk="0">
                  <a:moveTo>
                    <a:pt x="0" y="0"/>
                  </a:moveTo>
                  <a:lnTo>
                    <a:pt x="0" y="56930"/>
                  </a:lnTo>
                  <a:cubicBezTo>
                    <a:pt x="0" y="60034"/>
                    <a:pt x="2254" y="62676"/>
                    <a:pt x="5313" y="63170"/>
                  </a:cubicBezTo>
                  <a:lnTo>
                    <a:pt x="14861" y="64708"/>
                  </a:lnTo>
                  <a:cubicBezTo>
                    <a:pt x="16335" y="64947"/>
                    <a:pt x="17823" y="65066"/>
                    <a:pt x="19311" y="65066"/>
                  </a:cubicBezTo>
                  <a:cubicBezTo>
                    <a:pt x="20799" y="65066"/>
                    <a:pt x="22286" y="64947"/>
                    <a:pt x="23760" y="64708"/>
                  </a:cubicBezTo>
                  <a:lnTo>
                    <a:pt x="33314" y="63170"/>
                  </a:lnTo>
                  <a:cubicBezTo>
                    <a:pt x="36373" y="62676"/>
                    <a:pt x="38622" y="60034"/>
                    <a:pt x="38622" y="56930"/>
                  </a:cubicBezTo>
                  <a:lnTo>
                    <a:pt x="386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3;p45">
              <a:extLst>
                <a:ext uri="{FF2B5EF4-FFF2-40B4-BE49-F238E27FC236}">
                  <a16:creationId xmlns:a16="http://schemas.microsoft.com/office/drawing/2014/main" id="{FC291945-40AB-204D-205E-16715A95D586}"/>
                </a:ext>
              </a:extLst>
            </p:cNvPr>
            <p:cNvSpPr/>
            <p:nvPr/>
          </p:nvSpPr>
          <p:spPr>
            <a:xfrm>
              <a:off x="5157050" y="512350"/>
              <a:ext cx="953750" cy="163650"/>
            </a:xfrm>
            <a:custGeom>
              <a:avLst/>
              <a:gdLst/>
              <a:ahLst/>
              <a:cxnLst/>
              <a:rect l="l" t="t" r="r" b="b"/>
              <a:pathLst>
                <a:path w="38150" h="6546" extrusionOk="0">
                  <a:moveTo>
                    <a:pt x="13573" y="1"/>
                  </a:moveTo>
                  <a:lnTo>
                    <a:pt x="13462" y="500"/>
                  </a:lnTo>
                  <a:cubicBezTo>
                    <a:pt x="6850" y="1527"/>
                    <a:pt x="0" y="3781"/>
                    <a:pt x="0" y="3781"/>
                  </a:cubicBezTo>
                  <a:lnTo>
                    <a:pt x="0" y="6413"/>
                  </a:lnTo>
                  <a:cubicBezTo>
                    <a:pt x="150" y="6496"/>
                    <a:pt x="322" y="6540"/>
                    <a:pt x="494" y="6546"/>
                  </a:cubicBezTo>
                  <a:lnTo>
                    <a:pt x="37650" y="6546"/>
                  </a:lnTo>
                  <a:cubicBezTo>
                    <a:pt x="37822" y="6540"/>
                    <a:pt x="37994" y="6496"/>
                    <a:pt x="38149" y="6413"/>
                  </a:cubicBezTo>
                  <a:lnTo>
                    <a:pt x="38149" y="3781"/>
                  </a:lnTo>
                  <a:cubicBezTo>
                    <a:pt x="38149" y="3781"/>
                    <a:pt x="30655" y="1788"/>
                    <a:pt x="24687" y="695"/>
                  </a:cubicBezTo>
                  <a:lnTo>
                    <a:pt x="24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4;p45">
              <a:extLst>
                <a:ext uri="{FF2B5EF4-FFF2-40B4-BE49-F238E27FC236}">
                  <a16:creationId xmlns:a16="http://schemas.microsoft.com/office/drawing/2014/main" id="{CDC6B84B-F263-4D8C-2E63-1DD7679666E3}"/>
                </a:ext>
              </a:extLst>
            </p:cNvPr>
            <p:cNvSpPr/>
            <p:nvPr/>
          </p:nvSpPr>
          <p:spPr>
            <a:xfrm>
              <a:off x="5151075" y="676125"/>
              <a:ext cx="965550" cy="1367025"/>
            </a:xfrm>
            <a:custGeom>
              <a:avLst/>
              <a:gdLst/>
              <a:ahLst/>
              <a:cxnLst/>
              <a:rect l="l" t="t" r="r" b="b"/>
              <a:pathLst>
                <a:path w="38622" h="54681" extrusionOk="0">
                  <a:moveTo>
                    <a:pt x="0" y="0"/>
                  </a:moveTo>
                  <a:lnTo>
                    <a:pt x="0" y="51568"/>
                  </a:lnTo>
                  <a:cubicBezTo>
                    <a:pt x="261" y="52284"/>
                    <a:pt x="900" y="52794"/>
                    <a:pt x="1660" y="52894"/>
                  </a:cubicBezTo>
                  <a:lnTo>
                    <a:pt x="12147" y="54227"/>
                  </a:lnTo>
                  <a:cubicBezTo>
                    <a:pt x="14526" y="54529"/>
                    <a:pt x="16918" y="54681"/>
                    <a:pt x="19310" y="54681"/>
                  </a:cubicBezTo>
                  <a:cubicBezTo>
                    <a:pt x="21702" y="54681"/>
                    <a:pt x="24093" y="54529"/>
                    <a:pt x="26469" y="54227"/>
                  </a:cubicBezTo>
                  <a:lnTo>
                    <a:pt x="36967" y="52894"/>
                  </a:lnTo>
                  <a:cubicBezTo>
                    <a:pt x="37722" y="52794"/>
                    <a:pt x="38361" y="52284"/>
                    <a:pt x="38622" y="51568"/>
                  </a:cubicBezTo>
                  <a:lnTo>
                    <a:pt x="386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5;p45">
              <a:extLst>
                <a:ext uri="{FF2B5EF4-FFF2-40B4-BE49-F238E27FC236}">
                  <a16:creationId xmlns:a16="http://schemas.microsoft.com/office/drawing/2014/main" id="{91D23D02-1C7C-DBBC-D288-193B6AA990CE}"/>
                </a:ext>
              </a:extLst>
            </p:cNvPr>
            <p:cNvSpPr/>
            <p:nvPr/>
          </p:nvSpPr>
          <p:spPr>
            <a:xfrm>
              <a:off x="5172850" y="515825"/>
              <a:ext cx="922125" cy="1487150"/>
            </a:xfrm>
            <a:custGeom>
              <a:avLst/>
              <a:gdLst/>
              <a:ahLst/>
              <a:cxnLst/>
              <a:rect l="l" t="t" r="r" b="b"/>
              <a:pathLst>
                <a:path w="36885" h="59486" extrusionOk="0">
                  <a:moveTo>
                    <a:pt x="13324" y="0"/>
                  </a:moveTo>
                  <a:lnTo>
                    <a:pt x="13013" y="1333"/>
                  </a:lnTo>
                  <a:cubicBezTo>
                    <a:pt x="6624" y="2332"/>
                    <a:pt x="1" y="4508"/>
                    <a:pt x="1" y="4508"/>
                  </a:cubicBezTo>
                  <a:lnTo>
                    <a:pt x="1" y="55870"/>
                  </a:lnTo>
                  <a:cubicBezTo>
                    <a:pt x="1" y="56847"/>
                    <a:pt x="728" y="57669"/>
                    <a:pt x="1694" y="57791"/>
                  </a:cubicBezTo>
                  <a:lnTo>
                    <a:pt x="11648" y="59057"/>
                  </a:lnTo>
                  <a:cubicBezTo>
                    <a:pt x="13904" y="59342"/>
                    <a:pt x="16174" y="59485"/>
                    <a:pt x="18442" y="59485"/>
                  </a:cubicBezTo>
                  <a:cubicBezTo>
                    <a:pt x="20710" y="59485"/>
                    <a:pt x="22978" y="59342"/>
                    <a:pt x="25232" y="59057"/>
                  </a:cubicBezTo>
                  <a:lnTo>
                    <a:pt x="35191" y="57791"/>
                  </a:lnTo>
                  <a:cubicBezTo>
                    <a:pt x="36157" y="57669"/>
                    <a:pt x="36884" y="56847"/>
                    <a:pt x="36884" y="55870"/>
                  </a:cubicBezTo>
                  <a:lnTo>
                    <a:pt x="36884" y="4508"/>
                  </a:lnTo>
                  <a:cubicBezTo>
                    <a:pt x="36884" y="4508"/>
                    <a:pt x="29634" y="2582"/>
                    <a:pt x="23866" y="1522"/>
                  </a:cubicBezTo>
                  <a:lnTo>
                    <a:pt x="235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;p45">
              <a:extLst>
                <a:ext uri="{FF2B5EF4-FFF2-40B4-BE49-F238E27FC236}">
                  <a16:creationId xmlns:a16="http://schemas.microsoft.com/office/drawing/2014/main" id="{E0A4B80C-1050-F6A4-7569-20AEEA7E0232}"/>
                </a:ext>
              </a:extLst>
            </p:cNvPr>
            <p:cNvSpPr/>
            <p:nvPr/>
          </p:nvSpPr>
          <p:spPr>
            <a:xfrm>
              <a:off x="5458350" y="1836425"/>
              <a:ext cx="350875" cy="65900"/>
            </a:xfrm>
            <a:custGeom>
              <a:avLst/>
              <a:gdLst/>
              <a:ahLst/>
              <a:cxnLst/>
              <a:rect l="l" t="t" r="r" b="b"/>
              <a:pathLst>
                <a:path w="14035" h="2636" extrusionOk="0">
                  <a:moveTo>
                    <a:pt x="935" y="1"/>
                  </a:moveTo>
                  <a:cubicBezTo>
                    <a:pt x="587" y="1"/>
                    <a:pt x="260" y="224"/>
                    <a:pt x="144" y="576"/>
                  </a:cubicBezTo>
                  <a:cubicBezTo>
                    <a:pt x="0" y="1009"/>
                    <a:pt x="239" y="1481"/>
                    <a:pt x="677" y="1625"/>
                  </a:cubicBezTo>
                  <a:cubicBezTo>
                    <a:pt x="2726" y="2297"/>
                    <a:pt x="4869" y="2635"/>
                    <a:pt x="7023" y="2635"/>
                  </a:cubicBezTo>
                  <a:cubicBezTo>
                    <a:pt x="9177" y="2635"/>
                    <a:pt x="11314" y="2297"/>
                    <a:pt x="13362" y="1625"/>
                  </a:cubicBezTo>
                  <a:cubicBezTo>
                    <a:pt x="13795" y="1481"/>
                    <a:pt x="14034" y="1009"/>
                    <a:pt x="13895" y="576"/>
                  </a:cubicBezTo>
                  <a:cubicBezTo>
                    <a:pt x="13780" y="224"/>
                    <a:pt x="13453" y="1"/>
                    <a:pt x="13102" y="1"/>
                  </a:cubicBezTo>
                  <a:cubicBezTo>
                    <a:pt x="13015" y="1"/>
                    <a:pt x="12927" y="14"/>
                    <a:pt x="12841" y="43"/>
                  </a:cubicBezTo>
                  <a:cubicBezTo>
                    <a:pt x="10950" y="662"/>
                    <a:pt x="8985" y="971"/>
                    <a:pt x="7019" y="971"/>
                  </a:cubicBezTo>
                  <a:cubicBezTo>
                    <a:pt x="5053" y="971"/>
                    <a:pt x="3087" y="662"/>
                    <a:pt x="1194" y="43"/>
                  </a:cubicBezTo>
                  <a:cubicBezTo>
                    <a:pt x="1108" y="14"/>
                    <a:pt x="1021" y="1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7;p45">
              <a:extLst>
                <a:ext uri="{FF2B5EF4-FFF2-40B4-BE49-F238E27FC236}">
                  <a16:creationId xmlns:a16="http://schemas.microsoft.com/office/drawing/2014/main" id="{57496001-C175-54E5-1B88-AE0ECAA7F961}"/>
                </a:ext>
              </a:extLst>
            </p:cNvPr>
            <p:cNvSpPr/>
            <p:nvPr/>
          </p:nvSpPr>
          <p:spPr>
            <a:xfrm rot="5400000">
              <a:off x="5518839" y="553860"/>
              <a:ext cx="230148" cy="142261"/>
            </a:xfrm>
            <a:custGeom>
              <a:avLst/>
              <a:gdLst/>
              <a:ahLst/>
              <a:cxnLst/>
              <a:rect l="l" t="t" r="r" b="b"/>
              <a:pathLst>
                <a:path w="9205" h="5691" extrusionOk="0">
                  <a:moveTo>
                    <a:pt x="1111" y="1"/>
                  </a:moveTo>
                  <a:cubicBezTo>
                    <a:pt x="806" y="1"/>
                    <a:pt x="556" y="228"/>
                    <a:pt x="522" y="528"/>
                  </a:cubicBezTo>
                  <a:lnTo>
                    <a:pt x="39" y="5036"/>
                  </a:lnTo>
                  <a:cubicBezTo>
                    <a:pt x="1" y="5385"/>
                    <a:pt x="273" y="5691"/>
                    <a:pt x="622" y="5691"/>
                  </a:cubicBezTo>
                  <a:lnTo>
                    <a:pt x="8583" y="5691"/>
                  </a:lnTo>
                  <a:cubicBezTo>
                    <a:pt x="8933" y="5685"/>
                    <a:pt x="9205" y="5385"/>
                    <a:pt x="9166" y="5036"/>
                  </a:cubicBezTo>
                  <a:lnTo>
                    <a:pt x="8677" y="528"/>
                  </a:lnTo>
                  <a:cubicBezTo>
                    <a:pt x="8644" y="228"/>
                    <a:pt x="8394" y="1"/>
                    <a:pt x="8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8;p45">
              <a:extLst>
                <a:ext uri="{FF2B5EF4-FFF2-40B4-BE49-F238E27FC236}">
                  <a16:creationId xmlns:a16="http://schemas.microsoft.com/office/drawing/2014/main" id="{040C482F-E448-5204-B153-D0EE39303755}"/>
                </a:ext>
              </a:extLst>
            </p:cNvPr>
            <p:cNvSpPr/>
            <p:nvPr/>
          </p:nvSpPr>
          <p:spPr>
            <a:xfrm>
              <a:off x="5574775" y="587575"/>
              <a:ext cx="103300" cy="88450"/>
            </a:xfrm>
            <a:custGeom>
              <a:avLst/>
              <a:gdLst/>
              <a:ahLst/>
              <a:cxnLst/>
              <a:rect l="l" t="t" r="r" b="b"/>
              <a:pathLst>
                <a:path w="4132" h="3538" extrusionOk="0">
                  <a:moveTo>
                    <a:pt x="2366" y="1"/>
                  </a:moveTo>
                  <a:cubicBezTo>
                    <a:pt x="789" y="1"/>
                    <a:pt x="1" y="1905"/>
                    <a:pt x="1117" y="3015"/>
                  </a:cubicBezTo>
                  <a:cubicBezTo>
                    <a:pt x="1476" y="3376"/>
                    <a:pt x="1919" y="3538"/>
                    <a:pt x="2353" y="3538"/>
                  </a:cubicBezTo>
                  <a:cubicBezTo>
                    <a:pt x="3260" y="3538"/>
                    <a:pt x="4131" y="2832"/>
                    <a:pt x="4131" y="1766"/>
                  </a:cubicBezTo>
                  <a:cubicBezTo>
                    <a:pt x="4131" y="789"/>
                    <a:pt x="3343" y="1"/>
                    <a:pt x="2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9;p45">
              <a:extLst>
                <a:ext uri="{FF2B5EF4-FFF2-40B4-BE49-F238E27FC236}">
                  <a16:creationId xmlns:a16="http://schemas.microsoft.com/office/drawing/2014/main" id="{3DA6AD13-5ED1-17B7-CF58-32DDA69565D0}"/>
                </a:ext>
              </a:extLst>
            </p:cNvPr>
            <p:cNvSpPr/>
            <p:nvPr/>
          </p:nvSpPr>
          <p:spPr>
            <a:xfrm>
              <a:off x="5602825" y="608525"/>
              <a:ext cx="54275" cy="46525"/>
            </a:xfrm>
            <a:custGeom>
              <a:avLst/>
              <a:gdLst/>
              <a:ahLst/>
              <a:cxnLst/>
              <a:rect l="l" t="t" r="r" b="b"/>
              <a:pathLst>
                <a:path w="2171" h="1861" extrusionOk="0">
                  <a:moveTo>
                    <a:pt x="1244" y="1"/>
                  </a:moveTo>
                  <a:cubicBezTo>
                    <a:pt x="417" y="1"/>
                    <a:pt x="0" y="1000"/>
                    <a:pt x="583" y="1588"/>
                  </a:cubicBezTo>
                  <a:cubicBezTo>
                    <a:pt x="773" y="1776"/>
                    <a:pt x="1005" y="1860"/>
                    <a:pt x="1233" y="1860"/>
                  </a:cubicBezTo>
                  <a:cubicBezTo>
                    <a:pt x="1712" y="1860"/>
                    <a:pt x="2171" y="1488"/>
                    <a:pt x="2171" y="928"/>
                  </a:cubicBezTo>
                  <a:cubicBezTo>
                    <a:pt x="2171" y="417"/>
                    <a:pt x="1754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0;p45">
              <a:extLst>
                <a:ext uri="{FF2B5EF4-FFF2-40B4-BE49-F238E27FC236}">
                  <a16:creationId xmlns:a16="http://schemas.microsoft.com/office/drawing/2014/main" id="{6582726A-F3AA-84B8-5A7A-83739E712083}"/>
                </a:ext>
              </a:extLst>
            </p:cNvPr>
            <p:cNvSpPr/>
            <p:nvPr/>
          </p:nvSpPr>
          <p:spPr>
            <a:xfrm>
              <a:off x="5231150" y="847650"/>
              <a:ext cx="805525" cy="909925"/>
            </a:xfrm>
            <a:custGeom>
              <a:avLst/>
              <a:gdLst/>
              <a:ahLst/>
              <a:cxnLst/>
              <a:rect l="l" t="t" r="r" b="b"/>
              <a:pathLst>
                <a:path w="32221" h="36397" extrusionOk="0">
                  <a:moveTo>
                    <a:pt x="1788" y="1"/>
                  </a:moveTo>
                  <a:cubicBezTo>
                    <a:pt x="800" y="1"/>
                    <a:pt x="0" y="800"/>
                    <a:pt x="0" y="1788"/>
                  </a:cubicBezTo>
                  <a:lnTo>
                    <a:pt x="0" y="30684"/>
                  </a:lnTo>
                  <a:cubicBezTo>
                    <a:pt x="0" y="32988"/>
                    <a:pt x="1710" y="34931"/>
                    <a:pt x="3992" y="35225"/>
                  </a:cubicBezTo>
                  <a:cubicBezTo>
                    <a:pt x="7883" y="35724"/>
                    <a:pt x="13585" y="36396"/>
                    <a:pt x="16111" y="36396"/>
                  </a:cubicBezTo>
                  <a:cubicBezTo>
                    <a:pt x="18637" y="36396"/>
                    <a:pt x="24332" y="35724"/>
                    <a:pt x="28229" y="35225"/>
                  </a:cubicBezTo>
                  <a:cubicBezTo>
                    <a:pt x="30511" y="34931"/>
                    <a:pt x="32221" y="32988"/>
                    <a:pt x="32221" y="30684"/>
                  </a:cubicBezTo>
                  <a:lnTo>
                    <a:pt x="32215" y="1788"/>
                  </a:lnTo>
                  <a:cubicBezTo>
                    <a:pt x="32215" y="800"/>
                    <a:pt x="31416" y="1"/>
                    <a:pt x="30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;p45">
              <a:extLst>
                <a:ext uri="{FF2B5EF4-FFF2-40B4-BE49-F238E27FC236}">
                  <a16:creationId xmlns:a16="http://schemas.microsoft.com/office/drawing/2014/main" id="{DD0D539D-C9D2-D313-3FAF-E312929B2411}"/>
                </a:ext>
              </a:extLst>
            </p:cNvPr>
            <p:cNvSpPr/>
            <p:nvPr/>
          </p:nvSpPr>
          <p:spPr>
            <a:xfrm>
              <a:off x="5254750" y="874300"/>
              <a:ext cx="758350" cy="856625"/>
            </a:xfrm>
            <a:custGeom>
              <a:avLst/>
              <a:gdLst/>
              <a:ahLst/>
              <a:cxnLst/>
              <a:rect l="l" t="t" r="r" b="b"/>
              <a:pathLst>
                <a:path w="30334" h="34265" extrusionOk="0">
                  <a:moveTo>
                    <a:pt x="1682" y="1"/>
                  </a:moveTo>
                  <a:cubicBezTo>
                    <a:pt x="755" y="1"/>
                    <a:pt x="0" y="756"/>
                    <a:pt x="0" y="1683"/>
                  </a:cubicBezTo>
                  <a:lnTo>
                    <a:pt x="0" y="28890"/>
                  </a:lnTo>
                  <a:cubicBezTo>
                    <a:pt x="0" y="31056"/>
                    <a:pt x="1610" y="32887"/>
                    <a:pt x="3759" y="33165"/>
                  </a:cubicBezTo>
                  <a:cubicBezTo>
                    <a:pt x="7428" y="33631"/>
                    <a:pt x="12785" y="34264"/>
                    <a:pt x="15167" y="34264"/>
                  </a:cubicBezTo>
                  <a:cubicBezTo>
                    <a:pt x="17548" y="34264"/>
                    <a:pt x="22911" y="33631"/>
                    <a:pt x="26575" y="33165"/>
                  </a:cubicBezTo>
                  <a:cubicBezTo>
                    <a:pt x="28723" y="32887"/>
                    <a:pt x="30333" y="31056"/>
                    <a:pt x="30333" y="28890"/>
                  </a:cubicBezTo>
                  <a:lnTo>
                    <a:pt x="30333" y="1683"/>
                  </a:lnTo>
                  <a:cubicBezTo>
                    <a:pt x="30333" y="756"/>
                    <a:pt x="29578" y="1"/>
                    <a:pt x="28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2;p45">
              <a:extLst>
                <a:ext uri="{FF2B5EF4-FFF2-40B4-BE49-F238E27FC236}">
                  <a16:creationId xmlns:a16="http://schemas.microsoft.com/office/drawing/2014/main" id="{22384042-81BB-B97E-ED24-2D32E16C6ED1}"/>
                </a:ext>
              </a:extLst>
            </p:cNvPr>
            <p:cNvSpPr/>
            <p:nvPr/>
          </p:nvSpPr>
          <p:spPr>
            <a:xfrm>
              <a:off x="5539400" y="1486625"/>
              <a:ext cx="182100" cy="175225"/>
            </a:xfrm>
            <a:custGeom>
              <a:avLst/>
              <a:gdLst/>
              <a:ahLst/>
              <a:cxnLst/>
              <a:rect l="l" t="t" r="r" b="b"/>
              <a:pathLst>
                <a:path w="7284" h="7009" extrusionOk="0">
                  <a:moveTo>
                    <a:pt x="3781" y="1"/>
                  </a:moveTo>
                  <a:cubicBezTo>
                    <a:pt x="2365" y="1"/>
                    <a:pt x="1083" y="856"/>
                    <a:pt x="544" y="2166"/>
                  </a:cubicBezTo>
                  <a:cubicBezTo>
                    <a:pt x="0" y="3476"/>
                    <a:pt x="300" y="4980"/>
                    <a:pt x="1305" y="5980"/>
                  </a:cubicBezTo>
                  <a:cubicBezTo>
                    <a:pt x="1973" y="6651"/>
                    <a:pt x="2867" y="7008"/>
                    <a:pt x="3777" y="7008"/>
                  </a:cubicBezTo>
                  <a:cubicBezTo>
                    <a:pt x="4229" y="7008"/>
                    <a:pt x="4684" y="6920"/>
                    <a:pt x="5119" y="6740"/>
                  </a:cubicBezTo>
                  <a:cubicBezTo>
                    <a:pt x="6429" y="6202"/>
                    <a:pt x="7284" y="4919"/>
                    <a:pt x="7284" y="3504"/>
                  </a:cubicBezTo>
                  <a:cubicBezTo>
                    <a:pt x="7284" y="1572"/>
                    <a:pt x="5713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3;p45">
              <a:extLst>
                <a:ext uri="{FF2B5EF4-FFF2-40B4-BE49-F238E27FC236}">
                  <a16:creationId xmlns:a16="http://schemas.microsoft.com/office/drawing/2014/main" id="{D915188C-1B1B-EA95-EEB6-E9B46D5612ED}"/>
                </a:ext>
              </a:extLst>
            </p:cNvPr>
            <p:cNvSpPr/>
            <p:nvPr/>
          </p:nvSpPr>
          <p:spPr>
            <a:xfrm>
              <a:off x="5354525" y="985325"/>
              <a:ext cx="558650" cy="451225"/>
            </a:xfrm>
            <a:custGeom>
              <a:avLst/>
              <a:gdLst/>
              <a:ahLst/>
              <a:cxnLst/>
              <a:rect l="l" t="t" r="r" b="b"/>
              <a:pathLst>
                <a:path w="22346" h="18049" extrusionOk="0">
                  <a:moveTo>
                    <a:pt x="1006" y="1"/>
                  </a:moveTo>
                  <a:cubicBezTo>
                    <a:pt x="450" y="1"/>
                    <a:pt x="1" y="451"/>
                    <a:pt x="1" y="1006"/>
                  </a:cubicBezTo>
                  <a:lnTo>
                    <a:pt x="1" y="17044"/>
                  </a:lnTo>
                  <a:cubicBezTo>
                    <a:pt x="1" y="17605"/>
                    <a:pt x="450" y="18049"/>
                    <a:pt x="1006" y="18049"/>
                  </a:cubicBezTo>
                  <a:lnTo>
                    <a:pt x="21340" y="18049"/>
                  </a:lnTo>
                  <a:cubicBezTo>
                    <a:pt x="21901" y="18049"/>
                    <a:pt x="22345" y="17605"/>
                    <a:pt x="22345" y="17044"/>
                  </a:cubicBezTo>
                  <a:lnTo>
                    <a:pt x="22345" y="1006"/>
                  </a:lnTo>
                  <a:cubicBezTo>
                    <a:pt x="22345" y="451"/>
                    <a:pt x="21901" y="1"/>
                    <a:pt x="2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4;p45">
              <a:extLst>
                <a:ext uri="{FF2B5EF4-FFF2-40B4-BE49-F238E27FC236}">
                  <a16:creationId xmlns:a16="http://schemas.microsoft.com/office/drawing/2014/main" id="{E434F7F6-939C-5479-F8A2-5F5B8BDF95BC}"/>
                </a:ext>
              </a:extLst>
            </p:cNvPr>
            <p:cNvSpPr/>
            <p:nvPr/>
          </p:nvSpPr>
          <p:spPr>
            <a:xfrm>
              <a:off x="5426550" y="985325"/>
              <a:ext cx="153250" cy="451225"/>
            </a:xfrm>
            <a:custGeom>
              <a:avLst/>
              <a:gdLst/>
              <a:ahLst/>
              <a:cxnLst/>
              <a:rect l="l" t="t" r="r" b="b"/>
              <a:pathLst>
                <a:path w="6130" h="18049" extrusionOk="0">
                  <a:moveTo>
                    <a:pt x="3504" y="1"/>
                  </a:moveTo>
                  <a:lnTo>
                    <a:pt x="1" y="18049"/>
                  </a:lnTo>
                  <a:lnTo>
                    <a:pt x="2632" y="18049"/>
                  </a:lnTo>
                  <a:lnTo>
                    <a:pt x="6130" y="1"/>
                  </a:lnTo>
                  <a:close/>
                </a:path>
              </a:pathLst>
            </a:custGeom>
            <a:solidFill>
              <a:srgbClr val="073763">
                <a:alpha val="3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5;p45">
              <a:extLst>
                <a:ext uri="{FF2B5EF4-FFF2-40B4-BE49-F238E27FC236}">
                  <a16:creationId xmlns:a16="http://schemas.microsoft.com/office/drawing/2014/main" id="{404CD2F8-6F53-813E-CAC0-F6F1DE48681A}"/>
                </a:ext>
              </a:extLst>
            </p:cNvPr>
            <p:cNvSpPr/>
            <p:nvPr/>
          </p:nvSpPr>
          <p:spPr>
            <a:xfrm>
              <a:off x="5546325" y="985325"/>
              <a:ext cx="131325" cy="451225"/>
            </a:xfrm>
            <a:custGeom>
              <a:avLst/>
              <a:gdLst/>
              <a:ahLst/>
              <a:cxnLst/>
              <a:rect l="l" t="t" r="r" b="b"/>
              <a:pathLst>
                <a:path w="5253" h="18049" extrusionOk="0">
                  <a:moveTo>
                    <a:pt x="3504" y="1"/>
                  </a:moveTo>
                  <a:lnTo>
                    <a:pt x="1" y="18049"/>
                  </a:lnTo>
                  <a:lnTo>
                    <a:pt x="1749" y="18049"/>
                  </a:lnTo>
                  <a:lnTo>
                    <a:pt x="5252" y="1"/>
                  </a:lnTo>
                  <a:close/>
                </a:path>
              </a:pathLst>
            </a:custGeom>
            <a:solidFill>
              <a:srgbClr val="073763">
                <a:alpha val="3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6;p45">
              <a:extLst>
                <a:ext uri="{FF2B5EF4-FFF2-40B4-BE49-F238E27FC236}">
                  <a16:creationId xmlns:a16="http://schemas.microsoft.com/office/drawing/2014/main" id="{D39B372B-9C41-4DB8-CF6F-CFC06C231115}"/>
                </a:ext>
              </a:extLst>
            </p:cNvPr>
            <p:cNvSpPr/>
            <p:nvPr/>
          </p:nvSpPr>
          <p:spPr>
            <a:xfrm>
              <a:off x="5443900" y="1216550"/>
              <a:ext cx="64300" cy="106900"/>
            </a:xfrm>
            <a:custGeom>
              <a:avLst/>
              <a:gdLst/>
              <a:ahLst/>
              <a:cxnLst/>
              <a:rect l="l" t="t" r="r" b="b"/>
              <a:pathLst>
                <a:path w="2572" h="4276" extrusionOk="0">
                  <a:moveTo>
                    <a:pt x="1150" y="1"/>
                  </a:moveTo>
                  <a:cubicBezTo>
                    <a:pt x="850" y="178"/>
                    <a:pt x="512" y="300"/>
                    <a:pt x="167" y="350"/>
                  </a:cubicBezTo>
                  <a:lnTo>
                    <a:pt x="167" y="839"/>
                  </a:lnTo>
                  <a:lnTo>
                    <a:pt x="956" y="839"/>
                  </a:lnTo>
                  <a:lnTo>
                    <a:pt x="956" y="3642"/>
                  </a:lnTo>
                  <a:lnTo>
                    <a:pt x="1" y="3642"/>
                  </a:lnTo>
                  <a:lnTo>
                    <a:pt x="1" y="4275"/>
                  </a:lnTo>
                  <a:lnTo>
                    <a:pt x="2571" y="4275"/>
                  </a:lnTo>
                  <a:lnTo>
                    <a:pt x="2571" y="3642"/>
                  </a:lnTo>
                  <a:lnTo>
                    <a:pt x="1727" y="3642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7;p45">
              <a:extLst>
                <a:ext uri="{FF2B5EF4-FFF2-40B4-BE49-F238E27FC236}">
                  <a16:creationId xmlns:a16="http://schemas.microsoft.com/office/drawing/2014/main" id="{86F12CDF-EDC2-D655-AF00-6E44C663C232}"/>
                </a:ext>
              </a:extLst>
            </p:cNvPr>
            <p:cNvSpPr/>
            <p:nvPr/>
          </p:nvSpPr>
          <p:spPr>
            <a:xfrm>
              <a:off x="5523025" y="1214475"/>
              <a:ext cx="73150" cy="108825"/>
            </a:xfrm>
            <a:custGeom>
              <a:avLst/>
              <a:gdLst/>
              <a:ahLst/>
              <a:cxnLst/>
              <a:rect l="l" t="t" r="r" b="b"/>
              <a:pathLst>
                <a:path w="2926" h="4353" extrusionOk="0">
                  <a:moveTo>
                    <a:pt x="1366" y="0"/>
                  </a:moveTo>
                  <a:cubicBezTo>
                    <a:pt x="783" y="0"/>
                    <a:pt x="394" y="245"/>
                    <a:pt x="0" y="667"/>
                  </a:cubicBezTo>
                  <a:lnTo>
                    <a:pt x="433" y="1088"/>
                  </a:lnTo>
                  <a:cubicBezTo>
                    <a:pt x="661" y="833"/>
                    <a:pt x="933" y="617"/>
                    <a:pt x="1266" y="617"/>
                  </a:cubicBezTo>
                  <a:cubicBezTo>
                    <a:pt x="1727" y="617"/>
                    <a:pt x="1971" y="905"/>
                    <a:pt x="1971" y="1355"/>
                  </a:cubicBezTo>
                  <a:cubicBezTo>
                    <a:pt x="1971" y="2004"/>
                    <a:pt x="1227" y="2754"/>
                    <a:pt x="39" y="3909"/>
                  </a:cubicBezTo>
                  <a:lnTo>
                    <a:pt x="39" y="4353"/>
                  </a:lnTo>
                  <a:lnTo>
                    <a:pt x="2926" y="4353"/>
                  </a:lnTo>
                  <a:lnTo>
                    <a:pt x="2926" y="3698"/>
                  </a:lnTo>
                  <a:lnTo>
                    <a:pt x="1882" y="3698"/>
                  </a:lnTo>
                  <a:cubicBezTo>
                    <a:pt x="1671" y="3698"/>
                    <a:pt x="1388" y="3720"/>
                    <a:pt x="1160" y="3742"/>
                  </a:cubicBezTo>
                  <a:cubicBezTo>
                    <a:pt x="2015" y="2854"/>
                    <a:pt x="2720" y="2077"/>
                    <a:pt x="2720" y="1310"/>
                  </a:cubicBezTo>
                  <a:cubicBezTo>
                    <a:pt x="2720" y="522"/>
                    <a:pt x="2182" y="0"/>
                    <a:pt x="1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8;p45">
              <a:extLst>
                <a:ext uri="{FF2B5EF4-FFF2-40B4-BE49-F238E27FC236}">
                  <a16:creationId xmlns:a16="http://schemas.microsoft.com/office/drawing/2014/main" id="{1E4825CB-70E9-749C-371C-67F043DF1341}"/>
                </a:ext>
              </a:extLst>
            </p:cNvPr>
            <p:cNvSpPr/>
            <p:nvPr/>
          </p:nvSpPr>
          <p:spPr>
            <a:xfrm>
              <a:off x="5614050" y="1242950"/>
              <a:ext cx="29450" cy="82425"/>
            </a:xfrm>
            <a:custGeom>
              <a:avLst/>
              <a:gdLst/>
              <a:ahLst/>
              <a:cxnLst/>
              <a:rect l="l" t="t" r="r" b="b"/>
              <a:pathLst>
                <a:path w="1178" h="3297" extrusionOk="0">
                  <a:moveTo>
                    <a:pt x="514" y="0"/>
                  </a:moveTo>
                  <a:cubicBezTo>
                    <a:pt x="264" y="0"/>
                    <a:pt x="23" y="188"/>
                    <a:pt x="12" y="482"/>
                  </a:cubicBezTo>
                  <a:cubicBezTo>
                    <a:pt x="1" y="765"/>
                    <a:pt x="223" y="999"/>
                    <a:pt x="512" y="1004"/>
                  </a:cubicBezTo>
                  <a:cubicBezTo>
                    <a:pt x="950" y="1004"/>
                    <a:pt x="1178" y="471"/>
                    <a:pt x="872" y="155"/>
                  </a:cubicBezTo>
                  <a:cubicBezTo>
                    <a:pt x="770" y="48"/>
                    <a:pt x="641" y="0"/>
                    <a:pt x="514" y="0"/>
                  </a:cubicBezTo>
                  <a:close/>
                  <a:moveTo>
                    <a:pt x="513" y="2296"/>
                  </a:moveTo>
                  <a:cubicBezTo>
                    <a:pt x="263" y="2296"/>
                    <a:pt x="23" y="2484"/>
                    <a:pt x="12" y="2775"/>
                  </a:cubicBezTo>
                  <a:cubicBezTo>
                    <a:pt x="1" y="3058"/>
                    <a:pt x="223" y="3297"/>
                    <a:pt x="512" y="3297"/>
                  </a:cubicBezTo>
                  <a:cubicBezTo>
                    <a:pt x="950" y="3297"/>
                    <a:pt x="1178" y="2770"/>
                    <a:pt x="872" y="2453"/>
                  </a:cubicBezTo>
                  <a:cubicBezTo>
                    <a:pt x="770" y="2345"/>
                    <a:pt x="640" y="2296"/>
                    <a:pt x="513" y="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9;p45">
              <a:extLst>
                <a:ext uri="{FF2B5EF4-FFF2-40B4-BE49-F238E27FC236}">
                  <a16:creationId xmlns:a16="http://schemas.microsoft.com/office/drawing/2014/main" id="{1B7B07DE-1381-F2BC-6DDA-7B798D43AC38}"/>
                </a:ext>
              </a:extLst>
            </p:cNvPr>
            <p:cNvSpPr/>
            <p:nvPr/>
          </p:nvSpPr>
          <p:spPr>
            <a:xfrm>
              <a:off x="5654025" y="1214475"/>
              <a:ext cx="73725" cy="110900"/>
            </a:xfrm>
            <a:custGeom>
              <a:avLst/>
              <a:gdLst/>
              <a:ahLst/>
              <a:cxnLst/>
              <a:rect l="l" t="t" r="r" b="b"/>
              <a:pathLst>
                <a:path w="2949" h="4436" extrusionOk="0">
                  <a:moveTo>
                    <a:pt x="1427" y="0"/>
                  </a:moveTo>
                  <a:cubicBezTo>
                    <a:pt x="911" y="0"/>
                    <a:pt x="500" y="222"/>
                    <a:pt x="139" y="544"/>
                  </a:cubicBezTo>
                  <a:lnTo>
                    <a:pt x="539" y="1022"/>
                  </a:lnTo>
                  <a:cubicBezTo>
                    <a:pt x="794" y="778"/>
                    <a:pt x="1061" y="617"/>
                    <a:pt x="1394" y="617"/>
                  </a:cubicBezTo>
                  <a:cubicBezTo>
                    <a:pt x="1788" y="617"/>
                    <a:pt x="2027" y="833"/>
                    <a:pt x="2027" y="1188"/>
                  </a:cubicBezTo>
                  <a:cubicBezTo>
                    <a:pt x="2027" y="1583"/>
                    <a:pt x="1749" y="1871"/>
                    <a:pt x="917" y="1871"/>
                  </a:cubicBezTo>
                  <a:lnTo>
                    <a:pt x="917" y="2437"/>
                  </a:lnTo>
                  <a:cubicBezTo>
                    <a:pt x="1883" y="2437"/>
                    <a:pt x="2171" y="2721"/>
                    <a:pt x="2171" y="3159"/>
                  </a:cubicBezTo>
                  <a:cubicBezTo>
                    <a:pt x="2171" y="3564"/>
                    <a:pt x="1844" y="3803"/>
                    <a:pt x="1377" y="3803"/>
                  </a:cubicBezTo>
                  <a:cubicBezTo>
                    <a:pt x="950" y="3803"/>
                    <a:pt x="628" y="3598"/>
                    <a:pt x="367" y="3337"/>
                  </a:cubicBezTo>
                  <a:lnTo>
                    <a:pt x="1" y="3831"/>
                  </a:lnTo>
                  <a:cubicBezTo>
                    <a:pt x="295" y="4169"/>
                    <a:pt x="756" y="4436"/>
                    <a:pt x="1444" y="4436"/>
                  </a:cubicBezTo>
                  <a:cubicBezTo>
                    <a:pt x="2271" y="4436"/>
                    <a:pt x="2948" y="3981"/>
                    <a:pt x="2948" y="3204"/>
                  </a:cubicBezTo>
                  <a:cubicBezTo>
                    <a:pt x="2948" y="2637"/>
                    <a:pt x="2565" y="2271"/>
                    <a:pt x="2060" y="2143"/>
                  </a:cubicBezTo>
                  <a:lnTo>
                    <a:pt x="2060" y="2115"/>
                  </a:lnTo>
                  <a:cubicBezTo>
                    <a:pt x="2521" y="1932"/>
                    <a:pt x="2804" y="1610"/>
                    <a:pt x="2804" y="1133"/>
                  </a:cubicBezTo>
                  <a:cubicBezTo>
                    <a:pt x="2804" y="411"/>
                    <a:pt x="2243" y="0"/>
                    <a:pt x="1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0;p45">
              <a:extLst>
                <a:ext uri="{FF2B5EF4-FFF2-40B4-BE49-F238E27FC236}">
                  <a16:creationId xmlns:a16="http://schemas.microsoft.com/office/drawing/2014/main" id="{3C9FBE45-8553-D492-A5B5-074A125DEB81}"/>
                </a:ext>
              </a:extLst>
            </p:cNvPr>
            <p:cNvSpPr/>
            <p:nvPr/>
          </p:nvSpPr>
          <p:spPr>
            <a:xfrm>
              <a:off x="5739100" y="1216425"/>
              <a:ext cx="78725" cy="106875"/>
            </a:xfrm>
            <a:custGeom>
              <a:avLst/>
              <a:gdLst/>
              <a:ahLst/>
              <a:cxnLst/>
              <a:rect l="l" t="t" r="r" b="b"/>
              <a:pathLst>
                <a:path w="3149" h="4275" extrusionOk="0">
                  <a:moveTo>
                    <a:pt x="1916" y="727"/>
                  </a:moveTo>
                  <a:cubicBezTo>
                    <a:pt x="1905" y="972"/>
                    <a:pt x="1883" y="1366"/>
                    <a:pt x="1883" y="1616"/>
                  </a:cubicBezTo>
                  <a:lnTo>
                    <a:pt x="1883" y="2581"/>
                  </a:lnTo>
                  <a:lnTo>
                    <a:pt x="767" y="2581"/>
                  </a:lnTo>
                  <a:lnTo>
                    <a:pt x="1544" y="1388"/>
                  </a:lnTo>
                  <a:cubicBezTo>
                    <a:pt x="1661" y="1160"/>
                    <a:pt x="1783" y="949"/>
                    <a:pt x="1888" y="727"/>
                  </a:cubicBezTo>
                  <a:close/>
                  <a:moveTo>
                    <a:pt x="1694" y="0"/>
                  </a:moveTo>
                  <a:lnTo>
                    <a:pt x="1" y="2654"/>
                  </a:lnTo>
                  <a:lnTo>
                    <a:pt x="1" y="3175"/>
                  </a:lnTo>
                  <a:lnTo>
                    <a:pt x="1883" y="3175"/>
                  </a:lnTo>
                  <a:lnTo>
                    <a:pt x="1883" y="4275"/>
                  </a:lnTo>
                  <a:lnTo>
                    <a:pt x="2610" y="4275"/>
                  </a:lnTo>
                  <a:lnTo>
                    <a:pt x="2610" y="3175"/>
                  </a:lnTo>
                  <a:lnTo>
                    <a:pt x="3148" y="3175"/>
                  </a:lnTo>
                  <a:lnTo>
                    <a:pt x="3148" y="2581"/>
                  </a:lnTo>
                  <a:lnTo>
                    <a:pt x="2610" y="2581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57;p64">
            <a:extLst>
              <a:ext uri="{FF2B5EF4-FFF2-40B4-BE49-F238E27FC236}">
                <a16:creationId xmlns:a16="http://schemas.microsoft.com/office/drawing/2014/main" id="{5D7EFDD1-CF72-806B-873C-42B65635A277}"/>
              </a:ext>
            </a:extLst>
          </p:cNvPr>
          <p:cNvGrpSpPr/>
          <p:nvPr/>
        </p:nvGrpSpPr>
        <p:grpSpPr>
          <a:xfrm>
            <a:off x="2965362" y="1976718"/>
            <a:ext cx="4919741" cy="2620545"/>
            <a:chOff x="233350" y="949250"/>
            <a:chExt cx="7137300" cy="3802300"/>
          </a:xfrm>
        </p:grpSpPr>
        <p:sp>
          <p:nvSpPr>
            <p:cNvPr id="37" name="Google Shape;1258;p64">
              <a:extLst>
                <a:ext uri="{FF2B5EF4-FFF2-40B4-BE49-F238E27FC236}">
                  <a16:creationId xmlns:a16="http://schemas.microsoft.com/office/drawing/2014/main" id="{F6DD824A-0FB3-1189-B250-93097D334D84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9;p64">
              <a:extLst>
                <a:ext uri="{FF2B5EF4-FFF2-40B4-BE49-F238E27FC236}">
                  <a16:creationId xmlns:a16="http://schemas.microsoft.com/office/drawing/2014/main" id="{716C94E2-4DF0-56D0-E405-C31AC6768CDC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60;p64">
              <a:extLst>
                <a:ext uri="{FF2B5EF4-FFF2-40B4-BE49-F238E27FC236}">
                  <a16:creationId xmlns:a16="http://schemas.microsoft.com/office/drawing/2014/main" id="{A2DD3738-2485-DD74-8ED2-A64CA99DE17D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61;p64">
              <a:extLst>
                <a:ext uri="{FF2B5EF4-FFF2-40B4-BE49-F238E27FC236}">
                  <a16:creationId xmlns:a16="http://schemas.microsoft.com/office/drawing/2014/main" id="{5863A43F-A71A-3D33-B99E-782213869D3F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62;p64">
              <a:extLst>
                <a:ext uri="{FF2B5EF4-FFF2-40B4-BE49-F238E27FC236}">
                  <a16:creationId xmlns:a16="http://schemas.microsoft.com/office/drawing/2014/main" id="{80672467-E26C-003E-84D0-8B4FDD8BB859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63;p64">
              <a:extLst>
                <a:ext uri="{FF2B5EF4-FFF2-40B4-BE49-F238E27FC236}">
                  <a16:creationId xmlns:a16="http://schemas.microsoft.com/office/drawing/2014/main" id="{55BD0A4A-00F1-0219-28F4-673D76ED94DD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64;p64">
              <a:extLst>
                <a:ext uri="{FF2B5EF4-FFF2-40B4-BE49-F238E27FC236}">
                  <a16:creationId xmlns:a16="http://schemas.microsoft.com/office/drawing/2014/main" id="{AF723633-440E-7C2F-3A5C-6369DF8B57FC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65;p64">
              <a:extLst>
                <a:ext uri="{FF2B5EF4-FFF2-40B4-BE49-F238E27FC236}">
                  <a16:creationId xmlns:a16="http://schemas.microsoft.com/office/drawing/2014/main" id="{20D6F49F-EEAA-0C2E-27E2-2BCF8215534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6;p64">
              <a:extLst>
                <a:ext uri="{FF2B5EF4-FFF2-40B4-BE49-F238E27FC236}">
                  <a16:creationId xmlns:a16="http://schemas.microsoft.com/office/drawing/2014/main" id="{0D283F2D-9E6D-8504-C78E-391A9BB370A9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7;p64">
              <a:extLst>
                <a:ext uri="{FF2B5EF4-FFF2-40B4-BE49-F238E27FC236}">
                  <a16:creationId xmlns:a16="http://schemas.microsoft.com/office/drawing/2014/main" id="{ED37530C-D07F-42CD-6C29-A78C0647A69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8;p64">
              <a:extLst>
                <a:ext uri="{FF2B5EF4-FFF2-40B4-BE49-F238E27FC236}">
                  <a16:creationId xmlns:a16="http://schemas.microsoft.com/office/drawing/2014/main" id="{4C17DCF7-D371-D374-304A-C9C44AC6ED6C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9;p64">
              <a:extLst>
                <a:ext uri="{FF2B5EF4-FFF2-40B4-BE49-F238E27FC236}">
                  <a16:creationId xmlns:a16="http://schemas.microsoft.com/office/drawing/2014/main" id="{F3EEDCA8-68CE-9863-8E82-2EBC7A1A29A4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0;p64">
              <a:extLst>
                <a:ext uri="{FF2B5EF4-FFF2-40B4-BE49-F238E27FC236}">
                  <a16:creationId xmlns:a16="http://schemas.microsoft.com/office/drawing/2014/main" id="{44AE2D1E-A84C-6907-DC08-DCC54E08C0E8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1;p64">
              <a:extLst>
                <a:ext uri="{FF2B5EF4-FFF2-40B4-BE49-F238E27FC236}">
                  <a16:creationId xmlns:a16="http://schemas.microsoft.com/office/drawing/2014/main" id="{CFE2ECD6-7FD6-80B5-77C2-D2AF44820475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2;p64">
              <a:extLst>
                <a:ext uri="{FF2B5EF4-FFF2-40B4-BE49-F238E27FC236}">
                  <a16:creationId xmlns:a16="http://schemas.microsoft.com/office/drawing/2014/main" id="{4B74A8B7-1D72-7F16-F0E8-BD4B275484E3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3;p64">
              <a:extLst>
                <a:ext uri="{FF2B5EF4-FFF2-40B4-BE49-F238E27FC236}">
                  <a16:creationId xmlns:a16="http://schemas.microsoft.com/office/drawing/2014/main" id="{BA7686B6-255D-31D3-3D4D-63F75AF822DB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4;p64">
              <a:extLst>
                <a:ext uri="{FF2B5EF4-FFF2-40B4-BE49-F238E27FC236}">
                  <a16:creationId xmlns:a16="http://schemas.microsoft.com/office/drawing/2014/main" id="{206FA9B2-0D94-1788-0E4D-6C49576FF4B3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5;p64">
              <a:extLst>
                <a:ext uri="{FF2B5EF4-FFF2-40B4-BE49-F238E27FC236}">
                  <a16:creationId xmlns:a16="http://schemas.microsoft.com/office/drawing/2014/main" id="{2473622D-180F-D419-BDCB-A312BB2B46C1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6;p64">
              <a:extLst>
                <a:ext uri="{FF2B5EF4-FFF2-40B4-BE49-F238E27FC236}">
                  <a16:creationId xmlns:a16="http://schemas.microsoft.com/office/drawing/2014/main" id="{3EBF03D4-6483-19C5-C424-99F6AF674834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7;p64">
              <a:extLst>
                <a:ext uri="{FF2B5EF4-FFF2-40B4-BE49-F238E27FC236}">
                  <a16:creationId xmlns:a16="http://schemas.microsoft.com/office/drawing/2014/main" id="{28C23C28-67A2-ECF6-8C71-2D979FB2F4B4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8;p64">
              <a:extLst>
                <a:ext uri="{FF2B5EF4-FFF2-40B4-BE49-F238E27FC236}">
                  <a16:creationId xmlns:a16="http://schemas.microsoft.com/office/drawing/2014/main" id="{CDD73279-E3E6-9F59-2AEC-F7D3DE7B4A1C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9;p64">
              <a:extLst>
                <a:ext uri="{FF2B5EF4-FFF2-40B4-BE49-F238E27FC236}">
                  <a16:creationId xmlns:a16="http://schemas.microsoft.com/office/drawing/2014/main" id="{16EAB686-B434-8FA7-8FE2-D52ECC25884E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0;p64">
              <a:extLst>
                <a:ext uri="{FF2B5EF4-FFF2-40B4-BE49-F238E27FC236}">
                  <a16:creationId xmlns:a16="http://schemas.microsoft.com/office/drawing/2014/main" id="{C6BE8A4E-246F-FB96-8726-FB6148258A64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1;p64">
              <a:extLst>
                <a:ext uri="{FF2B5EF4-FFF2-40B4-BE49-F238E27FC236}">
                  <a16:creationId xmlns:a16="http://schemas.microsoft.com/office/drawing/2014/main" id="{D4999E7C-008A-6A93-F862-67DBE0C12296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2;p64">
              <a:extLst>
                <a:ext uri="{FF2B5EF4-FFF2-40B4-BE49-F238E27FC236}">
                  <a16:creationId xmlns:a16="http://schemas.microsoft.com/office/drawing/2014/main" id="{EC4CDAAE-BCD9-B9EC-F6B9-32AD9F6C42D9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83;p64">
              <a:extLst>
                <a:ext uri="{FF2B5EF4-FFF2-40B4-BE49-F238E27FC236}">
                  <a16:creationId xmlns:a16="http://schemas.microsoft.com/office/drawing/2014/main" id="{959E6389-1629-086A-F4E9-A47B639DAB5A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84;p64">
              <a:extLst>
                <a:ext uri="{FF2B5EF4-FFF2-40B4-BE49-F238E27FC236}">
                  <a16:creationId xmlns:a16="http://schemas.microsoft.com/office/drawing/2014/main" id="{167A3B20-BD48-F034-73AE-CD459FBFEC3F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285;p64">
              <a:extLst>
                <a:ext uri="{FF2B5EF4-FFF2-40B4-BE49-F238E27FC236}">
                  <a16:creationId xmlns:a16="http://schemas.microsoft.com/office/drawing/2014/main" id="{C8F054AE-3195-F7CD-C4FA-EAB3D4247A20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286;p64">
              <a:extLst>
                <a:ext uri="{FF2B5EF4-FFF2-40B4-BE49-F238E27FC236}">
                  <a16:creationId xmlns:a16="http://schemas.microsoft.com/office/drawing/2014/main" id="{2335B5C2-1043-B6D1-5873-F85CCE7516A8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287;p64">
              <a:extLst>
                <a:ext uri="{FF2B5EF4-FFF2-40B4-BE49-F238E27FC236}">
                  <a16:creationId xmlns:a16="http://schemas.microsoft.com/office/drawing/2014/main" id="{73AECF02-21DB-FFDB-D077-C1E8279A01FC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288;p64">
              <a:extLst>
                <a:ext uri="{FF2B5EF4-FFF2-40B4-BE49-F238E27FC236}">
                  <a16:creationId xmlns:a16="http://schemas.microsoft.com/office/drawing/2014/main" id="{0A1D3590-0BF7-AE8C-C077-B49E574E8C08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289;p64">
              <a:extLst>
                <a:ext uri="{FF2B5EF4-FFF2-40B4-BE49-F238E27FC236}">
                  <a16:creationId xmlns:a16="http://schemas.microsoft.com/office/drawing/2014/main" id="{439AEB03-9CCF-EACA-C4EB-E1F73EF0690A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290;p64">
              <a:extLst>
                <a:ext uri="{FF2B5EF4-FFF2-40B4-BE49-F238E27FC236}">
                  <a16:creationId xmlns:a16="http://schemas.microsoft.com/office/drawing/2014/main" id="{9593E70E-841E-162B-16C3-4C7E28C53415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291;p64">
              <a:extLst>
                <a:ext uri="{FF2B5EF4-FFF2-40B4-BE49-F238E27FC236}">
                  <a16:creationId xmlns:a16="http://schemas.microsoft.com/office/drawing/2014/main" id="{8A27C6B5-FFF2-8705-7F94-BB7B7944E9AB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292;p64">
              <a:extLst>
                <a:ext uri="{FF2B5EF4-FFF2-40B4-BE49-F238E27FC236}">
                  <a16:creationId xmlns:a16="http://schemas.microsoft.com/office/drawing/2014/main" id="{E0860CF2-8177-A7AE-A629-64E56E51B97D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293;p64">
              <a:extLst>
                <a:ext uri="{FF2B5EF4-FFF2-40B4-BE49-F238E27FC236}">
                  <a16:creationId xmlns:a16="http://schemas.microsoft.com/office/drawing/2014/main" id="{2EF06226-07EE-F785-CD76-FF65367E3280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294;p64">
              <a:extLst>
                <a:ext uri="{FF2B5EF4-FFF2-40B4-BE49-F238E27FC236}">
                  <a16:creationId xmlns:a16="http://schemas.microsoft.com/office/drawing/2014/main" id="{0A82C7D0-2392-FBAA-53D9-BB11CD78735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295;p64">
              <a:extLst>
                <a:ext uri="{FF2B5EF4-FFF2-40B4-BE49-F238E27FC236}">
                  <a16:creationId xmlns:a16="http://schemas.microsoft.com/office/drawing/2014/main" id="{1D749CE0-0C0A-62A9-EA37-705D1115BD38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296;p64">
              <a:extLst>
                <a:ext uri="{FF2B5EF4-FFF2-40B4-BE49-F238E27FC236}">
                  <a16:creationId xmlns:a16="http://schemas.microsoft.com/office/drawing/2014/main" id="{250F60AC-8DBE-F7B4-8D50-01C4DF8B3D79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297;p64">
              <a:extLst>
                <a:ext uri="{FF2B5EF4-FFF2-40B4-BE49-F238E27FC236}">
                  <a16:creationId xmlns:a16="http://schemas.microsoft.com/office/drawing/2014/main" id="{FCCA95B1-E355-2E8D-55DA-319B9A7E633D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298;p64">
              <a:extLst>
                <a:ext uri="{FF2B5EF4-FFF2-40B4-BE49-F238E27FC236}">
                  <a16:creationId xmlns:a16="http://schemas.microsoft.com/office/drawing/2014/main" id="{1DD1D3E9-A67F-E1B8-0811-0DA36F085A6F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299;p64">
              <a:extLst>
                <a:ext uri="{FF2B5EF4-FFF2-40B4-BE49-F238E27FC236}">
                  <a16:creationId xmlns:a16="http://schemas.microsoft.com/office/drawing/2014/main" id="{6E2AB52F-C442-87E7-965B-B68BDCA91A4F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300;p64">
              <a:extLst>
                <a:ext uri="{FF2B5EF4-FFF2-40B4-BE49-F238E27FC236}">
                  <a16:creationId xmlns:a16="http://schemas.microsoft.com/office/drawing/2014/main" id="{CE4D8478-780A-9E03-37BD-300211ACF9D2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301;p64">
              <a:extLst>
                <a:ext uri="{FF2B5EF4-FFF2-40B4-BE49-F238E27FC236}">
                  <a16:creationId xmlns:a16="http://schemas.microsoft.com/office/drawing/2014/main" id="{4C5416C3-8186-B71A-0609-A319B8DE0A1E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302;p64">
              <a:extLst>
                <a:ext uri="{FF2B5EF4-FFF2-40B4-BE49-F238E27FC236}">
                  <a16:creationId xmlns:a16="http://schemas.microsoft.com/office/drawing/2014/main" id="{D98D4B7A-1448-048F-F7C7-DC5312622958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303;p64">
              <a:extLst>
                <a:ext uri="{FF2B5EF4-FFF2-40B4-BE49-F238E27FC236}">
                  <a16:creationId xmlns:a16="http://schemas.microsoft.com/office/drawing/2014/main" id="{7C0EAECD-FB55-EE8D-1B34-66318AB28C93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304;p64">
              <a:extLst>
                <a:ext uri="{FF2B5EF4-FFF2-40B4-BE49-F238E27FC236}">
                  <a16:creationId xmlns:a16="http://schemas.microsoft.com/office/drawing/2014/main" id="{D5932951-A600-6F8C-EE79-1081EF2A0A68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305;p64">
              <a:extLst>
                <a:ext uri="{FF2B5EF4-FFF2-40B4-BE49-F238E27FC236}">
                  <a16:creationId xmlns:a16="http://schemas.microsoft.com/office/drawing/2014/main" id="{DC452AF9-CD6F-5D30-23E2-4A042DA5953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306;p64">
              <a:extLst>
                <a:ext uri="{FF2B5EF4-FFF2-40B4-BE49-F238E27FC236}">
                  <a16:creationId xmlns:a16="http://schemas.microsoft.com/office/drawing/2014/main" id="{C72135B2-75F3-3AE8-54AA-2F7E90E6C384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307;p64">
              <a:extLst>
                <a:ext uri="{FF2B5EF4-FFF2-40B4-BE49-F238E27FC236}">
                  <a16:creationId xmlns:a16="http://schemas.microsoft.com/office/drawing/2014/main" id="{684DBD5E-9621-EC4A-AB43-31BBBF524213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308;p64">
              <a:extLst>
                <a:ext uri="{FF2B5EF4-FFF2-40B4-BE49-F238E27FC236}">
                  <a16:creationId xmlns:a16="http://schemas.microsoft.com/office/drawing/2014/main" id="{E89D82E5-5D27-F222-1423-C5F310A8E28E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Arc 543">
            <a:extLst>
              <a:ext uri="{FF2B5EF4-FFF2-40B4-BE49-F238E27FC236}">
                <a16:creationId xmlns:a16="http://schemas.microsoft.com/office/drawing/2014/main" id="{6A31A8AC-ADFA-6C74-7A89-B4F5C8481CD3}"/>
              </a:ext>
            </a:extLst>
          </p:cNvPr>
          <p:cNvSpPr/>
          <p:nvPr/>
        </p:nvSpPr>
        <p:spPr>
          <a:xfrm rot="18659319">
            <a:off x="4094326" y="1331726"/>
            <a:ext cx="2218641" cy="3088732"/>
          </a:xfrm>
          <a:prstGeom prst="arc">
            <a:avLst>
              <a:gd name="adj1" fmla="val 15087650"/>
              <a:gd name="adj2" fmla="val 275703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7" name="Google Shape;1314;p64">
            <a:extLst>
              <a:ext uri="{FF2B5EF4-FFF2-40B4-BE49-F238E27FC236}">
                <a16:creationId xmlns:a16="http://schemas.microsoft.com/office/drawing/2014/main" id="{929AFF9E-BD91-25EA-1498-DFE420482771}"/>
              </a:ext>
            </a:extLst>
          </p:cNvPr>
          <p:cNvSpPr/>
          <p:nvPr/>
        </p:nvSpPr>
        <p:spPr>
          <a:xfrm flipH="1">
            <a:off x="6306933" y="2755504"/>
            <a:ext cx="267384" cy="39347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1314;p64">
            <a:extLst>
              <a:ext uri="{FF2B5EF4-FFF2-40B4-BE49-F238E27FC236}">
                <a16:creationId xmlns:a16="http://schemas.microsoft.com/office/drawing/2014/main" id="{497D30F9-6888-6F5D-6D23-01F9CA9B625E}"/>
              </a:ext>
            </a:extLst>
          </p:cNvPr>
          <p:cNvSpPr/>
          <p:nvPr/>
        </p:nvSpPr>
        <p:spPr>
          <a:xfrm flipH="1">
            <a:off x="3627137" y="2249417"/>
            <a:ext cx="267384" cy="39347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10176;p89">
            <a:extLst>
              <a:ext uri="{FF2B5EF4-FFF2-40B4-BE49-F238E27FC236}">
                <a16:creationId xmlns:a16="http://schemas.microsoft.com/office/drawing/2014/main" id="{D8433A3C-C727-16B6-F31E-95985EEC7FD9}"/>
              </a:ext>
            </a:extLst>
          </p:cNvPr>
          <p:cNvGrpSpPr/>
          <p:nvPr/>
        </p:nvGrpSpPr>
        <p:grpSpPr>
          <a:xfrm rot="1719875">
            <a:off x="4334496" y="1416584"/>
            <a:ext cx="374177" cy="374263"/>
            <a:chOff x="775325" y="4143525"/>
            <a:chExt cx="468776" cy="468884"/>
          </a:xfrm>
        </p:grpSpPr>
        <p:sp>
          <p:nvSpPr>
            <p:cNvPr id="546" name="Google Shape;10177;p89">
              <a:extLst>
                <a:ext uri="{FF2B5EF4-FFF2-40B4-BE49-F238E27FC236}">
                  <a16:creationId xmlns:a16="http://schemas.microsoft.com/office/drawing/2014/main" id="{5AED1EEC-3F94-061B-8ADF-561676FD0500}"/>
                </a:ext>
              </a:extLst>
            </p:cNvPr>
            <p:cNvSpPr/>
            <p:nvPr/>
          </p:nvSpPr>
          <p:spPr>
            <a:xfrm>
              <a:off x="851953" y="4143525"/>
              <a:ext cx="392147" cy="390479"/>
            </a:xfrm>
            <a:custGeom>
              <a:avLst/>
              <a:gdLst/>
              <a:ahLst/>
              <a:cxnLst/>
              <a:rect l="l" t="t" r="r" b="b"/>
              <a:pathLst>
                <a:path w="36428" h="36273" extrusionOk="0">
                  <a:moveTo>
                    <a:pt x="31907" y="5435"/>
                  </a:moveTo>
                  <a:lnTo>
                    <a:pt x="20788" y="22612"/>
                  </a:lnTo>
                  <a:lnTo>
                    <a:pt x="18511" y="26131"/>
                  </a:lnTo>
                  <a:lnTo>
                    <a:pt x="8884" y="28458"/>
                  </a:lnTo>
                  <a:lnTo>
                    <a:pt x="31907" y="5435"/>
                  </a:lnTo>
                  <a:close/>
                  <a:moveTo>
                    <a:pt x="35713" y="94"/>
                  </a:moveTo>
                  <a:cubicBezTo>
                    <a:pt x="35665" y="94"/>
                    <a:pt x="35615" y="100"/>
                    <a:pt x="35565" y="112"/>
                  </a:cubicBezTo>
                  <a:lnTo>
                    <a:pt x="35564" y="112"/>
                  </a:lnTo>
                  <a:cubicBezTo>
                    <a:pt x="35555" y="114"/>
                    <a:pt x="36041" y="1"/>
                    <a:pt x="660" y="8270"/>
                  </a:cubicBezTo>
                  <a:cubicBezTo>
                    <a:pt x="169" y="8385"/>
                    <a:pt x="0" y="8998"/>
                    <a:pt x="362" y="9348"/>
                  </a:cubicBezTo>
                  <a:lnTo>
                    <a:pt x="1592" y="10537"/>
                  </a:lnTo>
                  <a:cubicBezTo>
                    <a:pt x="1716" y="10656"/>
                    <a:pt x="1875" y="10715"/>
                    <a:pt x="2034" y="10715"/>
                  </a:cubicBezTo>
                  <a:cubicBezTo>
                    <a:pt x="2201" y="10715"/>
                    <a:pt x="2368" y="10650"/>
                    <a:pt x="2493" y="10522"/>
                  </a:cubicBezTo>
                  <a:cubicBezTo>
                    <a:pt x="2737" y="10269"/>
                    <a:pt x="2730" y="9866"/>
                    <a:pt x="2477" y="9621"/>
                  </a:cubicBezTo>
                  <a:lnTo>
                    <a:pt x="2087" y="9244"/>
                  </a:lnTo>
                  <a:lnTo>
                    <a:pt x="32295" y="2184"/>
                  </a:lnTo>
                  <a:lnTo>
                    <a:pt x="32295" y="2184"/>
                  </a:lnTo>
                  <a:lnTo>
                    <a:pt x="9830" y="16725"/>
                  </a:lnTo>
                  <a:lnTo>
                    <a:pt x="4431" y="11509"/>
                  </a:lnTo>
                  <a:cubicBezTo>
                    <a:pt x="4307" y="11389"/>
                    <a:pt x="4148" y="11330"/>
                    <a:pt x="3988" y="11330"/>
                  </a:cubicBezTo>
                  <a:cubicBezTo>
                    <a:pt x="3821" y="11330"/>
                    <a:pt x="3655" y="11395"/>
                    <a:pt x="3530" y="11524"/>
                  </a:cubicBezTo>
                  <a:cubicBezTo>
                    <a:pt x="3286" y="11777"/>
                    <a:pt x="3293" y="12180"/>
                    <a:pt x="3546" y="12423"/>
                  </a:cubicBezTo>
                  <a:lnTo>
                    <a:pt x="9046" y="17739"/>
                  </a:lnTo>
                  <a:lnTo>
                    <a:pt x="7766" y="23038"/>
                  </a:lnTo>
                  <a:cubicBezTo>
                    <a:pt x="7683" y="23379"/>
                    <a:pt x="7894" y="23723"/>
                    <a:pt x="8235" y="23806"/>
                  </a:cubicBezTo>
                  <a:cubicBezTo>
                    <a:pt x="8286" y="23818"/>
                    <a:pt x="8336" y="23824"/>
                    <a:pt x="8385" y="23824"/>
                  </a:cubicBezTo>
                  <a:cubicBezTo>
                    <a:pt x="8673" y="23824"/>
                    <a:pt x="8933" y="23628"/>
                    <a:pt x="9004" y="23337"/>
                  </a:cubicBezTo>
                  <a:lnTo>
                    <a:pt x="10311" y="17931"/>
                  </a:lnTo>
                  <a:lnTo>
                    <a:pt x="13829" y="15653"/>
                  </a:lnTo>
                  <a:lnTo>
                    <a:pt x="31005" y="4534"/>
                  </a:lnTo>
                  <a:lnTo>
                    <a:pt x="7983" y="27557"/>
                  </a:lnTo>
                  <a:lnTo>
                    <a:pt x="8365" y="25976"/>
                  </a:lnTo>
                  <a:cubicBezTo>
                    <a:pt x="8448" y="25634"/>
                    <a:pt x="8238" y="25290"/>
                    <a:pt x="7896" y="25208"/>
                  </a:cubicBezTo>
                  <a:cubicBezTo>
                    <a:pt x="7846" y="25195"/>
                    <a:pt x="7795" y="25190"/>
                    <a:pt x="7746" y="25190"/>
                  </a:cubicBezTo>
                  <a:cubicBezTo>
                    <a:pt x="7458" y="25190"/>
                    <a:pt x="7199" y="25385"/>
                    <a:pt x="7128" y="25677"/>
                  </a:cubicBezTo>
                  <a:lnTo>
                    <a:pt x="6213" y="29459"/>
                  </a:lnTo>
                  <a:cubicBezTo>
                    <a:pt x="6114" y="29868"/>
                    <a:pt x="6434" y="30245"/>
                    <a:pt x="6831" y="30245"/>
                  </a:cubicBezTo>
                  <a:cubicBezTo>
                    <a:pt x="6880" y="30245"/>
                    <a:pt x="6931" y="30239"/>
                    <a:pt x="6981" y="30227"/>
                  </a:cubicBezTo>
                  <a:lnTo>
                    <a:pt x="18702" y="27394"/>
                  </a:lnTo>
                  <a:lnTo>
                    <a:pt x="27093" y="36078"/>
                  </a:lnTo>
                  <a:cubicBezTo>
                    <a:pt x="27222" y="36211"/>
                    <a:pt x="27386" y="36272"/>
                    <a:pt x="27548" y="36272"/>
                  </a:cubicBezTo>
                  <a:cubicBezTo>
                    <a:pt x="27827" y="36272"/>
                    <a:pt x="28099" y="36091"/>
                    <a:pt x="28171" y="35781"/>
                  </a:cubicBezTo>
                  <a:lnTo>
                    <a:pt x="33640" y="12387"/>
                  </a:lnTo>
                  <a:cubicBezTo>
                    <a:pt x="33719" y="12044"/>
                    <a:pt x="33506" y="11702"/>
                    <a:pt x="33164" y="11622"/>
                  </a:cubicBezTo>
                  <a:cubicBezTo>
                    <a:pt x="33115" y="11611"/>
                    <a:pt x="33067" y="11605"/>
                    <a:pt x="33018" y="11605"/>
                  </a:cubicBezTo>
                  <a:cubicBezTo>
                    <a:pt x="32729" y="11605"/>
                    <a:pt x="32467" y="11803"/>
                    <a:pt x="32399" y="12097"/>
                  </a:cubicBezTo>
                  <a:lnTo>
                    <a:pt x="27197" y="34353"/>
                  </a:lnTo>
                  <a:lnTo>
                    <a:pt x="19716" y="26610"/>
                  </a:lnTo>
                  <a:lnTo>
                    <a:pt x="34258" y="4147"/>
                  </a:lnTo>
                  <a:lnTo>
                    <a:pt x="33017" y="9453"/>
                  </a:lnTo>
                  <a:cubicBezTo>
                    <a:pt x="32938" y="9796"/>
                    <a:pt x="33150" y="10138"/>
                    <a:pt x="33492" y="10218"/>
                  </a:cubicBezTo>
                  <a:cubicBezTo>
                    <a:pt x="33541" y="10229"/>
                    <a:pt x="33590" y="10235"/>
                    <a:pt x="33638" y="10235"/>
                  </a:cubicBezTo>
                  <a:cubicBezTo>
                    <a:pt x="33927" y="10235"/>
                    <a:pt x="34189" y="10037"/>
                    <a:pt x="34256" y="9743"/>
                  </a:cubicBezTo>
                  <a:lnTo>
                    <a:pt x="36328" y="880"/>
                  </a:lnTo>
                  <a:cubicBezTo>
                    <a:pt x="36427" y="473"/>
                    <a:pt x="36107" y="94"/>
                    <a:pt x="35713" y="94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178;p89">
              <a:extLst>
                <a:ext uri="{FF2B5EF4-FFF2-40B4-BE49-F238E27FC236}">
                  <a16:creationId xmlns:a16="http://schemas.microsoft.com/office/drawing/2014/main" id="{9A3E4362-11A3-1D83-109C-EFF4A26F067B}"/>
                </a:ext>
              </a:extLst>
            </p:cNvPr>
            <p:cNvSpPr/>
            <p:nvPr/>
          </p:nvSpPr>
          <p:spPr>
            <a:xfrm>
              <a:off x="775325" y="4505404"/>
              <a:ext cx="108339" cy="107004"/>
            </a:xfrm>
            <a:custGeom>
              <a:avLst/>
              <a:gdLst/>
              <a:ahLst/>
              <a:cxnLst/>
              <a:rect l="l" t="t" r="r" b="b"/>
              <a:pathLst>
                <a:path w="10064" h="9940" extrusionOk="0">
                  <a:moveTo>
                    <a:pt x="9365" y="0"/>
                  </a:moveTo>
                  <a:cubicBezTo>
                    <a:pt x="9202" y="0"/>
                    <a:pt x="9039" y="63"/>
                    <a:pt x="8915" y="187"/>
                  </a:cubicBezTo>
                  <a:lnTo>
                    <a:pt x="249" y="8852"/>
                  </a:lnTo>
                  <a:cubicBezTo>
                    <a:pt x="0" y="9100"/>
                    <a:pt x="0" y="9503"/>
                    <a:pt x="249" y="9753"/>
                  </a:cubicBezTo>
                  <a:cubicBezTo>
                    <a:pt x="373" y="9877"/>
                    <a:pt x="536" y="9939"/>
                    <a:pt x="699" y="9939"/>
                  </a:cubicBezTo>
                  <a:cubicBezTo>
                    <a:pt x="862" y="9939"/>
                    <a:pt x="1025" y="9877"/>
                    <a:pt x="1149" y="9753"/>
                  </a:cubicBezTo>
                  <a:lnTo>
                    <a:pt x="9816" y="1087"/>
                  </a:lnTo>
                  <a:cubicBezTo>
                    <a:pt x="10064" y="838"/>
                    <a:pt x="10064" y="435"/>
                    <a:pt x="9816" y="187"/>
                  </a:cubicBezTo>
                  <a:cubicBezTo>
                    <a:pt x="9691" y="63"/>
                    <a:pt x="9528" y="0"/>
                    <a:pt x="93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179;p89">
              <a:extLst>
                <a:ext uri="{FF2B5EF4-FFF2-40B4-BE49-F238E27FC236}">
                  <a16:creationId xmlns:a16="http://schemas.microsoft.com/office/drawing/2014/main" id="{21949E87-F73E-8044-8427-303D9CA00B8E}"/>
                </a:ext>
              </a:extLst>
            </p:cNvPr>
            <p:cNvSpPr/>
            <p:nvPr/>
          </p:nvSpPr>
          <p:spPr>
            <a:xfrm>
              <a:off x="775325" y="4437806"/>
              <a:ext cx="75430" cy="74085"/>
            </a:xfrm>
            <a:custGeom>
              <a:avLst/>
              <a:gdLst/>
              <a:ahLst/>
              <a:cxnLst/>
              <a:rect l="l" t="t" r="r" b="b"/>
              <a:pathLst>
                <a:path w="7007" h="6882" extrusionOk="0">
                  <a:moveTo>
                    <a:pt x="6307" y="0"/>
                  </a:moveTo>
                  <a:cubicBezTo>
                    <a:pt x="6144" y="0"/>
                    <a:pt x="5981" y="62"/>
                    <a:pt x="5857" y="186"/>
                  </a:cubicBezTo>
                  <a:lnTo>
                    <a:pt x="249" y="5794"/>
                  </a:lnTo>
                  <a:cubicBezTo>
                    <a:pt x="0" y="6044"/>
                    <a:pt x="0" y="6445"/>
                    <a:pt x="249" y="6695"/>
                  </a:cubicBezTo>
                  <a:cubicBezTo>
                    <a:pt x="374" y="6819"/>
                    <a:pt x="537" y="6881"/>
                    <a:pt x="699" y="6881"/>
                  </a:cubicBezTo>
                  <a:cubicBezTo>
                    <a:pt x="862" y="6881"/>
                    <a:pt x="1025" y="6819"/>
                    <a:pt x="1149" y="6695"/>
                  </a:cubicBezTo>
                  <a:lnTo>
                    <a:pt x="6757" y="1087"/>
                  </a:lnTo>
                  <a:cubicBezTo>
                    <a:pt x="7006" y="839"/>
                    <a:pt x="7006" y="436"/>
                    <a:pt x="6757" y="186"/>
                  </a:cubicBezTo>
                  <a:cubicBezTo>
                    <a:pt x="6633" y="62"/>
                    <a:pt x="6470" y="0"/>
                    <a:pt x="63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180;p89">
              <a:extLst>
                <a:ext uri="{FF2B5EF4-FFF2-40B4-BE49-F238E27FC236}">
                  <a16:creationId xmlns:a16="http://schemas.microsoft.com/office/drawing/2014/main" id="{94824566-7611-D53F-03B1-B13484923229}"/>
                </a:ext>
              </a:extLst>
            </p:cNvPr>
            <p:cNvSpPr/>
            <p:nvPr/>
          </p:nvSpPr>
          <p:spPr>
            <a:xfrm>
              <a:off x="875829" y="4538289"/>
              <a:ext cx="75409" cy="74085"/>
            </a:xfrm>
            <a:custGeom>
              <a:avLst/>
              <a:gdLst/>
              <a:ahLst/>
              <a:cxnLst/>
              <a:rect l="l" t="t" r="r" b="b"/>
              <a:pathLst>
                <a:path w="7005" h="6882" extrusionOk="0">
                  <a:moveTo>
                    <a:pt x="6306" y="1"/>
                  </a:moveTo>
                  <a:cubicBezTo>
                    <a:pt x="6143" y="1"/>
                    <a:pt x="5980" y="63"/>
                    <a:pt x="5856" y="188"/>
                  </a:cubicBezTo>
                  <a:lnTo>
                    <a:pt x="248" y="5795"/>
                  </a:lnTo>
                  <a:cubicBezTo>
                    <a:pt x="0" y="6044"/>
                    <a:pt x="0" y="6447"/>
                    <a:pt x="248" y="6695"/>
                  </a:cubicBezTo>
                  <a:cubicBezTo>
                    <a:pt x="372" y="6819"/>
                    <a:pt x="535" y="6882"/>
                    <a:pt x="699" y="6882"/>
                  </a:cubicBezTo>
                  <a:cubicBezTo>
                    <a:pt x="862" y="6882"/>
                    <a:pt x="1025" y="6819"/>
                    <a:pt x="1149" y="6695"/>
                  </a:cubicBezTo>
                  <a:lnTo>
                    <a:pt x="6757" y="1088"/>
                  </a:lnTo>
                  <a:cubicBezTo>
                    <a:pt x="7005" y="839"/>
                    <a:pt x="7005" y="436"/>
                    <a:pt x="6757" y="188"/>
                  </a:cubicBezTo>
                  <a:cubicBezTo>
                    <a:pt x="6632" y="63"/>
                    <a:pt x="6469" y="1"/>
                    <a:pt x="63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82;p53">
            <a:extLst>
              <a:ext uri="{FF2B5EF4-FFF2-40B4-BE49-F238E27FC236}">
                <a16:creationId xmlns:a16="http://schemas.microsoft.com/office/drawing/2014/main" id="{314CF05C-3D1B-9173-F3D5-C7A614789FA2}"/>
              </a:ext>
            </a:extLst>
          </p:cNvPr>
          <p:cNvSpPr/>
          <p:nvPr/>
        </p:nvSpPr>
        <p:spPr>
          <a:xfrm>
            <a:off x="2085016" y="1554030"/>
            <a:ext cx="669300" cy="6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9" name="Google Shape;96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remain competitve?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B005977-6729-4BFD-66FD-F333D0D4F81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002382" y="1602330"/>
            <a:ext cx="731519" cy="572700"/>
          </a:xfrm>
        </p:spPr>
        <p:txBody>
          <a:bodyPr/>
          <a:lstStyle/>
          <a:p>
            <a:r>
              <a:rPr lang="en-CA" dirty="0"/>
              <a:t>1.</a:t>
            </a:r>
          </a:p>
        </p:txBody>
      </p:sp>
      <p:sp>
        <p:nvSpPr>
          <p:cNvPr id="27" name="Subtitle 6">
            <a:extLst>
              <a:ext uri="{FF2B5EF4-FFF2-40B4-BE49-F238E27FC236}">
                <a16:creationId xmlns:a16="http://schemas.microsoft.com/office/drawing/2014/main" id="{14E9967E-1C47-87D3-E9C5-A60DD56C073F}"/>
              </a:ext>
            </a:extLst>
          </p:cNvPr>
          <p:cNvSpPr txBox="1">
            <a:spLocks/>
          </p:cNvSpPr>
          <p:nvPr/>
        </p:nvSpPr>
        <p:spPr>
          <a:xfrm>
            <a:off x="2733903" y="1602330"/>
            <a:ext cx="48650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dirty="0"/>
              <a:t>Optimize inventory purchasing</a:t>
            </a:r>
          </a:p>
        </p:txBody>
      </p:sp>
      <p:sp>
        <p:nvSpPr>
          <p:cNvPr id="28" name="Google Shape;785;p49">
            <a:extLst>
              <a:ext uri="{FF2B5EF4-FFF2-40B4-BE49-F238E27FC236}">
                <a16:creationId xmlns:a16="http://schemas.microsoft.com/office/drawing/2014/main" id="{7451D355-9CD5-3673-EA4A-9D4107D84A12}"/>
              </a:ext>
            </a:extLst>
          </p:cNvPr>
          <p:cNvSpPr/>
          <p:nvPr/>
        </p:nvSpPr>
        <p:spPr>
          <a:xfrm>
            <a:off x="2085016" y="2467968"/>
            <a:ext cx="669300" cy="6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ubtitle 6">
            <a:extLst>
              <a:ext uri="{FF2B5EF4-FFF2-40B4-BE49-F238E27FC236}">
                <a16:creationId xmlns:a16="http://schemas.microsoft.com/office/drawing/2014/main" id="{AAEC96FC-68C1-8ECD-0A7A-C8182206125A}"/>
              </a:ext>
            </a:extLst>
          </p:cNvPr>
          <p:cNvSpPr txBox="1">
            <a:spLocks/>
          </p:cNvSpPr>
          <p:nvPr/>
        </p:nvSpPr>
        <p:spPr>
          <a:xfrm>
            <a:off x="2002383" y="2510779"/>
            <a:ext cx="73151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CA" dirty="0"/>
              <a:t>2.</a:t>
            </a:r>
          </a:p>
        </p:txBody>
      </p:sp>
      <p:sp>
        <p:nvSpPr>
          <p:cNvPr id="30" name="Subtitle 6">
            <a:extLst>
              <a:ext uri="{FF2B5EF4-FFF2-40B4-BE49-F238E27FC236}">
                <a16:creationId xmlns:a16="http://schemas.microsoft.com/office/drawing/2014/main" id="{3DD19377-7018-009B-846C-E3B9A0D76096}"/>
              </a:ext>
            </a:extLst>
          </p:cNvPr>
          <p:cNvSpPr txBox="1">
            <a:spLocks/>
          </p:cNvSpPr>
          <p:nvPr/>
        </p:nvSpPr>
        <p:spPr>
          <a:xfrm>
            <a:off x="2754316" y="2510779"/>
            <a:ext cx="48650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dirty="0"/>
              <a:t>Increase inventory turnover</a:t>
            </a:r>
          </a:p>
        </p:txBody>
      </p:sp>
      <p:sp>
        <p:nvSpPr>
          <p:cNvPr id="31" name="Google Shape;13299;p95">
            <a:extLst>
              <a:ext uri="{FF2B5EF4-FFF2-40B4-BE49-F238E27FC236}">
                <a16:creationId xmlns:a16="http://schemas.microsoft.com/office/drawing/2014/main" id="{9700A7F2-2EFB-517C-2B7C-3D86F0C91D1B}"/>
              </a:ext>
            </a:extLst>
          </p:cNvPr>
          <p:cNvSpPr/>
          <p:nvPr/>
        </p:nvSpPr>
        <p:spPr>
          <a:xfrm>
            <a:off x="967969" y="3611318"/>
            <a:ext cx="1034413" cy="1087157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634C99B5-CA5B-172E-3A1C-B798A8CB6A62}"/>
              </a:ext>
            </a:extLst>
          </p:cNvPr>
          <p:cNvSpPr txBox="1">
            <a:spLocks/>
          </p:cNvSpPr>
          <p:nvPr/>
        </p:nvSpPr>
        <p:spPr>
          <a:xfrm>
            <a:off x="2733901" y="3473017"/>
            <a:ext cx="4865074" cy="103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1800" dirty="0">
                <a:solidFill>
                  <a:schemeClr val="tx2"/>
                </a:solidFill>
              </a:rPr>
              <a:t>Constraints: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dirty="0"/>
              <a:t>$25,000 monthly store budget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dirty="0"/>
              <a:t> Minimum purchase quantities</a:t>
            </a:r>
          </a:p>
        </p:txBody>
      </p:sp>
    </p:spTree>
    <p:extLst>
      <p:ext uri="{BB962C8B-B14F-4D97-AF65-F5344CB8AC3E}">
        <p14:creationId xmlns:p14="http://schemas.microsoft.com/office/powerpoint/2010/main" val="38031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8"/>
          <p:cNvSpPr txBox="1">
            <a:spLocks noGrp="1"/>
          </p:cNvSpPr>
          <p:nvPr>
            <p:ph type="title"/>
          </p:nvPr>
        </p:nvSpPr>
        <p:spPr>
          <a:xfrm>
            <a:off x="838198" y="247543"/>
            <a:ext cx="53655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achieve this?</a:t>
            </a:r>
            <a:endParaRPr dirty="0"/>
          </a:p>
        </p:txBody>
      </p:sp>
      <p:sp>
        <p:nvSpPr>
          <p:cNvPr id="742" name="Google Shape;742;p48"/>
          <p:cNvSpPr txBox="1">
            <a:spLocks noGrp="1"/>
          </p:cNvSpPr>
          <p:nvPr>
            <p:ph type="subTitle" idx="1"/>
          </p:nvPr>
        </p:nvSpPr>
        <p:spPr>
          <a:xfrm>
            <a:off x="838198" y="1389948"/>
            <a:ext cx="4683600" cy="2363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Nunito Light"/>
              <a:buAutoNum type="arabicPeriod"/>
            </a:pPr>
            <a:r>
              <a:rPr lang="en-CA" dirty="0"/>
              <a:t>Analyze historical performance</a:t>
            </a:r>
          </a:p>
          <a:p>
            <a:pPr marL="457200" lvl="1" indent="0" algn="l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Identify popular products for the store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Retail Shop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CA" dirty="0"/>
              <a:t>Analyze current market trends </a:t>
            </a:r>
          </a:p>
          <a:p>
            <a:pPr marL="457200" lvl="1" indent="0" algn="l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Identify popular products for the market</a:t>
            </a:r>
          </a:p>
          <a:p>
            <a:pPr marL="457200" lvl="1" indent="0" algn="l">
              <a:buNone/>
            </a:pP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l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Market Device Data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3" name="Google Shape;743;p48"/>
          <p:cNvCxnSpPr/>
          <p:nvPr/>
        </p:nvCxnSpPr>
        <p:spPr>
          <a:xfrm>
            <a:off x="838818" y="1043993"/>
            <a:ext cx="3733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4" name="Google Shape;744;p48"/>
          <p:cNvGrpSpPr/>
          <p:nvPr/>
        </p:nvGrpSpPr>
        <p:grpSpPr>
          <a:xfrm>
            <a:off x="6903751" y="1225667"/>
            <a:ext cx="1665800" cy="2831346"/>
            <a:chOff x="6028762" y="1328145"/>
            <a:chExt cx="1665800" cy="2831346"/>
          </a:xfrm>
        </p:grpSpPr>
        <p:sp>
          <p:nvSpPr>
            <p:cNvPr id="745" name="Google Shape;745;p48"/>
            <p:cNvSpPr/>
            <p:nvPr/>
          </p:nvSpPr>
          <p:spPr>
            <a:xfrm rot="503610">
              <a:off x="6258689" y="1411020"/>
              <a:ext cx="1289567" cy="2098908"/>
            </a:xfrm>
            <a:custGeom>
              <a:avLst/>
              <a:gdLst/>
              <a:ahLst/>
              <a:cxnLst/>
              <a:rect l="l" t="t" r="r" b="b"/>
              <a:pathLst>
                <a:path w="35152" h="58985" extrusionOk="0">
                  <a:moveTo>
                    <a:pt x="4602" y="0"/>
                  </a:moveTo>
                  <a:cubicBezTo>
                    <a:pt x="2060" y="0"/>
                    <a:pt x="0" y="2065"/>
                    <a:pt x="0" y="4602"/>
                  </a:cubicBezTo>
                  <a:lnTo>
                    <a:pt x="0" y="58246"/>
                  </a:lnTo>
                  <a:cubicBezTo>
                    <a:pt x="0" y="58657"/>
                    <a:pt x="328" y="58984"/>
                    <a:pt x="733" y="58984"/>
                  </a:cubicBezTo>
                  <a:lnTo>
                    <a:pt x="34413" y="58984"/>
                  </a:lnTo>
                  <a:cubicBezTo>
                    <a:pt x="34819" y="58984"/>
                    <a:pt x="35152" y="58657"/>
                    <a:pt x="35152" y="58251"/>
                  </a:cubicBezTo>
                  <a:lnTo>
                    <a:pt x="35152" y="4602"/>
                  </a:lnTo>
                  <a:cubicBezTo>
                    <a:pt x="35152" y="2065"/>
                    <a:pt x="33092" y="0"/>
                    <a:pt x="3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 rot="503610">
              <a:off x="6860667" y="1495971"/>
              <a:ext cx="340514" cy="45263"/>
            </a:xfrm>
            <a:custGeom>
              <a:avLst/>
              <a:gdLst/>
              <a:ahLst/>
              <a:cxnLst/>
              <a:rect l="l" t="t" r="r" b="b"/>
              <a:pathLst>
                <a:path w="9282" h="1272" extrusionOk="0">
                  <a:moveTo>
                    <a:pt x="633" y="1"/>
                  </a:moveTo>
                  <a:cubicBezTo>
                    <a:pt x="283" y="1"/>
                    <a:pt x="0" y="289"/>
                    <a:pt x="0" y="639"/>
                  </a:cubicBezTo>
                  <a:cubicBezTo>
                    <a:pt x="0" y="989"/>
                    <a:pt x="283" y="1272"/>
                    <a:pt x="633" y="1272"/>
                  </a:cubicBezTo>
                  <a:lnTo>
                    <a:pt x="8644" y="1272"/>
                  </a:lnTo>
                  <a:cubicBezTo>
                    <a:pt x="8993" y="1272"/>
                    <a:pt x="9282" y="989"/>
                    <a:pt x="9282" y="639"/>
                  </a:cubicBezTo>
                  <a:cubicBezTo>
                    <a:pt x="9282" y="289"/>
                    <a:pt x="8993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 rot="503610">
              <a:off x="6337103" y="1579638"/>
              <a:ext cx="1147667" cy="1658986"/>
            </a:xfrm>
            <a:custGeom>
              <a:avLst/>
              <a:gdLst/>
              <a:ahLst/>
              <a:cxnLst/>
              <a:rect l="l" t="t" r="r" b="b"/>
              <a:pathLst>
                <a:path w="31284" h="46622" extrusionOk="0">
                  <a:moveTo>
                    <a:pt x="612" y="0"/>
                  </a:moveTo>
                  <a:cubicBezTo>
                    <a:pt x="273" y="0"/>
                    <a:pt x="1" y="272"/>
                    <a:pt x="1" y="605"/>
                  </a:cubicBezTo>
                  <a:lnTo>
                    <a:pt x="1" y="46016"/>
                  </a:lnTo>
                  <a:cubicBezTo>
                    <a:pt x="1" y="46349"/>
                    <a:pt x="273" y="46621"/>
                    <a:pt x="612" y="46621"/>
                  </a:cubicBezTo>
                  <a:lnTo>
                    <a:pt x="30673" y="46621"/>
                  </a:lnTo>
                  <a:cubicBezTo>
                    <a:pt x="31011" y="46621"/>
                    <a:pt x="31283" y="46349"/>
                    <a:pt x="31283" y="46016"/>
                  </a:cubicBezTo>
                  <a:lnTo>
                    <a:pt x="31283" y="605"/>
                  </a:lnTo>
                  <a:cubicBezTo>
                    <a:pt x="31283" y="272"/>
                    <a:pt x="31011" y="0"/>
                    <a:pt x="30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 rot="503610">
              <a:off x="6592944" y="1561419"/>
              <a:ext cx="378410" cy="1658986"/>
            </a:xfrm>
            <a:custGeom>
              <a:avLst/>
              <a:gdLst/>
              <a:ahLst/>
              <a:cxnLst/>
              <a:rect l="l" t="t" r="r" b="b"/>
              <a:pathLst>
                <a:path w="10315" h="46622" extrusionOk="0">
                  <a:moveTo>
                    <a:pt x="5546" y="0"/>
                  </a:moveTo>
                  <a:lnTo>
                    <a:pt x="0" y="46621"/>
                  </a:lnTo>
                  <a:lnTo>
                    <a:pt x="4769" y="46621"/>
                  </a:lnTo>
                  <a:lnTo>
                    <a:pt x="10315" y="0"/>
                  </a:lnTo>
                  <a:close/>
                </a:path>
              </a:pathLst>
            </a:custGeom>
            <a:solidFill>
              <a:srgbClr val="D0E0E3">
                <a:alpha val="4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 rot="503610">
              <a:off x="6886567" y="1597899"/>
              <a:ext cx="285559" cy="1658986"/>
            </a:xfrm>
            <a:custGeom>
              <a:avLst/>
              <a:gdLst/>
              <a:ahLst/>
              <a:cxnLst/>
              <a:rect l="l" t="t" r="r" b="b"/>
              <a:pathLst>
                <a:path w="7784" h="46622" extrusionOk="0">
                  <a:moveTo>
                    <a:pt x="5547" y="0"/>
                  </a:moveTo>
                  <a:lnTo>
                    <a:pt x="1" y="46621"/>
                  </a:lnTo>
                  <a:lnTo>
                    <a:pt x="2238" y="46621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D0E0E3">
                <a:alpha val="4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 rot="503610">
              <a:off x="6060517" y="3538580"/>
              <a:ext cx="1289567" cy="529629"/>
            </a:xfrm>
            <a:custGeom>
              <a:avLst/>
              <a:gdLst/>
              <a:ahLst/>
              <a:cxnLst/>
              <a:rect l="l" t="t" r="r" b="b"/>
              <a:pathLst>
                <a:path w="35152" h="14884" extrusionOk="0">
                  <a:moveTo>
                    <a:pt x="34490" y="0"/>
                  </a:moveTo>
                  <a:cubicBezTo>
                    <a:pt x="34486" y="0"/>
                    <a:pt x="34483" y="0"/>
                    <a:pt x="34480" y="0"/>
                  </a:cubicBezTo>
                  <a:lnTo>
                    <a:pt x="672" y="0"/>
                  </a:lnTo>
                  <a:cubicBezTo>
                    <a:pt x="300" y="0"/>
                    <a:pt x="0" y="300"/>
                    <a:pt x="0" y="672"/>
                  </a:cubicBezTo>
                  <a:lnTo>
                    <a:pt x="0" y="9632"/>
                  </a:lnTo>
                  <a:cubicBezTo>
                    <a:pt x="0" y="12530"/>
                    <a:pt x="2354" y="14884"/>
                    <a:pt x="5252" y="14884"/>
                  </a:cubicBezTo>
                  <a:lnTo>
                    <a:pt x="29894" y="14884"/>
                  </a:lnTo>
                  <a:cubicBezTo>
                    <a:pt x="32798" y="14884"/>
                    <a:pt x="35146" y="12530"/>
                    <a:pt x="35146" y="9632"/>
                  </a:cubicBezTo>
                  <a:lnTo>
                    <a:pt x="35146" y="672"/>
                  </a:lnTo>
                  <a:cubicBezTo>
                    <a:pt x="35152" y="304"/>
                    <a:pt x="34852" y="0"/>
                    <a:pt x="34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 rot="503610">
              <a:off x="6129201" y="3498191"/>
              <a:ext cx="1235639" cy="43483"/>
            </a:xfrm>
            <a:custGeom>
              <a:avLst/>
              <a:gdLst/>
              <a:ahLst/>
              <a:cxnLst/>
              <a:rect l="l" t="t" r="r" b="b"/>
              <a:pathLst>
                <a:path w="33682" h="1222" extrusionOk="0">
                  <a:moveTo>
                    <a:pt x="1" y="0"/>
                  </a:moveTo>
                  <a:lnTo>
                    <a:pt x="1" y="1221"/>
                  </a:lnTo>
                  <a:lnTo>
                    <a:pt x="33681" y="1221"/>
                  </a:lnTo>
                  <a:lnTo>
                    <a:pt x="33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 rot="503610">
              <a:off x="6559891" y="3540815"/>
              <a:ext cx="351740" cy="110665"/>
            </a:xfrm>
            <a:custGeom>
              <a:avLst/>
              <a:gdLst/>
              <a:ahLst/>
              <a:cxnLst/>
              <a:rect l="l" t="t" r="r" b="b"/>
              <a:pathLst>
                <a:path w="9588" h="3110" extrusionOk="0">
                  <a:moveTo>
                    <a:pt x="0" y="0"/>
                  </a:moveTo>
                  <a:lnTo>
                    <a:pt x="0" y="2082"/>
                  </a:lnTo>
                  <a:cubicBezTo>
                    <a:pt x="0" y="2648"/>
                    <a:pt x="461" y="3109"/>
                    <a:pt x="1033" y="3109"/>
                  </a:cubicBezTo>
                  <a:lnTo>
                    <a:pt x="8561" y="3109"/>
                  </a:lnTo>
                  <a:cubicBezTo>
                    <a:pt x="9127" y="3109"/>
                    <a:pt x="9588" y="2648"/>
                    <a:pt x="9588" y="2082"/>
                  </a:cubicBezTo>
                  <a:lnTo>
                    <a:pt x="9588" y="0"/>
                  </a:lnTo>
                  <a:close/>
                </a:path>
              </a:pathLst>
            </a:custGeom>
            <a:solidFill>
              <a:srgbClr val="4B5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 rot="503610">
              <a:off x="6161194" y="3654815"/>
              <a:ext cx="173742" cy="162013"/>
            </a:xfrm>
            <a:custGeom>
              <a:avLst/>
              <a:gdLst/>
              <a:ahLst/>
              <a:cxnLst/>
              <a:rect l="l" t="t" r="r" b="b"/>
              <a:pathLst>
                <a:path w="4736" h="4553" extrusionOk="0">
                  <a:moveTo>
                    <a:pt x="2460" y="0"/>
                  </a:moveTo>
                  <a:cubicBezTo>
                    <a:pt x="1538" y="0"/>
                    <a:pt x="705" y="555"/>
                    <a:pt x="356" y="1405"/>
                  </a:cubicBezTo>
                  <a:cubicBezTo>
                    <a:pt x="0" y="2254"/>
                    <a:pt x="195" y="3237"/>
                    <a:pt x="850" y="3886"/>
                  </a:cubicBezTo>
                  <a:cubicBezTo>
                    <a:pt x="1285" y="4321"/>
                    <a:pt x="1866" y="4552"/>
                    <a:pt x="2458" y="4552"/>
                  </a:cubicBezTo>
                  <a:cubicBezTo>
                    <a:pt x="2750" y="4552"/>
                    <a:pt x="3045" y="4496"/>
                    <a:pt x="3326" y="4380"/>
                  </a:cubicBezTo>
                  <a:cubicBezTo>
                    <a:pt x="4180" y="4031"/>
                    <a:pt x="4736" y="3198"/>
                    <a:pt x="4736" y="2276"/>
                  </a:cubicBezTo>
                  <a:cubicBezTo>
                    <a:pt x="4736" y="1022"/>
                    <a:pt x="3714" y="0"/>
                    <a:pt x="2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 rot="503610">
              <a:off x="6375126" y="3686389"/>
              <a:ext cx="173779" cy="162084"/>
            </a:xfrm>
            <a:custGeom>
              <a:avLst/>
              <a:gdLst/>
              <a:ahLst/>
              <a:cxnLst/>
              <a:rect l="l" t="t" r="r" b="b"/>
              <a:pathLst>
                <a:path w="4737" h="4555" extrusionOk="0">
                  <a:moveTo>
                    <a:pt x="2460" y="0"/>
                  </a:moveTo>
                  <a:cubicBezTo>
                    <a:pt x="1539" y="0"/>
                    <a:pt x="711" y="555"/>
                    <a:pt x="356" y="1405"/>
                  </a:cubicBezTo>
                  <a:cubicBezTo>
                    <a:pt x="1" y="2254"/>
                    <a:pt x="201" y="3237"/>
                    <a:pt x="850" y="3886"/>
                  </a:cubicBezTo>
                  <a:cubicBezTo>
                    <a:pt x="1285" y="4321"/>
                    <a:pt x="1867" y="4555"/>
                    <a:pt x="2461" y="4555"/>
                  </a:cubicBezTo>
                  <a:cubicBezTo>
                    <a:pt x="2754" y="4555"/>
                    <a:pt x="3049" y="4498"/>
                    <a:pt x="3332" y="4380"/>
                  </a:cubicBezTo>
                  <a:cubicBezTo>
                    <a:pt x="4181" y="4031"/>
                    <a:pt x="4736" y="3198"/>
                    <a:pt x="4736" y="2276"/>
                  </a:cubicBezTo>
                  <a:cubicBezTo>
                    <a:pt x="4736" y="1022"/>
                    <a:pt x="3720" y="0"/>
                    <a:pt x="2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 rot="503610">
              <a:off x="6855043" y="3757194"/>
              <a:ext cx="173559" cy="162120"/>
            </a:xfrm>
            <a:custGeom>
              <a:avLst/>
              <a:gdLst/>
              <a:ahLst/>
              <a:cxnLst/>
              <a:rect l="l" t="t" r="r" b="b"/>
              <a:pathLst>
                <a:path w="4731" h="4556" extrusionOk="0">
                  <a:moveTo>
                    <a:pt x="2454" y="0"/>
                  </a:moveTo>
                  <a:cubicBezTo>
                    <a:pt x="1533" y="0"/>
                    <a:pt x="705" y="555"/>
                    <a:pt x="350" y="1405"/>
                  </a:cubicBezTo>
                  <a:cubicBezTo>
                    <a:pt x="0" y="2260"/>
                    <a:pt x="195" y="3237"/>
                    <a:pt x="844" y="3886"/>
                  </a:cubicBezTo>
                  <a:cubicBezTo>
                    <a:pt x="1278" y="4324"/>
                    <a:pt x="1860" y="4556"/>
                    <a:pt x="2452" y="4556"/>
                  </a:cubicBezTo>
                  <a:cubicBezTo>
                    <a:pt x="2747" y="4556"/>
                    <a:pt x="3044" y="4498"/>
                    <a:pt x="3326" y="4380"/>
                  </a:cubicBezTo>
                  <a:cubicBezTo>
                    <a:pt x="4175" y="4031"/>
                    <a:pt x="4730" y="3198"/>
                    <a:pt x="4730" y="2276"/>
                  </a:cubicBezTo>
                  <a:cubicBezTo>
                    <a:pt x="4730" y="1022"/>
                    <a:pt x="3714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 rot="503610">
              <a:off x="7068980" y="3788781"/>
              <a:ext cx="173779" cy="162120"/>
            </a:xfrm>
            <a:custGeom>
              <a:avLst/>
              <a:gdLst/>
              <a:ahLst/>
              <a:cxnLst/>
              <a:rect l="l" t="t" r="r" b="b"/>
              <a:pathLst>
                <a:path w="4737" h="4556" extrusionOk="0">
                  <a:moveTo>
                    <a:pt x="2460" y="0"/>
                  </a:moveTo>
                  <a:cubicBezTo>
                    <a:pt x="1539" y="0"/>
                    <a:pt x="706" y="555"/>
                    <a:pt x="356" y="1405"/>
                  </a:cubicBezTo>
                  <a:cubicBezTo>
                    <a:pt x="1" y="2260"/>
                    <a:pt x="195" y="3237"/>
                    <a:pt x="850" y="3886"/>
                  </a:cubicBezTo>
                  <a:cubicBezTo>
                    <a:pt x="1284" y="4324"/>
                    <a:pt x="1864" y="4556"/>
                    <a:pt x="2454" y="4556"/>
                  </a:cubicBezTo>
                  <a:cubicBezTo>
                    <a:pt x="2748" y="4556"/>
                    <a:pt x="3044" y="4498"/>
                    <a:pt x="3326" y="4380"/>
                  </a:cubicBezTo>
                  <a:cubicBezTo>
                    <a:pt x="4181" y="4031"/>
                    <a:pt x="4736" y="3198"/>
                    <a:pt x="4736" y="2276"/>
                  </a:cubicBezTo>
                  <a:cubicBezTo>
                    <a:pt x="4736" y="1022"/>
                    <a:pt x="3715" y="0"/>
                    <a:pt x="2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 rot="503610">
              <a:off x="6621573" y="3722273"/>
              <a:ext cx="167212" cy="162191"/>
            </a:xfrm>
            <a:custGeom>
              <a:avLst/>
              <a:gdLst/>
              <a:ahLst/>
              <a:cxnLst/>
              <a:rect l="l" t="t" r="r" b="b"/>
              <a:pathLst>
                <a:path w="4558" h="4558" extrusionOk="0">
                  <a:moveTo>
                    <a:pt x="2282" y="0"/>
                  </a:moveTo>
                  <a:cubicBezTo>
                    <a:pt x="1022" y="0"/>
                    <a:pt x="0" y="1022"/>
                    <a:pt x="0" y="2276"/>
                  </a:cubicBezTo>
                  <a:cubicBezTo>
                    <a:pt x="0" y="3537"/>
                    <a:pt x="1022" y="4558"/>
                    <a:pt x="2282" y="4558"/>
                  </a:cubicBezTo>
                  <a:cubicBezTo>
                    <a:pt x="3536" y="4558"/>
                    <a:pt x="4558" y="3537"/>
                    <a:pt x="4558" y="2276"/>
                  </a:cubicBezTo>
                  <a:cubicBezTo>
                    <a:pt x="4558" y="1022"/>
                    <a:pt x="3536" y="0"/>
                    <a:pt x="2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 rot="503610">
              <a:off x="6647631" y="3747372"/>
              <a:ext cx="115302" cy="111840"/>
            </a:xfrm>
            <a:custGeom>
              <a:avLst/>
              <a:gdLst/>
              <a:ahLst/>
              <a:cxnLst/>
              <a:rect l="l" t="t" r="r" b="b"/>
              <a:pathLst>
                <a:path w="3143" h="3143" extrusionOk="0">
                  <a:moveTo>
                    <a:pt x="1572" y="0"/>
                  </a:moveTo>
                  <a:cubicBezTo>
                    <a:pt x="700" y="0"/>
                    <a:pt x="1" y="705"/>
                    <a:pt x="1" y="1571"/>
                  </a:cubicBezTo>
                  <a:cubicBezTo>
                    <a:pt x="1" y="2443"/>
                    <a:pt x="700" y="3142"/>
                    <a:pt x="1572" y="3142"/>
                  </a:cubicBezTo>
                  <a:cubicBezTo>
                    <a:pt x="2438" y="3142"/>
                    <a:pt x="3143" y="2443"/>
                    <a:pt x="3143" y="1571"/>
                  </a:cubicBezTo>
                  <a:cubicBezTo>
                    <a:pt x="3143" y="705"/>
                    <a:pt x="2438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 rot="503610">
              <a:off x="6612791" y="3555461"/>
              <a:ext cx="40758" cy="44693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6" y="1"/>
                  </a:moveTo>
                  <a:lnTo>
                    <a:pt x="0" y="1255"/>
                  </a:lnTo>
                  <a:lnTo>
                    <a:pt x="200" y="1255"/>
                  </a:lnTo>
                  <a:lnTo>
                    <a:pt x="200" y="684"/>
                  </a:lnTo>
                  <a:cubicBezTo>
                    <a:pt x="200" y="567"/>
                    <a:pt x="184" y="400"/>
                    <a:pt x="172" y="284"/>
                  </a:cubicBezTo>
                  <a:lnTo>
                    <a:pt x="178" y="284"/>
                  </a:lnTo>
                  <a:lnTo>
                    <a:pt x="278" y="572"/>
                  </a:lnTo>
                  <a:lnTo>
                    <a:pt x="489" y="1139"/>
                  </a:lnTo>
                  <a:lnTo>
                    <a:pt x="622" y="1139"/>
                  </a:lnTo>
                  <a:lnTo>
                    <a:pt x="828" y="572"/>
                  </a:lnTo>
                  <a:lnTo>
                    <a:pt x="927" y="284"/>
                  </a:lnTo>
                  <a:lnTo>
                    <a:pt x="939" y="284"/>
                  </a:lnTo>
                  <a:cubicBezTo>
                    <a:pt x="927" y="400"/>
                    <a:pt x="911" y="567"/>
                    <a:pt x="911" y="684"/>
                  </a:cubicBezTo>
                  <a:lnTo>
                    <a:pt x="911" y="1255"/>
                  </a:lnTo>
                  <a:lnTo>
                    <a:pt x="1111" y="1255"/>
                  </a:lnTo>
                  <a:lnTo>
                    <a:pt x="1111" y="1"/>
                  </a:lnTo>
                  <a:lnTo>
                    <a:pt x="861" y="1"/>
                  </a:lnTo>
                  <a:lnTo>
                    <a:pt x="644" y="617"/>
                  </a:lnTo>
                  <a:cubicBezTo>
                    <a:pt x="617" y="695"/>
                    <a:pt x="594" y="778"/>
                    <a:pt x="567" y="861"/>
                  </a:cubicBezTo>
                  <a:lnTo>
                    <a:pt x="556" y="861"/>
                  </a:lnTo>
                  <a:cubicBezTo>
                    <a:pt x="528" y="778"/>
                    <a:pt x="506" y="695"/>
                    <a:pt x="478" y="617"/>
                  </a:cubicBezTo>
                  <a:lnTo>
                    <a:pt x="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 rot="503610">
              <a:off x="6685586" y="3565288"/>
              <a:ext cx="28358" cy="44693"/>
            </a:xfrm>
            <a:custGeom>
              <a:avLst/>
              <a:gdLst/>
              <a:ahLst/>
              <a:cxnLst/>
              <a:rect l="l" t="t" r="r" b="b"/>
              <a:pathLst>
                <a:path w="773" h="1256" extrusionOk="0">
                  <a:moveTo>
                    <a:pt x="0" y="1"/>
                  </a:moveTo>
                  <a:lnTo>
                    <a:pt x="0" y="1255"/>
                  </a:lnTo>
                  <a:lnTo>
                    <a:pt x="772" y="1255"/>
                  </a:lnTo>
                  <a:lnTo>
                    <a:pt x="772" y="1067"/>
                  </a:lnTo>
                  <a:lnTo>
                    <a:pt x="223" y="1067"/>
                  </a:lnTo>
                  <a:lnTo>
                    <a:pt x="223" y="695"/>
                  </a:lnTo>
                  <a:lnTo>
                    <a:pt x="672" y="695"/>
                  </a:lnTo>
                  <a:lnTo>
                    <a:pt x="672" y="506"/>
                  </a:lnTo>
                  <a:lnTo>
                    <a:pt x="223" y="506"/>
                  </a:lnTo>
                  <a:lnTo>
                    <a:pt x="223" y="189"/>
                  </a:lnTo>
                  <a:lnTo>
                    <a:pt x="755" y="18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 rot="503610">
              <a:off x="6743765" y="3574310"/>
              <a:ext cx="34264" cy="44693"/>
            </a:xfrm>
            <a:custGeom>
              <a:avLst/>
              <a:gdLst/>
              <a:ahLst/>
              <a:cxnLst/>
              <a:rect l="l" t="t" r="r" b="b"/>
              <a:pathLst>
                <a:path w="934" h="1256" extrusionOk="0">
                  <a:moveTo>
                    <a:pt x="1" y="1"/>
                  </a:moveTo>
                  <a:lnTo>
                    <a:pt x="6" y="1255"/>
                  </a:lnTo>
                  <a:lnTo>
                    <a:pt x="217" y="1255"/>
                  </a:lnTo>
                  <a:lnTo>
                    <a:pt x="217" y="706"/>
                  </a:lnTo>
                  <a:cubicBezTo>
                    <a:pt x="217" y="567"/>
                    <a:pt x="201" y="417"/>
                    <a:pt x="190" y="284"/>
                  </a:cubicBezTo>
                  <a:lnTo>
                    <a:pt x="195" y="284"/>
                  </a:lnTo>
                  <a:lnTo>
                    <a:pt x="323" y="550"/>
                  </a:lnTo>
                  <a:lnTo>
                    <a:pt x="717" y="1255"/>
                  </a:lnTo>
                  <a:lnTo>
                    <a:pt x="933" y="1255"/>
                  </a:lnTo>
                  <a:lnTo>
                    <a:pt x="933" y="1"/>
                  </a:lnTo>
                  <a:lnTo>
                    <a:pt x="728" y="1"/>
                  </a:lnTo>
                  <a:lnTo>
                    <a:pt x="728" y="545"/>
                  </a:lnTo>
                  <a:cubicBezTo>
                    <a:pt x="728" y="684"/>
                    <a:pt x="745" y="845"/>
                    <a:pt x="756" y="972"/>
                  </a:cubicBezTo>
                  <a:lnTo>
                    <a:pt x="745" y="972"/>
                  </a:lnTo>
                  <a:lnTo>
                    <a:pt x="617" y="70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 rot="503610">
              <a:off x="6810011" y="3584117"/>
              <a:ext cx="34631" cy="45476"/>
            </a:xfrm>
            <a:custGeom>
              <a:avLst/>
              <a:gdLst/>
              <a:ahLst/>
              <a:cxnLst/>
              <a:rect l="l" t="t" r="r" b="b"/>
              <a:pathLst>
                <a:path w="944" h="1278" extrusionOk="0">
                  <a:moveTo>
                    <a:pt x="0" y="1"/>
                  </a:moveTo>
                  <a:lnTo>
                    <a:pt x="0" y="706"/>
                  </a:lnTo>
                  <a:cubicBezTo>
                    <a:pt x="0" y="1117"/>
                    <a:pt x="183" y="1278"/>
                    <a:pt x="472" y="1278"/>
                  </a:cubicBezTo>
                  <a:cubicBezTo>
                    <a:pt x="761" y="1278"/>
                    <a:pt x="944" y="1117"/>
                    <a:pt x="944" y="706"/>
                  </a:cubicBezTo>
                  <a:lnTo>
                    <a:pt x="944" y="1"/>
                  </a:lnTo>
                  <a:lnTo>
                    <a:pt x="733" y="1"/>
                  </a:lnTo>
                  <a:lnTo>
                    <a:pt x="733" y="722"/>
                  </a:lnTo>
                  <a:cubicBezTo>
                    <a:pt x="733" y="994"/>
                    <a:pt x="628" y="1083"/>
                    <a:pt x="472" y="1083"/>
                  </a:cubicBezTo>
                  <a:cubicBezTo>
                    <a:pt x="322" y="1083"/>
                    <a:pt x="222" y="994"/>
                    <a:pt x="222" y="722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 rot="503610">
              <a:off x="6201714" y="3684595"/>
              <a:ext cx="107158" cy="97713"/>
            </a:xfrm>
            <a:custGeom>
              <a:avLst/>
              <a:gdLst/>
              <a:ahLst/>
              <a:cxnLst/>
              <a:rect l="l" t="t" r="r" b="b"/>
              <a:pathLst>
                <a:path w="2921" h="2746" extrusionOk="0">
                  <a:moveTo>
                    <a:pt x="1880" y="1"/>
                  </a:moveTo>
                  <a:cubicBezTo>
                    <a:pt x="1800" y="1"/>
                    <a:pt x="1719" y="31"/>
                    <a:pt x="1655" y="92"/>
                  </a:cubicBezTo>
                  <a:lnTo>
                    <a:pt x="123" y="1652"/>
                  </a:lnTo>
                  <a:cubicBezTo>
                    <a:pt x="1" y="1779"/>
                    <a:pt x="1" y="1974"/>
                    <a:pt x="123" y="2096"/>
                  </a:cubicBezTo>
                  <a:lnTo>
                    <a:pt x="695" y="2651"/>
                  </a:lnTo>
                  <a:cubicBezTo>
                    <a:pt x="756" y="2706"/>
                    <a:pt x="834" y="2740"/>
                    <a:pt x="911" y="2740"/>
                  </a:cubicBezTo>
                  <a:lnTo>
                    <a:pt x="917" y="2745"/>
                  </a:lnTo>
                  <a:cubicBezTo>
                    <a:pt x="1200" y="2745"/>
                    <a:pt x="1339" y="2407"/>
                    <a:pt x="1133" y="2212"/>
                  </a:cubicBezTo>
                  <a:lnTo>
                    <a:pt x="789" y="1874"/>
                  </a:lnTo>
                  <a:lnTo>
                    <a:pt x="1894" y="752"/>
                  </a:lnTo>
                  <a:lnTo>
                    <a:pt x="2288" y="1096"/>
                  </a:lnTo>
                  <a:cubicBezTo>
                    <a:pt x="2351" y="1147"/>
                    <a:pt x="2418" y="1168"/>
                    <a:pt x="2481" y="1168"/>
                  </a:cubicBezTo>
                  <a:cubicBezTo>
                    <a:pt x="2724" y="1168"/>
                    <a:pt x="2920" y="850"/>
                    <a:pt x="2704" y="630"/>
                  </a:cubicBezTo>
                  <a:lnTo>
                    <a:pt x="2088" y="80"/>
                  </a:lnTo>
                  <a:cubicBezTo>
                    <a:pt x="2029" y="27"/>
                    <a:pt x="1955" y="1"/>
                    <a:pt x="1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 rot="503610">
              <a:off x="6421929" y="3723989"/>
              <a:ext cx="86798" cy="87963"/>
            </a:xfrm>
            <a:custGeom>
              <a:avLst/>
              <a:gdLst/>
              <a:ahLst/>
              <a:cxnLst/>
              <a:rect l="l" t="t" r="r" b="b"/>
              <a:pathLst>
                <a:path w="2366" h="2472" extrusionOk="0">
                  <a:moveTo>
                    <a:pt x="1183" y="462"/>
                  </a:moveTo>
                  <a:lnTo>
                    <a:pt x="1944" y="978"/>
                  </a:lnTo>
                  <a:lnTo>
                    <a:pt x="1944" y="2055"/>
                  </a:lnTo>
                  <a:lnTo>
                    <a:pt x="417" y="2055"/>
                  </a:lnTo>
                  <a:lnTo>
                    <a:pt x="417" y="978"/>
                  </a:lnTo>
                  <a:lnTo>
                    <a:pt x="1183" y="462"/>
                  </a:lnTo>
                  <a:close/>
                  <a:moveTo>
                    <a:pt x="1183" y="1"/>
                  </a:moveTo>
                  <a:cubicBezTo>
                    <a:pt x="1143" y="1"/>
                    <a:pt x="1103" y="12"/>
                    <a:pt x="1067" y="34"/>
                  </a:cubicBezTo>
                  <a:lnTo>
                    <a:pt x="95" y="695"/>
                  </a:lnTo>
                  <a:cubicBezTo>
                    <a:pt x="40" y="734"/>
                    <a:pt x="6" y="795"/>
                    <a:pt x="1" y="867"/>
                  </a:cubicBezTo>
                  <a:lnTo>
                    <a:pt x="1" y="2260"/>
                  </a:lnTo>
                  <a:cubicBezTo>
                    <a:pt x="1" y="2377"/>
                    <a:pt x="95" y="2471"/>
                    <a:pt x="212" y="2471"/>
                  </a:cubicBezTo>
                  <a:lnTo>
                    <a:pt x="2155" y="2471"/>
                  </a:lnTo>
                  <a:cubicBezTo>
                    <a:pt x="2271" y="2471"/>
                    <a:pt x="2366" y="2377"/>
                    <a:pt x="2366" y="2260"/>
                  </a:cubicBezTo>
                  <a:lnTo>
                    <a:pt x="2366" y="867"/>
                  </a:lnTo>
                  <a:cubicBezTo>
                    <a:pt x="2366" y="795"/>
                    <a:pt x="2327" y="734"/>
                    <a:pt x="2271" y="695"/>
                  </a:cubicBezTo>
                  <a:lnTo>
                    <a:pt x="1300" y="34"/>
                  </a:lnTo>
                  <a:cubicBezTo>
                    <a:pt x="1264" y="12"/>
                    <a:pt x="1223" y="1"/>
                    <a:pt x="1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 rot="503610">
              <a:off x="6915280" y="3807393"/>
              <a:ext cx="63979" cy="71559"/>
            </a:xfrm>
            <a:custGeom>
              <a:avLst/>
              <a:gdLst/>
              <a:ahLst/>
              <a:cxnLst/>
              <a:rect l="l" t="t" r="r" b="b"/>
              <a:pathLst>
                <a:path w="1744" h="2011" extrusionOk="0">
                  <a:moveTo>
                    <a:pt x="233" y="0"/>
                  </a:moveTo>
                  <a:cubicBezTo>
                    <a:pt x="127" y="0"/>
                    <a:pt x="38" y="75"/>
                    <a:pt x="17" y="179"/>
                  </a:cubicBezTo>
                  <a:cubicBezTo>
                    <a:pt x="0" y="290"/>
                    <a:pt x="83" y="395"/>
                    <a:pt x="200" y="412"/>
                  </a:cubicBezTo>
                  <a:cubicBezTo>
                    <a:pt x="1177" y="545"/>
                    <a:pt x="1310" y="1772"/>
                    <a:pt x="1316" y="1828"/>
                  </a:cubicBezTo>
                  <a:cubicBezTo>
                    <a:pt x="1327" y="1933"/>
                    <a:pt x="1416" y="2011"/>
                    <a:pt x="1521" y="2011"/>
                  </a:cubicBezTo>
                  <a:lnTo>
                    <a:pt x="1543" y="2011"/>
                  </a:lnTo>
                  <a:cubicBezTo>
                    <a:pt x="1660" y="2000"/>
                    <a:pt x="1743" y="1900"/>
                    <a:pt x="1732" y="1783"/>
                  </a:cubicBezTo>
                  <a:cubicBezTo>
                    <a:pt x="1677" y="1228"/>
                    <a:pt x="1294" y="145"/>
                    <a:pt x="256" y="1"/>
                  </a:cubicBezTo>
                  <a:cubicBezTo>
                    <a:pt x="248" y="0"/>
                    <a:pt x="241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 rot="503610">
              <a:off x="6916710" y="3791951"/>
              <a:ext cx="44023" cy="56471"/>
            </a:xfrm>
            <a:custGeom>
              <a:avLst/>
              <a:gdLst/>
              <a:ahLst/>
              <a:cxnLst/>
              <a:rect l="l" t="t" r="r" b="b"/>
              <a:pathLst>
                <a:path w="1200" h="1587" extrusionOk="0">
                  <a:moveTo>
                    <a:pt x="960" y="1"/>
                  </a:moveTo>
                  <a:cubicBezTo>
                    <a:pt x="930" y="1"/>
                    <a:pt x="900" y="7"/>
                    <a:pt x="872" y="21"/>
                  </a:cubicBezTo>
                  <a:lnTo>
                    <a:pt x="117" y="399"/>
                  </a:lnTo>
                  <a:cubicBezTo>
                    <a:pt x="45" y="438"/>
                    <a:pt x="0" y="510"/>
                    <a:pt x="0" y="587"/>
                  </a:cubicBezTo>
                  <a:lnTo>
                    <a:pt x="11" y="1381"/>
                  </a:lnTo>
                  <a:cubicBezTo>
                    <a:pt x="11" y="1492"/>
                    <a:pt x="100" y="1587"/>
                    <a:pt x="217" y="1587"/>
                  </a:cubicBezTo>
                  <a:cubicBezTo>
                    <a:pt x="333" y="1581"/>
                    <a:pt x="422" y="1487"/>
                    <a:pt x="422" y="1370"/>
                  </a:cubicBezTo>
                  <a:lnTo>
                    <a:pt x="417" y="710"/>
                  </a:lnTo>
                  <a:lnTo>
                    <a:pt x="1055" y="393"/>
                  </a:lnTo>
                  <a:cubicBezTo>
                    <a:pt x="1155" y="343"/>
                    <a:pt x="1199" y="215"/>
                    <a:pt x="1149" y="116"/>
                  </a:cubicBezTo>
                  <a:cubicBezTo>
                    <a:pt x="1113" y="44"/>
                    <a:pt x="1037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 rot="503610">
              <a:off x="7109088" y="3848513"/>
              <a:ext cx="100225" cy="43483"/>
            </a:xfrm>
            <a:custGeom>
              <a:avLst/>
              <a:gdLst/>
              <a:ahLst/>
              <a:cxnLst/>
              <a:rect l="l" t="t" r="r" b="b"/>
              <a:pathLst>
                <a:path w="2732" h="1222" extrusionOk="0">
                  <a:moveTo>
                    <a:pt x="206" y="1"/>
                  </a:moveTo>
                  <a:cubicBezTo>
                    <a:pt x="95" y="1"/>
                    <a:pt x="1" y="95"/>
                    <a:pt x="1" y="206"/>
                  </a:cubicBezTo>
                  <a:lnTo>
                    <a:pt x="1" y="1011"/>
                  </a:lnTo>
                  <a:cubicBezTo>
                    <a:pt x="1" y="1150"/>
                    <a:pt x="105" y="1219"/>
                    <a:pt x="209" y="1219"/>
                  </a:cubicBezTo>
                  <a:cubicBezTo>
                    <a:pt x="313" y="1219"/>
                    <a:pt x="417" y="1150"/>
                    <a:pt x="417" y="1011"/>
                  </a:cubicBezTo>
                  <a:lnTo>
                    <a:pt x="417" y="417"/>
                  </a:lnTo>
                  <a:lnTo>
                    <a:pt x="2310" y="417"/>
                  </a:lnTo>
                  <a:lnTo>
                    <a:pt x="2310" y="1017"/>
                  </a:lnTo>
                  <a:cubicBezTo>
                    <a:pt x="2310" y="1133"/>
                    <a:pt x="2404" y="1222"/>
                    <a:pt x="2521" y="1222"/>
                  </a:cubicBezTo>
                  <a:cubicBezTo>
                    <a:pt x="2637" y="1222"/>
                    <a:pt x="2732" y="1128"/>
                    <a:pt x="2726" y="1017"/>
                  </a:cubicBezTo>
                  <a:lnTo>
                    <a:pt x="2726" y="206"/>
                  </a:lnTo>
                  <a:cubicBezTo>
                    <a:pt x="2726" y="95"/>
                    <a:pt x="2637" y="1"/>
                    <a:pt x="2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8"/>
          <p:cNvGrpSpPr/>
          <p:nvPr/>
        </p:nvGrpSpPr>
        <p:grpSpPr>
          <a:xfrm rot="503704">
            <a:off x="7746379" y="1059425"/>
            <a:ext cx="525808" cy="124202"/>
            <a:chOff x="546675" y="195075"/>
            <a:chExt cx="525800" cy="124200"/>
          </a:xfrm>
        </p:grpSpPr>
        <p:sp>
          <p:nvSpPr>
            <p:cNvPr id="769" name="Google Shape;769;p48"/>
            <p:cNvSpPr/>
            <p:nvPr/>
          </p:nvSpPr>
          <p:spPr>
            <a:xfrm>
              <a:off x="5466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7474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9482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8"/>
          <p:cNvGrpSpPr/>
          <p:nvPr/>
        </p:nvGrpSpPr>
        <p:grpSpPr>
          <a:xfrm rot="503704">
            <a:off x="7208079" y="4094750"/>
            <a:ext cx="525808" cy="124202"/>
            <a:chOff x="546675" y="195075"/>
            <a:chExt cx="525800" cy="124200"/>
          </a:xfrm>
        </p:grpSpPr>
        <p:sp>
          <p:nvSpPr>
            <p:cNvPr id="773" name="Google Shape;773;p48"/>
            <p:cNvSpPr/>
            <p:nvPr/>
          </p:nvSpPr>
          <p:spPr>
            <a:xfrm>
              <a:off x="5466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7474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948275" y="195075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947;p91">
            <a:extLst>
              <a:ext uri="{FF2B5EF4-FFF2-40B4-BE49-F238E27FC236}">
                <a16:creationId xmlns:a16="http://schemas.microsoft.com/office/drawing/2014/main" id="{3E81BE35-02BC-B41D-A588-814334A4D2B8}"/>
              </a:ext>
            </a:extLst>
          </p:cNvPr>
          <p:cNvGrpSpPr/>
          <p:nvPr/>
        </p:nvGrpSpPr>
        <p:grpSpPr>
          <a:xfrm>
            <a:off x="1375973" y="2152602"/>
            <a:ext cx="331993" cy="331993"/>
            <a:chOff x="870939" y="2439293"/>
            <a:chExt cx="331993" cy="331993"/>
          </a:xfrm>
        </p:grpSpPr>
        <p:sp>
          <p:nvSpPr>
            <p:cNvPr id="3" name="Google Shape;10948;p91">
              <a:extLst>
                <a:ext uri="{FF2B5EF4-FFF2-40B4-BE49-F238E27FC236}">
                  <a16:creationId xmlns:a16="http://schemas.microsoft.com/office/drawing/2014/main" id="{F50F9F84-237E-5E6B-878C-E97B2596077F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49;p91">
              <a:extLst>
                <a:ext uri="{FF2B5EF4-FFF2-40B4-BE49-F238E27FC236}">
                  <a16:creationId xmlns:a16="http://schemas.microsoft.com/office/drawing/2014/main" id="{32A226BF-AB94-15B4-12F8-C193BFAA20AF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50;p91">
              <a:extLst>
                <a:ext uri="{FF2B5EF4-FFF2-40B4-BE49-F238E27FC236}">
                  <a16:creationId xmlns:a16="http://schemas.microsoft.com/office/drawing/2014/main" id="{F02214BA-2E31-83B4-1A91-3FD7402BE7DB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51;p91">
              <a:extLst>
                <a:ext uri="{FF2B5EF4-FFF2-40B4-BE49-F238E27FC236}">
                  <a16:creationId xmlns:a16="http://schemas.microsoft.com/office/drawing/2014/main" id="{17DB7FFD-7AA5-FA1B-90D9-137E6572616B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52;p91">
              <a:extLst>
                <a:ext uri="{FF2B5EF4-FFF2-40B4-BE49-F238E27FC236}">
                  <a16:creationId xmlns:a16="http://schemas.microsoft.com/office/drawing/2014/main" id="{2A0891A4-13E1-AF5E-C871-B0135D3C77B2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53;p91">
              <a:extLst>
                <a:ext uri="{FF2B5EF4-FFF2-40B4-BE49-F238E27FC236}">
                  <a16:creationId xmlns:a16="http://schemas.microsoft.com/office/drawing/2014/main" id="{378FF342-219A-6751-B704-8A1A95EADCF4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54;p91">
              <a:extLst>
                <a:ext uri="{FF2B5EF4-FFF2-40B4-BE49-F238E27FC236}">
                  <a16:creationId xmlns:a16="http://schemas.microsoft.com/office/drawing/2014/main" id="{B852E44D-DB4D-B796-2867-527C62B18C4D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55;p91">
              <a:extLst>
                <a:ext uri="{FF2B5EF4-FFF2-40B4-BE49-F238E27FC236}">
                  <a16:creationId xmlns:a16="http://schemas.microsoft.com/office/drawing/2014/main" id="{38CFC875-9E62-A93F-CFE7-C1F04CC7AC48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56;p91">
              <a:extLst>
                <a:ext uri="{FF2B5EF4-FFF2-40B4-BE49-F238E27FC236}">
                  <a16:creationId xmlns:a16="http://schemas.microsoft.com/office/drawing/2014/main" id="{8D90DC41-C789-878D-AEF4-CC798D97A6EA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57;p91">
              <a:extLst>
                <a:ext uri="{FF2B5EF4-FFF2-40B4-BE49-F238E27FC236}">
                  <a16:creationId xmlns:a16="http://schemas.microsoft.com/office/drawing/2014/main" id="{8B2C3CCF-C29F-3578-9A52-471474246CBA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58;p91">
              <a:extLst>
                <a:ext uri="{FF2B5EF4-FFF2-40B4-BE49-F238E27FC236}">
                  <a16:creationId xmlns:a16="http://schemas.microsoft.com/office/drawing/2014/main" id="{3AABBD2F-4BC1-C17E-10B3-7D15E1A8F6DF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59;p91">
              <a:extLst>
                <a:ext uri="{FF2B5EF4-FFF2-40B4-BE49-F238E27FC236}">
                  <a16:creationId xmlns:a16="http://schemas.microsoft.com/office/drawing/2014/main" id="{C1FD29BC-DC8D-AF06-2BEE-7F544BFE4F88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60;p91">
              <a:extLst>
                <a:ext uri="{FF2B5EF4-FFF2-40B4-BE49-F238E27FC236}">
                  <a16:creationId xmlns:a16="http://schemas.microsoft.com/office/drawing/2014/main" id="{EF542A8D-2805-5667-78FB-BA880A4BA517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61;p91">
              <a:extLst>
                <a:ext uri="{FF2B5EF4-FFF2-40B4-BE49-F238E27FC236}">
                  <a16:creationId xmlns:a16="http://schemas.microsoft.com/office/drawing/2014/main" id="{4EA2D770-EE5A-2D2B-53C9-E0E30428396E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62;p91">
              <a:extLst>
                <a:ext uri="{FF2B5EF4-FFF2-40B4-BE49-F238E27FC236}">
                  <a16:creationId xmlns:a16="http://schemas.microsoft.com/office/drawing/2014/main" id="{14B2AF13-6BE6-7579-D7E1-8827C497ADF5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63;p91">
              <a:extLst>
                <a:ext uri="{FF2B5EF4-FFF2-40B4-BE49-F238E27FC236}">
                  <a16:creationId xmlns:a16="http://schemas.microsoft.com/office/drawing/2014/main" id="{67E43D2C-A8B0-4859-900C-46BAA6578B3C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947;p91">
            <a:extLst>
              <a:ext uri="{FF2B5EF4-FFF2-40B4-BE49-F238E27FC236}">
                <a16:creationId xmlns:a16="http://schemas.microsoft.com/office/drawing/2014/main" id="{6C3C20CB-4F4D-67A0-0B63-CFD0DC3AE74C}"/>
              </a:ext>
            </a:extLst>
          </p:cNvPr>
          <p:cNvGrpSpPr/>
          <p:nvPr/>
        </p:nvGrpSpPr>
        <p:grpSpPr>
          <a:xfrm>
            <a:off x="1371284" y="3247249"/>
            <a:ext cx="331993" cy="331993"/>
            <a:chOff x="870939" y="2439293"/>
            <a:chExt cx="331993" cy="331993"/>
          </a:xfrm>
        </p:grpSpPr>
        <p:sp>
          <p:nvSpPr>
            <p:cNvPr id="38" name="Google Shape;10948;p91">
              <a:extLst>
                <a:ext uri="{FF2B5EF4-FFF2-40B4-BE49-F238E27FC236}">
                  <a16:creationId xmlns:a16="http://schemas.microsoft.com/office/drawing/2014/main" id="{1B1C72AD-6923-84B2-34B4-7B6C061FB186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49;p91">
              <a:extLst>
                <a:ext uri="{FF2B5EF4-FFF2-40B4-BE49-F238E27FC236}">
                  <a16:creationId xmlns:a16="http://schemas.microsoft.com/office/drawing/2014/main" id="{06AD8B2F-FB19-D884-4B85-57C50BAB2E20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50;p91">
              <a:extLst>
                <a:ext uri="{FF2B5EF4-FFF2-40B4-BE49-F238E27FC236}">
                  <a16:creationId xmlns:a16="http://schemas.microsoft.com/office/drawing/2014/main" id="{E6F368EE-2649-B492-10C6-D42D3398E325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51;p91">
              <a:extLst>
                <a:ext uri="{FF2B5EF4-FFF2-40B4-BE49-F238E27FC236}">
                  <a16:creationId xmlns:a16="http://schemas.microsoft.com/office/drawing/2014/main" id="{C5854F31-923A-8EEF-8DDF-94AB522C674A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52;p91">
              <a:extLst>
                <a:ext uri="{FF2B5EF4-FFF2-40B4-BE49-F238E27FC236}">
                  <a16:creationId xmlns:a16="http://schemas.microsoft.com/office/drawing/2014/main" id="{28DA3FD2-A89F-5DD4-B90F-4DE162CD3289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53;p91">
              <a:extLst>
                <a:ext uri="{FF2B5EF4-FFF2-40B4-BE49-F238E27FC236}">
                  <a16:creationId xmlns:a16="http://schemas.microsoft.com/office/drawing/2014/main" id="{037E6A2F-6F65-30D9-4A96-56B3D247F0F6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54;p91">
              <a:extLst>
                <a:ext uri="{FF2B5EF4-FFF2-40B4-BE49-F238E27FC236}">
                  <a16:creationId xmlns:a16="http://schemas.microsoft.com/office/drawing/2014/main" id="{0BE7FA31-5080-D4CD-BA7A-0C1F82CA2A4C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55;p91">
              <a:extLst>
                <a:ext uri="{FF2B5EF4-FFF2-40B4-BE49-F238E27FC236}">
                  <a16:creationId xmlns:a16="http://schemas.microsoft.com/office/drawing/2014/main" id="{05CB1151-5A9C-E22E-B472-E1552D7C6CC6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56;p91">
              <a:extLst>
                <a:ext uri="{FF2B5EF4-FFF2-40B4-BE49-F238E27FC236}">
                  <a16:creationId xmlns:a16="http://schemas.microsoft.com/office/drawing/2014/main" id="{CFD91CAA-B6E8-A7F9-CCA5-7A64B9B34D1D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57;p91">
              <a:extLst>
                <a:ext uri="{FF2B5EF4-FFF2-40B4-BE49-F238E27FC236}">
                  <a16:creationId xmlns:a16="http://schemas.microsoft.com/office/drawing/2014/main" id="{78A8320F-3243-1201-9D65-C8AF5522A27D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58;p91">
              <a:extLst>
                <a:ext uri="{FF2B5EF4-FFF2-40B4-BE49-F238E27FC236}">
                  <a16:creationId xmlns:a16="http://schemas.microsoft.com/office/drawing/2014/main" id="{8BE61C09-E887-0A67-B3F5-9ABD6013FE8B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59;p91">
              <a:extLst>
                <a:ext uri="{FF2B5EF4-FFF2-40B4-BE49-F238E27FC236}">
                  <a16:creationId xmlns:a16="http://schemas.microsoft.com/office/drawing/2014/main" id="{6B3AD70F-F515-F989-9AFB-21B70E7D1D41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60;p91">
              <a:extLst>
                <a:ext uri="{FF2B5EF4-FFF2-40B4-BE49-F238E27FC236}">
                  <a16:creationId xmlns:a16="http://schemas.microsoft.com/office/drawing/2014/main" id="{04D0B3F3-28B3-D94D-3C03-339B54A03B40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61;p91">
              <a:extLst>
                <a:ext uri="{FF2B5EF4-FFF2-40B4-BE49-F238E27FC236}">
                  <a16:creationId xmlns:a16="http://schemas.microsoft.com/office/drawing/2014/main" id="{A3A09BEC-F2CD-FFDB-5EE5-F5BD607C72BB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62;p91">
              <a:extLst>
                <a:ext uri="{FF2B5EF4-FFF2-40B4-BE49-F238E27FC236}">
                  <a16:creationId xmlns:a16="http://schemas.microsoft.com/office/drawing/2014/main" id="{AE59E134-B9B0-1FC4-91F6-715A94B7A3DD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63;p91">
              <a:extLst>
                <a:ext uri="{FF2B5EF4-FFF2-40B4-BE49-F238E27FC236}">
                  <a16:creationId xmlns:a16="http://schemas.microsoft.com/office/drawing/2014/main" id="{BD1D8B7F-2A83-2300-82E8-FA55DBDED200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Historical Performance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A5D8B2-FCE9-F71E-581D-3D880758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1" y="1829821"/>
            <a:ext cx="4770021" cy="27528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BFA59B-2E7E-BC34-E080-0D9F7F139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259" y="1900766"/>
            <a:ext cx="2429184" cy="2610914"/>
          </a:xfrm>
          <a:prstGeom prst="rect">
            <a:avLst/>
          </a:prstGeom>
        </p:spPr>
      </p:pic>
      <p:sp>
        <p:nvSpPr>
          <p:cNvPr id="20" name="Subtitle 6">
            <a:extLst>
              <a:ext uri="{FF2B5EF4-FFF2-40B4-BE49-F238E27FC236}">
                <a16:creationId xmlns:a16="http://schemas.microsoft.com/office/drawing/2014/main" id="{7C7401C2-20C5-35F3-1672-9805FBD89A91}"/>
              </a:ext>
            </a:extLst>
          </p:cNvPr>
          <p:cNvSpPr txBox="1">
            <a:spLocks/>
          </p:cNvSpPr>
          <p:nvPr/>
        </p:nvSpPr>
        <p:spPr>
          <a:xfrm>
            <a:off x="3452969" y="1186176"/>
            <a:ext cx="2109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dirty="0">
                <a:solidFill>
                  <a:schemeClr val="tx2"/>
                </a:solidFill>
              </a:rPr>
              <a:t>2019 - 2022</a:t>
            </a:r>
          </a:p>
        </p:txBody>
      </p:sp>
    </p:spTree>
    <p:extLst>
      <p:ext uri="{BB962C8B-B14F-4D97-AF65-F5344CB8AC3E}">
        <p14:creationId xmlns:p14="http://schemas.microsoft.com/office/powerpoint/2010/main" val="85146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Market Trend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4DDB7-1CC3-2CBA-624C-797C6BD9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" y="1206451"/>
            <a:ext cx="4722533" cy="2730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B1FE58-7AB6-4FFD-6134-8212B628B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46" y="2652641"/>
            <a:ext cx="4425307" cy="24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13;p52">
            <a:extLst>
              <a:ext uri="{FF2B5EF4-FFF2-40B4-BE49-F238E27FC236}">
                <a16:creationId xmlns:a16="http://schemas.microsoft.com/office/drawing/2014/main" id="{04117C4C-4229-26F1-D5CA-86A5E0276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Optimization</a:t>
            </a:r>
            <a:endParaRPr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D79EF6-440C-297D-2BCA-42DEA2308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8"/>
          <a:stretch/>
        </p:blipFill>
        <p:spPr>
          <a:xfrm>
            <a:off x="861047" y="1994079"/>
            <a:ext cx="7421905" cy="11553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/>
          <p:nvPr/>
        </p:nvSpPr>
        <p:spPr>
          <a:xfrm rot="-5400000">
            <a:off x="7415425" y="2014500"/>
            <a:ext cx="1898100" cy="1641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6"/>
          <p:cNvSpPr/>
          <p:nvPr/>
        </p:nvSpPr>
        <p:spPr>
          <a:xfrm rot="5400000">
            <a:off x="-128375" y="2014500"/>
            <a:ext cx="1898100" cy="1641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8" name="Google Shape;648;p46"/>
          <p:cNvCxnSpPr/>
          <p:nvPr/>
        </p:nvCxnSpPr>
        <p:spPr>
          <a:xfrm>
            <a:off x="2773725" y="4494500"/>
            <a:ext cx="3733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46"/>
          <p:cNvCxnSpPr/>
          <p:nvPr/>
        </p:nvCxnSpPr>
        <p:spPr>
          <a:xfrm>
            <a:off x="2773725" y="1128680"/>
            <a:ext cx="3733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6"/>
          <p:cNvGrpSpPr/>
          <p:nvPr/>
        </p:nvGrpSpPr>
        <p:grpSpPr>
          <a:xfrm rot="5400000">
            <a:off x="4578525" y="4018575"/>
            <a:ext cx="124200" cy="525800"/>
            <a:chOff x="202025" y="2122800"/>
            <a:chExt cx="124200" cy="525800"/>
          </a:xfrm>
        </p:grpSpPr>
        <p:sp>
          <p:nvSpPr>
            <p:cNvPr id="651" name="Google Shape;651;p46"/>
            <p:cNvSpPr/>
            <p:nvPr/>
          </p:nvSpPr>
          <p:spPr>
            <a:xfrm rot="5400000">
              <a:off x="202025" y="21228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 rot="5400000">
              <a:off x="202025" y="23236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 rot="5400000">
              <a:off x="202025" y="2524400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6"/>
          <p:cNvGrpSpPr/>
          <p:nvPr/>
        </p:nvGrpSpPr>
        <p:grpSpPr>
          <a:xfrm rot="-712808">
            <a:off x="286888" y="2715276"/>
            <a:ext cx="525791" cy="2261878"/>
            <a:chOff x="238125" y="1215275"/>
            <a:chExt cx="760125" cy="3269950"/>
          </a:xfrm>
        </p:grpSpPr>
        <p:sp>
          <p:nvSpPr>
            <p:cNvPr id="659" name="Google Shape;659;p46"/>
            <p:cNvSpPr/>
            <p:nvPr/>
          </p:nvSpPr>
          <p:spPr>
            <a:xfrm>
              <a:off x="238125" y="1863300"/>
              <a:ext cx="760125" cy="959950"/>
            </a:xfrm>
            <a:custGeom>
              <a:avLst/>
              <a:gdLst/>
              <a:ahLst/>
              <a:cxnLst/>
              <a:rect l="l" t="t" r="r" b="b"/>
              <a:pathLst>
                <a:path w="30405" h="38398" extrusionOk="0">
                  <a:moveTo>
                    <a:pt x="3605" y="1"/>
                  </a:moveTo>
                  <a:cubicBezTo>
                    <a:pt x="1620" y="1"/>
                    <a:pt x="0" y="1621"/>
                    <a:pt x="0" y="3619"/>
                  </a:cubicBezTo>
                  <a:lnTo>
                    <a:pt x="0" y="38398"/>
                  </a:lnTo>
                  <a:lnTo>
                    <a:pt x="30404" y="38398"/>
                  </a:lnTo>
                  <a:lnTo>
                    <a:pt x="30404" y="3619"/>
                  </a:lnTo>
                  <a:cubicBezTo>
                    <a:pt x="30404" y="1621"/>
                    <a:pt x="28784" y="1"/>
                    <a:pt x="26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283675" y="1921025"/>
              <a:ext cx="669000" cy="902225"/>
            </a:xfrm>
            <a:custGeom>
              <a:avLst/>
              <a:gdLst/>
              <a:ahLst/>
              <a:cxnLst/>
              <a:rect l="l" t="t" r="r" b="b"/>
              <a:pathLst>
                <a:path w="26760" h="36089" extrusionOk="0">
                  <a:moveTo>
                    <a:pt x="3173" y="1"/>
                  </a:moveTo>
                  <a:cubicBezTo>
                    <a:pt x="1418" y="1"/>
                    <a:pt x="1" y="1418"/>
                    <a:pt x="1" y="3173"/>
                  </a:cubicBezTo>
                  <a:lnTo>
                    <a:pt x="1" y="36089"/>
                  </a:lnTo>
                  <a:lnTo>
                    <a:pt x="26760" y="36089"/>
                  </a:lnTo>
                  <a:lnTo>
                    <a:pt x="26760" y="3173"/>
                  </a:lnTo>
                  <a:cubicBezTo>
                    <a:pt x="26760" y="1418"/>
                    <a:pt x="25329" y="1"/>
                    <a:pt x="23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238125" y="2823225"/>
              <a:ext cx="760125" cy="244050"/>
            </a:xfrm>
            <a:custGeom>
              <a:avLst/>
              <a:gdLst/>
              <a:ahLst/>
              <a:cxnLst/>
              <a:rect l="l" t="t" r="r" b="b"/>
              <a:pathLst>
                <a:path w="30405" h="9762" extrusionOk="0">
                  <a:moveTo>
                    <a:pt x="0" y="1"/>
                  </a:moveTo>
                  <a:lnTo>
                    <a:pt x="1472" y="9762"/>
                  </a:lnTo>
                  <a:lnTo>
                    <a:pt x="28933" y="9762"/>
                  </a:lnTo>
                  <a:lnTo>
                    <a:pt x="30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283675" y="2823225"/>
              <a:ext cx="669000" cy="244050"/>
            </a:xfrm>
            <a:custGeom>
              <a:avLst/>
              <a:gdLst/>
              <a:ahLst/>
              <a:cxnLst/>
              <a:rect l="l" t="t" r="r" b="b"/>
              <a:pathLst>
                <a:path w="26760" h="9762" extrusionOk="0">
                  <a:moveTo>
                    <a:pt x="1" y="1"/>
                  </a:moveTo>
                  <a:lnTo>
                    <a:pt x="1189" y="9762"/>
                  </a:lnTo>
                  <a:lnTo>
                    <a:pt x="25572" y="9762"/>
                  </a:lnTo>
                  <a:lnTo>
                    <a:pt x="26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74900" y="3067250"/>
              <a:ext cx="686550" cy="999100"/>
            </a:xfrm>
            <a:custGeom>
              <a:avLst/>
              <a:gdLst/>
              <a:ahLst/>
              <a:cxnLst/>
              <a:rect l="l" t="t" r="r" b="b"/>
              <a:pathLst>
                <a:path w="27462" h="39964" extrusionOk="0">
                  <a:moveTo>
                    <a:pt x="1" y="1"/>
                  </a:moveTo>
                  <a:lnTo>
                    <a:pt x="1" y="39964"/>
                  </a:lnTo>
                  <a:lnTo>
                    <a:pt x="27462" y="39964"/>
                  </a:lnTo>
                  <a:lnTo>
                    <a:pt x="274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74900" y="4066325"/>
              <a:ext cx="686550" cy="418900"/>
            </a:xfrm>
            <a:custGeom>
              <a:avLst/>
              <a:gdLst/>
              <a:ahLst/>
              <a:cxnLst/>
              <a:rect l="l" t="t" r="r" b="b"/>
              <a:pathLst>
                <a:path w="27462" h="16756" extrusionOk="0">
                  <a:moveTo>
                    <a:pt x="1" y="1"/>
                  </a:moveTo>
                  <a:lnTo>
                    <a:pt x="1958" y="10815"/>
                  </a:lnTo>
                  <a:lnTo>
                    <a:pt x="1958" y="14460"/>
                  </a:lnTo>
                  <a:cubicBezTo>
                    <a:pt x="1958" y="15729"/>
                    <a:pt x="2984" y="16755"/>
                    <a:pt x="4253" y="16755"/>
                  </a:cubicBezTo>
                  <a:lnTo>
                    <a:pt x="23209" y="16755"/>
                  </a:lnTo>
                  <a:cubicBezTo>
                    <a:pt x="24465" y="16755"/>
                    <a:pt x="25491" y="15729"/>
                    <a:pt x="25491" y="14460"/>
                  </a:cubicBezTo>
                  <a:lnTo>
                    <a:pt x="25491" y="10815"/>
                  </a:lnTo>
                  <a:lnTo>
                    <a:pt x="27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699175" y="1737075"/>
              <a:ext cx="147175" cy="126250"/>
            </a:xfrm>
            <a:custGeom>
              <a:avLst/>
              <a:gdLst/>
              <a:ahLst/>
              <a:cxnLst/>
              <a:rect l="l" t="t" r="r" b="b"/>
              <a:pathLst>
                <a:path w="5887" h="5050" extrusionOk="0">
                  <a:moveTo>
                    <a:pt x="0" y="1"/>
                  </a:moveTo>
                  <a:lnTo>
                    <a:pt x="0" y="5050"/>
                  </a:lnTo>
                  <a:lnTo>
                    <a:pt x="5887" y="505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729550" y="1215275"/>
              <a:ext cx="86425" cy="521825"/>
            </a:xfrm>
            <a:custGeom>
              <a:avLst/>
              <a:gdLst/>
              <a:ahLst/>
              <a:cxnLst/>
              <a:rect l="l" t="t" r="r" b="b"/>
              <a:pathLst>
                <a:path w="3457" h="20873" extrusionOk="0">
                  <a:moveTo>
                    <a:pt x="1729" y="0"/>
                  </a:moveTo>
                  <a:cubicBezTo>
                    <a:pt x="1081" y="0"/>
                    <a:pt x="554" y="513"/>
                    <a:pt x="541" y="1148"/>
                  </a:cubicBezTo>
                  <a:lnTo>
                    <a:pt x="1" y="20873"/>
                  </a:lnTo>
                  <a:lnTo>
                    <a:pt x="3457" y="20873"/>
                  </a:lnTo>
                  <a:lnTo>
                    <a:pt x="2903" y="1148"/>
                  </a:lnTo>
                  <a:cubicBezTo>
                    <a:pt x="2890" y="513"/>
                    <a:pt x="2363" y="0"/>
                    <a:pt x="172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313375" y="3067250"/>
              <a:ext cx="609600" cy="999100"/>
            </a:xfrm>
            <a:custGeom>
              <a:avLst/>
              <a:gdLst/>
              <a:ahLst/>
              <a:cxnLst/>
              <a:rect l="l" t="t" r="r" b="b"/>
              <a:pathLst>
                <a:path w="24384" h="39964" extrusionOk="0">
                  <a:moveTo>
                    <a:pt x="1" y="1"/>
                  </a:moveTo>
                  <a:lnTo>
                    <a:pt x="1" y="39964"/>
                  </a:lnTo>
                  <a:lnTo>
                    <a:pt x="24384" y="39964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313375" y="4066325"/>
              <a:ext cx="609600" cy="351400"/>
            </a:xfrm>
            <a:custGeom>
              <a:avLst/>
              <a:gdLst/>
              <a:ahLst/>
              <a:cxnLst/>
              <a:rect l="l" t="t" r="r" b="b"/>
              <a:pathLst>
                <a:path w="24384" h="14056" extrusionOk="0">
                  <a:moveTo>
                    <a:pt x="1" y="1"/>
                  </a:moveTo>
                  <a:lnTo>
                    <a:pt x="2282" y="14055"/>
                  </a:lnTo>
                  <a:lnTo>
                    <a:pt x="22413" y="14055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444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386275" y="2059400"/>
              <a:ext cx="463800" cy="611300"/>
            </a:xfrm>
            <a:custGeom>
              <a:avLst/>
              <a:gdLst/>
              <a:ahLst/>
              <a:cxnLst/>
              <a:rect l="l" t="t" r="r" b="b"/>
              <a:pathLst>
                <a:path w="18552" h="24452" extrusionOk="0">
                  <a:moveTo>
                    <a:pt x="2269" y="1"/>
                  </a:moveTo>
                  <a:cubicBezTo>
                    <a:pt x="1014" y="1"/>
                    <a:pt x="1" y="1000"/>
                    <a:pt x="1" y="2256"/>
                  </a:cubicBezTo>
                  <a:lnTo>
                    <a:pt x="1" y="22183"/>
                  </a:lnTo>
                  <a:cubicBezTo>
                    <a:pt x="1" y="23439"/>
                    <a:pt x="1014" y="24451"/>
                    <a:pt x="2269" y="24451"/>
                  </a:cubicBezTo>
                  <a:lnTo>
                    <a:pt x="16283" y="24451"/>
                  </a:lnTo>
                  <a:cubicBezTo>
                    <a:pt x="17539" y="24451"/>
                    <a:pt x="18551" y="23439"/>
                    <a:pt x="18551" y="22183"/>
                  </a:cubicBezTo>
                  <a:lnTo>
                    <a:pt x="18551" y="2256"/>
                  </a:lnTo>
                  <a:cubicBezTo>
                    <a:pt x="18551" y="1000"/>
                    <a:pt x="17539" y="1"/>
                    <a:pt x="16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572950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rgbClr val="33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447050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594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572950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699175" y="2170800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10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3" y="2706"/>
                    <a:pt x="1794" y="2706"/>
                  </a:cubicBezTo>
                  <a:cubicBezTo>
                    <a:pt x="2490" y="2706"/>
                    <a:pt x="3160" y="2164"/>
                    <a:pt x="3160" y="1350"/>
                  </a:cubicBezTo>
                  <a:cubicBezTo>
                    <a:pt x="3160" y="608"/>
                    <a:pt x="2552" y="0"/>
                    <a:pt x="1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47050" y="2297375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594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572950" y="2297375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09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2" y="2706"/>
                    <a:pt x="1794" y="2706"/>
                  </a:cubicBezTo>
                  <a:cubicBezTo>
                    <a:pt x="2490" y="2706"/>
                    <a:pt x="3159" y="2164"/>
                    <a:pt x="3159" y="1350"/>
                  </a:cubicBezTo>
                  <a:cubicBezTo>
                    <a:pt x="3159" y="608"/>
                    <a:pt x="2552" y="0"/>
                    <a:pt x="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99175" y="2297375"/>
              <a:ext cx="79000" cy="67650"/>
            </a:xfrm>
            <a:custGeom>
              <a:avLst/>
              <a:gdLst/>
              <a:ahLst/>
              <a:cxnLst/>
              <a:rect l="l" t="t" r="r" b="b"/>
              <a:pathLst>
                <a:path w="3160" h="2706" extrusionOk="0">
                  <a:moveTo>
                    <a:pt x="1810" y="0"/>
                  </a:moveTo>
                  <a:cubicBezTo>
                    <a:pt x="608" y="0"/>
                    <a:pt x="0" y="1458"/>
                    <a:pt x="851" y="2309"/>
                  </a:cubicBezTo>
                  <a:cubicBezTo>
                    <a:pt x="1125" y="2583"/>
                    <a:pt x="1463" y="2706"/>
                    <a:pt x="1794" y="2706"/>
                  </a:cubicBezTo>
                  <a:cubicBezTo>
                    <a:pt x="2490" y="2706"/>
                    <a:pt x="3160" y="2164"/>
                    <a:pt x="3160" y="1350"/>
                  </a:cubicBezTo>
                  <a:cubicBezTo>
                    <a:pt x="3160" y="608"/>
                    <a:pt x="2552" y="0"/>
                    <a:pt x="1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447050" y="2423925"/>
              <a:ext cx="79000" cy="67675"/>
            </a:xfrm>
            <a:custGeom>
              <a:avLst/>
              <a:gdLst/>
              <a:ahLst/>
              <a:cxnLst/>
              <a:rect l="l" t="t" r="r" b="b"/>
              <a:pathLst>
                <a:path w="3160" h="2707" extrusionOk="0">
                  <a:moveTo>
                    <a:pt x="1809" y="1"/>
                  </a:moveTo>
                  <a:cubicBezTo>
                    <a:pt x="594" y="1"/>
                    <a:pt x="0" y="1459"/>
                    <a:pt x="851" y="2310"/>
                  </a:cubicBezTo>
                  <a:cubicBezTo>
                    <a:pt x="1125" y="2584"/>
                    <a:pt x="1462" y="2707"/>
                    <a:pt x="1794" y="2707"/>
                  </a:cubicBezTo>
                  <a:cubicBezTo>
                    <a:pt x="2490" y="2707"/>
                    <a:pt x="3159" y="2165"/>
                    <a:pt x="3159" y="1351"/>
                  </a:cubicBezTo>
                  <a:cubicBezTo>
                    <a:pt x="3159" y="609"/>
                    <a:pt x="2552" y="1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72950" y="2423925"/>
              <a:ext cx="79000" cy="67675"/>
            </a:xfrm>
            <a:custGeom>
              <a:avLst/>
              <a:gdLst/>
              <a:ahLst/>
              <a:cxnLst/>
              <a:rect l="l" t="t" r="r" b="b"/>
              <a:pathLst>
                <a:path w="3160" h="2707" extrusionOk="0">
                  <a:moveTo>
                    <a:pt x="1809" y="1"/>
                  </a:moveTo>
                  <a:cubicBezTo>
                    <a:pt x="608" y="1"/>
                    <a:pt x="0" y="1459"/>
                    <a:pt x="851" y="2310"/>
                  </a:cubicBezTo>
                  <a:cubicBezTo>
                    <a:pt x="1125" y="2584"/>
                    <a:pt x="1462" y="2707"/>
                    <a:pt x="1794" y="2707"/>
                  </a:cubicBezTo>
                  <a:cubicBezTo>
                    <a:pt x="2490" y="2707"/>
                    <a:pt x="3159" y="2165"/>
                    <a:pt x="3159" y="1351"/>
                  </a:cubicBezTo>
                  <a:cubicBezTo>
                    <a:pt x="3159" y="609"/>
                    <a:pt x="2552" y="1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99175" y="2423925"/>
              <a:ext cx="79000" cy="67675"/>
            </a:xfrm>
            <a:custGeom>
              <a:avLst/>
              <a:gdLst/>
              <a:ahLst/>
              <a:cxnLst/>
              <a:rect l="l" t="t" r="r" b="b"/>
              <a:pathLst>
                <a:path w="3160" h="2707" extrusionOk="0">
                  <a:moveTo>
                    <a:pt x="1810" y="1"/>
                  </a:moveTo>
                  <a:cubicBezTo>
                    <a:pt x="608" y="1"/>
                    <a:pt x="0" y="1459"/>
                    <a:pt x="851" y="2310"/>
                  </a:cubicBezTo>
                  <a:cubicBezTo>
                    <a:pt x="1125" y="2584"/>
                    <a:pt x="1463" y="2707"/>
                    <a:pt x="1794" y="2707"/>
                  </a:cubicBezTo>
                  <a:cubicBezTo>
                    <a:pt x="2490" y="2707"/>
                    <a:pt x="3160" y="2165"/>
                    <a:pt x="3160" y="1351"/>
                  </a:cubicBezTo>
                  <a:cubicBezTo>
                    <a:pt x="3160" y="609"/>
                    <a:pt x="2552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394725" y="2866775"/>
              <a:ext cx="443200" cy="143125"/>
            </a:xfrm>
            <a:custGeom>
              <a:avLst/>
              <a:gdLst/>
              <a:ahLst/>
              <a:cxnLst/>
              <a:rect l="l" t="t" r="r" b="b"/>
              <a:pathLst>
                <a:path w="17728" h="5725" extrusionOk="0">
                  <a:moveTo>
                    <a:pt x="1837" y="0"/>
                  </a:moveTo>
                  <a:cubicBezTo>
                    <a:pt x="824" y="0"/>
                    <a:pt x="0" y="824"/>
                    <a:pt x="0" y="1836"/>
                  </a:cubicBezTo>
                  <a:lnTo>
                    <a:pt x="0" y="3889"/>
                  </a:lnTo>
                  <a:cubicBezTo>
                    <a:pt x="0" y="4901"/>
                    <a:pt x="824" y="5725"/>
                    <a:pt x="1837" y="5725"/>
                  </a:cubicBezTo>
                  <a:lnTo>
                    <a:pt x="15891" y="5725"/>
                  </a:lnTo>
                  <a:cubicBezTo>
                    <a:pt x="16917" y="5725"/>
                    <a:pt x="17727" y="4901"/>
                    <a:pt x="17727" y="3889"/>
                  </a:cubicBezTo>
                  <a:lnTo>
                    <a:pt x="17727" y="1836"/>
                  </a:lnTo>
                  <a:cubicBezTo>
                    <a:pt x="17727" y="824"/>
                    <a:pt x="16917" y="0"/>
                    <a:pt x="15891" y="0"/>
                  </a:cubicBezTo>
                  <a:close/>
                </a:path>
              </a:pathLst>
            </a:custGeom>
            <a:solidFill>
              <a:srgbClr val="E2A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488900" y="2903225"/>
              <a:ext cx="48275" cy="80350"/>
            </a:xfrm>
            <a:custGeom>
              <a:avLst/>
              <a:gdLst/>
              <a:ahLst/>
              <a:cxnLst/>
              <a:rect l="l" t="t" r="r" b="b"/>
              <a:pathLst>
                <a:path w="1931" h="3214" extrusionOk="0">
                  <a:moveTo>
                    <a:pt x="864" y="0"/>
                  </a:moveTo>
                  <a:cubicBezTo>
                    <a:pt x="635" y="135"/>
                    <a:pt x="378" y="216"/>
                    <a:pt x="122" y="257"/>
                  </a:cubicBezTo>
                  <a:lnTo>
                    <a:pt x="122" y="621"/>
                  </a:lnTo>
                  <a:lnTo>
                    <a:pt x="716" y="621"/>
                  </a:lnTo>
                  <a:lnTo>
                    <a:pt x="716" y="2741"/>
                  </a:lnTo>
                  <a:lnTo>
                    <a:pt x="0" y="2741"/>
                  </a:lnTo>
                  <a:lnTo>
                    <a:pt x="0" y="3214"/>
                  </a:lnTo>
                  <a:lnTo>
                    <a:pt x="1931" y="3214"/>
                  </a:lnTo>
                  <a:lnTo>
                    <a:pt x="1931" y="2741"/>
                  </a:lnTo>
                  <a:lnTo>
                    <a:pt x="1296" y="2741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548300" y="2901525"/>
              <a:ext cx="54700" cy="82050"/>
            </a:xfrm>
            <a:custGeom>
              <a:avLst/>
              <a:gdLst/>
              <a:ahLst/>
              <a:cxnLst/>
              <a:rect l="l" t="t" r="r" b="b"/>
              <a:pathLst>
                <a:path w="2188" h="3282" extrusionOk="0">
                  <a:moveTo>
                    <a:pt x="1027" y="1"/>
                  </a:moveTo>
                  <a:cubicBezTo>
                    <a:pt x="622" y="1"/>
                    <a:pt x="243" y="190"/>
                    <a:pt x="0" y="500"/>
                  </a:cubicBezTo>
                  <a:lnTo>
                    <a:pt x="325" y="824"/>
                  </a:lnTo>
                  <a:cubicBezTo>
                    <a:pt x="473" y="622"/>
                    <a:pt x="703" y="487"/>
                    <a:pt x="946" y="473"/>
                  </a:cubicBezTo>
                  <a:cubicBezTo>
                    <a:pt x="961" y="472"/>
                    <a:pt x="976" y="471"/>
                    <a:pt x="990" y="471"/>
                  </a:cubicBezTo>
                  <a:cubicBezTo>
                    <a:pt x="1280" y="471"/>
                    <a:pt x="1511" y="719"/>
                    <a:pt x="1486" y="1027"/>
                  </a:cubicBezTo>
                  <a:cubicBezTo>
                    <a:pt x="1486" y="1513"/>
                    <a:pt x="919" y="2080"/>
                    <a:pt x="27" y="2944"/>
                  </a:cubicBezTo>
                  <a:lnTo>
                    <a:pt x="27" y="3282"/>
                  </a:lnTo>
                  <a:lnTo>
                    <a:pt x="2188" y="3282"/>
                  </a:lnTo>
                  <a:lnTo>
                    <a:pt x="2188" y="2782"/>
                  </a:lnTo>
                  <a:lnTo>
                    <a:pt x="1405" y="2782"/>
                  </a:lnTo>
                  <a:cubicBezTo>
                    <a:pt x="1256" y="2782"/>
                    <a:pt x="1040" y="2796"/>
                    <a:pt x="865" y="2823"/>
                  </a:cubicBezTo>
                  <a:cubicBezTo>
                    <a:pt x="1513" y="2148"/>
                    <a:pt x="2039" y="1580"/>
                    <a:pt x="2039" y="986"/>
                  </a:cubicBezTo>
                  <a:cubicBezTo>
                    <a:pt x="2039" y="392"/>
                    <a:pt x="1634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11750" y="2901525"/>
              <a:ext cx="55725" cy="83425"/>
            </a:xfrm>
            <a:custGeom>
              <a:avLst/>
              <a:gdLst/>
              <a:ahLst/>
              <a:cxnLst/>
              <a:rect l="l" t="t" r="r" b="b"/>
              <a:pathLst>
                <a:path w="2229" h="3337" extrusionOk="0">
                  <a:moveTo>
                    <a:pt x="1081" y="1"/>
                  </a:moveTo>
                  <a:cubicBezTo>
                    <a:pt x="716" y="14"/>
                    <a:pt x="365" y="163"/>
                    <a:pt x="109" y="406"/>
                  </a:cubicBezTo>
                  <a:lnTo>
                    <a:pt x="419" y="770"/>
                  </a:lnTo>
                  <a:cubicBezTo>
                    <a:pt x="581" y="595"/>
                    <a:pt x="811" y="473"/>
                    <a:pt x="1054" y="473"/>
                  </a:cubicBezTo>
                  <a:cubicBezTo>
                    <a:pt x="1364" y="473"/>
                    <a:pt x="1526" y="635"/>
                    <a:pt x="1526" y="905"/>
                  </a:cubicBezTo>
                  <a:cubicBezTo>
                    <a:pt x="1526" y="1189"/>
                    <a:pt x="1324" y="1405"/>
                    <a:pt x="689" y="1405"/>
                  </a:cubicBezTo>
                  <a:lnTo>
                    <a:pt x="689" y="1837"/>
                  </a:lnTo>
                  <a:cubicBezTo>
                    <a:pt x="1432" y="1837"/>
                    <a:pt x="1634" y="2040"/>
                    <a:pt x="1634" y="2377"/>
                  </a:cubicBezTo>
                  <a:cubicBezTo>
                    <a:pt x="1634" y="2688"/>
                    <a:pt x="1391" y="2863"/>
                    <a:pt x="1040" y="2863"/>
                  </a:cubicBezTo>
                  <a:cubicBezTo>
                    <a:pt x="757" y="2850"/>
                    <a:pt x="473" y="2728"/>
                    <a:pt x="284" y="2512"/>
                  </a:cubicBezTo>
                  <a:lnTo>
                    <a:pt x="1" y="2890"/>
                  </a:lnTo>
                  <a:cubicBezTo>
                    <a:pt x="273" y="3176"/>
                    <a:pt x="658" y="3336"/>
                    <a:pt x="1047" y="3336"/>
                  </a:cubicBezTo>
                  <a:cubicBezTo>
                    <a:pt x="1063" y="3336"/>
                    <a:pt x="1079" y="3336"/>
                    <a:pt x="1094" y="3336"/>
                  </a:cubicBezTo>
                  <a:cubicBezTo>
                    <a:pt x="1715" y="3336"/>
                    <a:pt x="2228" y="2998"/>
                    <a:pt x="2228" y="2404"/>
                  </a:cubicBezTo>
                  <a:cubicBezTo>
                    <a:pt x="2228" y="2013"/>
                    <a:pt x="1945" y="1675"/>
                    <a:pt x="1553" y="1607"/>
                  </a:cubicBezTo>
                  <a:lnTo>
                    <a:pt x="1553" y="1594"/>
                  </a:lnTo>
                  <a:cubicBezTo>
                    <a:pt x="1904" y="1445"/>
                    <a:pt x="2107" y="1202"/>
                    <a:pt x="2107" y="851"/>
                  </a:cubicBezTo>
                  <a:cubicBezTo>
                    <a:pt x="2107" y="311"/>
                    <a:pt x="1688" y="1"/>
                    <a:pt x="1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676225" y="2903225"/>
              <a:ext cx="59100" cy="80025"/>
            </a:xfrm>
            <a:custGeom>
              <a:avLst/>
              <a:gdLst/>
              <a:ahLst/>
              <a:cxnLst/>
              <a:rect l="l" t="t" r="r" b="b"/>
              <a:pathLst>
                <a:path w="2364" h="3201" extrusionOk="0">
                  <a:moveTo>
                    <a:pt x="1431" y="527"/>
                  </a:moveTo>
                  <a:cubicBezTo>
                    <a:pt x="1431" y="729"/>
                    <a:pt x="1418" y="1026"/>
                    <a:pt x="1418" y="1202"/>
                  </a:cubicBezTo>
                  <a:lnTo>
                    <a:pt x="1418" y="1931"/>
                  </a:lnTo>
                  <a:lnTo>
                    <a:pt x="567" y="1931"/>
                  </a:lnTo>
                  <a:lnTo>
                    <a:pt x="1148" y="1040"/>
                  </a:lnTo>
                  <a:cubicBezTo>
                    <a:pt x="1242" y="864"/>
                    <a:pt x="1337" y="702"/>
                    <a:pt x="1418" y="527"/>
                  </a:cubicBezTo>
                  <a:close/>
                  <a:moveTo>
                    <a:pt x="1269" y="0"/>
                  </a:moveTo>
                  <a:lnTo>
                    <a:pt x="0" y="1985"/>
                  </a:lnTo>
                  <a:lnTo>
                    <a:pt x="0" y="2377"/>
                  </a:lnTo>
                  <a:lnTo>
                    <a:pt x="1418" y="2377"/>
                  </a:lnTo>
                  <a:lnTo>
                    <a:pt x="1418" y="3200"/>
                  </a:lnTo>
                  <a:lnTo>
                    <a:pt x="1958" y="3200"/>
                  </a:lnTo>
                  <a:lnTo>
                    <a:pt x="1958" y="2377"/>
                  </a:lnTo>
                  <a:lnTo>
                    <a:pt x="2363" y="2377"/>
                  </a:lnTo>
                  <a:lnTo>
                    <a:pt x="2363" y="1931"/>
                  </a:lnTo>
                  <a:lnTo>
                    <a:pt x="1958" y="193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371425" y="31425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59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59" y="4888"/>
                  </a:cubicBezTo>
                  <a:lnTo>
                    <a:pt x="3930" y="4888"/>
                  </a:lnTo>
                  <a:cubicBezTo>
                    <a:pt x="4470" y="4888"/>
                    <a:pt x="4902" y="4469"/>
                    <a:pt x="4902" y="3929"/>
                  </a:cubicBezTo>
                  <a:lnTo>
                    <a:pt x="4902" y="959"/>
                  </a:lnTo>
                  <a:cubicBezTo>
                    <a:pt x="4902" y="433"/>
                    <a:pt x="4470" y="1"/>
                    <a:pt x="3930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57075" y="3142525"/>
              <a:ext cx="122200" cy="122200"/>
            </a:xfrm>
            <a:custGeom>
              <a:avLst/>
              <a:gdLst/>
              <a:ahLst/>
              <a:cxnLst/>
              <a:rect l="l" t="t" r="r" b="b"/>
              <a:pathLst>
                <a:path w="4888" h="4888" extrusionOk="0">
                  <a:moveTo>
                    <a:pt x="959" y="1"/>
                  </a:moveTo>
                  <a:cubicBezTo>
                    <a:pt x="419" y="1"/>
                    <a:pt x="1" y="433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19" y="4888"/>
                    <a:pt x="959" y="4888"/>
                  </a:cubicBezTo>
                  <a:lnTo>
                    <a:pt x="3929" y="4888"/>
                  </a:lnTo>
                  <a:cubicBezTo>
                    <a:pt x="4456" y="4888"/>
                    <a:pt x="4888" y="4469"/>
                    <a:pt x="4888" y="3929"/>
                  </a:cubicBezTo>
                  <a:lnTo>
                    <a:pt x="4888" y="959"/>
                  </a:lnTo>
                  <a:cubicBezTo>
                    <a:pt x="4888" y="433"/>
                    <a:pt x="4456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742375" y="31425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73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73" y="4888"/>
                  </a:cubicBezTo>
                  <a:lnTo>
                    <a:pt x="3929" y="4888"/>
                  </a:lnTo>
                  <a:cubicBezTo>
                    <a:pt x="4469" y="4888"/>
                    <a:pt x="4901" y="4469"/>
                    <a:pt x="4901" y="3929"/>
                  </a:cubicBezTo>
                  <a:lnTo>
                    <a:pt x="4901" y="959"/>
                  </a:lnTo>
                  <a:cubicBezTo>
                    <a:pt x="4901" y="433"/>
                    <a:pt x="4469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371425" y="33366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59" y="1"/>
                  </a:moveTo>
                  <a:cubicBezTo>
                    <a:pt x="433" y="1"/>
                    <a:pt x="1" y="433"/>
                    <a:pt x="1" y="973"/>
                  </a:cubicBezTo>
                  <a:lnTo>
                    <a:pt x="1" y="3943"/>
                  </a:lnTo>
                  <a:cubicBezTo>
                    <a:pt x="1" y="4469"/>
                    <a:pt x="433" y="4901"/>
                    <a:pt x="959" y="4901"/>
                  </a:cubicBezTo>
                  <a:lnTo>
                    <a:pt x="3930" y="4901"/>
                  </a:lnTo>
                  <a:cubicBezTo>
                    <a:pt x="4470" y="4901"/>
                    <a:pt x="4902" y="4469"/>
                    <a:pt x="4902" y="3943"/>
                  </a:cubicBezTo>
                  <a:lnTo>
                    <a:pt x="4902" y="973"/>
                  </a:lnTo>
                  <a:cubicBezTo>
                    <a:pt x="4902" y="433"/>
                    <a:pt x="4470" y="1"/>
                    <a:pt x="3930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557075" y="3336600"/>
              <a:ext cx="122200" cy="122550"/>
            </a:xfrm>
            <a:custGeom>
              <a:avLst/>
              <a:gdLst/>
              <a:ahLst/>
              <a:cxnLst/>
              <a:rect l="l" t="t" r="r" b="b"/>
              <a:pathLst>
                <a:path w="4888" h="4902" extrusionOk="0">
                  <a:moveTo>
                    <a:pt x="959" y="1"/>
                  </a:moveTo>
                  <a:cubicBezTo>
                    <a:pt x="419" y="1"/>
                    <a:pt x="1" y="433"/>
                    <a:pt x="1" y="973"/>
                  </a:cubicBezTo>
                  <a:lnTo>
                    <a:pt x="1" y="3943"/>
                  </a:lnTo>
                  <a:cubicBezTo>
                    <a:pt x="1" y="4469"/>
                    <a:pt x="419" y="4901"/>
                    <a:pt x="959" y="4901"/>
                  </a:cubicBezTo>
                  <a:lnTo>
                    <a:pt x="3929" y="4901"/>
                  </a:lnTo>
                  <a:cubicBezTo>
                    <a:pt x="4456" y="4901"/>
                    <a:pt x="4888" y="4469"/>
                    <a:pt x="4888" y="3943"/>
                  </a:cubicBezTo>
                  <a:lnTo>
                    <a:pt x="4888" y="973"/>
                  </a:lnTo>
                  <a:cubicBezTo>
                    <a:pt x="4888" y="433"/>
                    <a:pt x="4456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42375" y="33366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73" y="1"/>
                  </a:moveTo>
                  <a:cubicBezTo>
                    <a:pt x="433" y="1"/>
                    <a:pt x="1" y="433"/>
                    <a:pt x="1" y="973"/>
                  </a:cubicBezTo>
                  <a:lnTo>
                    <a:pt x="1" y="3943"/>
                  </a:lnTo>
                  <a:cubicBezTo>
                    <a:pt x="1" y="4469"/>
                    <a:pt x="433" y="4901"/>
                    <a:pt x="973" y="4901"/>
                  </a:cubicBezTo>
                  <a:lnTo>
                    <a:pt x="3929" y="4901"/>
                  </a:lnTo>
                  <a:cubicBezTo>
                    <a:pt x="4469" y="4901"/>
                    <a:pt x="4901" y="4469"/>
                    <a:pt x="4901" y="3943"/>
                  </a:cubicBezTo>
                  <a:lnTo>
                    <a:pt x="4901" y="973"/>
                  </a:lnTo>
                  <a:cubicBezTo>
                    <a:pt x="4901" y="433"/>
                    <a:pt x="4469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371425" y="35310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59" y="0"/>
                  </a:moveTo>
                  <a:cubicBezTo>
                    <a:pt x="433" y="0"/>
                    <a:pt x="1" y="432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59" y="4888"/>
                  </a:cubicBezTo>
                  <a:lnTo>
                    <a:pt x="3930" y="4888"/>
                  </a:lnTo>
                  <a:cubicBezTo>
                    <a:pt x="4470" y="4888"/>
                    <a:pt x="4902" y="4469"/>
                    <a:pt x="4902" y="3929"/>
                  </a:cubicBezTo>
                  <a:lnTo>
                    <a:pt x="4902" y="959"/>
                  </a:lnTo>
                  <a:cubicBezTo>
                    <a:pt x="4902" y="432"/>
                    <a:pt x="4470" y="0"/>
                    <a:pt x="3930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557075" y="3531025"/>
              <a:ext cx="122200" cy="122200"/>
            </a:xfrm>
            <a:custGeom>
              <a:avLst/>
              <a:gdLst/>
              <a:ahLst/>
              <a:cxnLst/>
              <a:rect l="l" t="t" r="r" b="b"/>
              <a:pathLst>
                <a:path w="4888" h="4888" extrusionOk="0">
                  <a:moveTo>
                    <a:pt x="959" y="0"/>
                  </a:moveTo>
                  <a:cubicBezTo>
                    <a:pt x="419" y="0"/>
                    <a:pt x="1" y="432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19" y="4888"/>
                    <a:pt x="959" y="4888"/>
                  </a:cubicBezTo>
                  <a:lnTo>
                    <a:pt x="3929" y="4888"/>
                  </a:lnTo>
                  <a:cubicBezTo>
                    <a:pt x="4456" y="4888"/>
                    <a:pt x="4888" y="4469"/>
                    <a:pt x="4888" y="3929"/>
                  </a:cubicBezTo>
                  <a:lnTo>
                    <a:pt x="4888" y="959"/>
                  </a:lnTo>
                  <a:cubicBezTo>
                    <a:pt x="4888" y="432"/>
                    <a:pt x="4456" y="0"/>
                    <a:pt x="3929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742375" y="3531025"/>
              <a:ext cx="122550" cy="122200"/>
            </a:xfrm>
            <a:custGeom>
              <a:avLst/>
              <a:gdLst/>
              <a:ahLst/>
              <a:cxnLst/>
              <a:rect l="l" t="t" r="r" b="b"/>
              <a:pathLst>
                <a:path w="4902" h="4888" extrusionOk="0">
                  <a:moveTo>
                    <a:pt x="973" y="0"/>
                  </a:moveTo>
                  <a:cubicBezTo>
                    <a:pt x="433" y="0"/>
                    <a:pt x="1" y="432"/>
                    <a:pt x="1" y="959"/>
                  </a:cubicBezTo>
                  <a:lnTo>
                    <a:pt x="1" y="3929"/>
                  </a:lnTo>
                  <a:cubicBezTo>
                    <a:pt x="1" y="4469"/>
                    <a:pt x="433" y="4888"/>
                    <a:pt x="973" y="4888"/>
                  </a:cubicBezTo>
                  <a:lnTo>
                    <a:pt x="3929" y="4888"/>
                  </a:lnTo>
                  <a:cubicBezTo>
                    <a:pt x="4469" y="4888"/>
                    <a:pt x="4901" y="4469"/>
                    <a:pt x="4901" y="3929"/>
                  </a:cubicBezTo>
                  <a:lnTo>
                    <a:pt x="4901" y="959"/>
                  </a:lnTo>
                  <a:cubicBezTo>
                    <a:pt x="4901" y="432"/>
                    <a:pt x="4469" y="0"/>
                    <a:pt x="3929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371425" y="37251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59" y="0"/>
                  </a:moveTo>
                  <a:cubicBezTo>
                    <a:pt x="433" y="0"/>
                    <a:pt x="1" y="432"/>
                    <a:pt x="1" y="972"/>
                  </a:cubicBezTo>
                  <a:lnTo>
                    <a:pt x="1" y="3929"/>
                  </a:lnTo>
                  <a:cubicBezTo>
                    <a:pt x="1" y="4469"/>
                    <a:pt x="433" y="4901"/>
                    <a:pt x="959" y="4901"/>
                  </a:cubicBezTo>
                  <a:lnTo>
                    <a:pt x="3930" y="4901"/>
                  </a:lnTo>
                  <a:cubicBezTo>
                    <a:pt x="4470" y="4901"/>
                    <a:pt x="4902" y="4469"/>
                    <a:pt x="4902" y="3929"/>
                  </a:cubicBezTo>
                  <a:lnTo>
                    <a:pt x="4902" y="972"/>
                  </a:lnTo>
                  <a:cubicBezTo>
                    <a:pt x="4902" y="432"/>
                    <a:pt x="4470" y="0"/>
                    <a:pt x="3930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557075" y="3725100"/>
              <a:ext cx="122200" cy="122550"/>
            </a:xfrm>
            <a:custGeom>
              <a:avLst/>
              <a:gdLst/>
              <a:ahLst/>
              <a:cxnLst/>
              <a:rect l="l" t="t" r="r" b="b"/>
              <a:pathLst>
                <a:path w="4888" h="4902" extrusionOk="0">
                  <a:moveTo>
                    <a:pt x="959" y="0"/>
                  </a:moveTo>
                  <a:cubicBezTo>
                    <a:pt x="419" y="0"/>
                    <a:pt x="1" y="432"/>
                    <a:pt x="1" y="972"/>
                  </a:cubicBezTo>
                  <a:lnTo>
                    <a:pt x="1" y="3929"/>
                  </a:lnTo>
                  <a:cubicBezTo>
                    <a:pt x="1" y="4469"/>
                    <a:pt x="419" y="4901"/>
                    <a:pt x="959" y="4901"/>
                  </a:cubicBezTo>
                  <a:lnTo>
                    <a:pt x="3929" y="4901"/>
                  </a:lnTo>
                  <a:cubicBezTo>
                    <a:pt x="4456" y="4901"/>
                    <a:pt x="4888" y="4469"/>
                    <a:pt x="4888" y="3929"/>
                  </a:cubicBezTo>
                  <a:lnTo>
                    <a:pt x="4888" y="972"/>
                  </a:lnTo>
                  <a:cubicBezTo>
                    <a:pt x="4888" y="432"/>
                    <a:pt x="4456" y="0"/>
                    <a:pt x="3929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742375" y="3725100"/>
              <a:ext cx="122550" cy="122550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973" y="0"/>
                  </a:moveTo>
                  <a:cubicBezTo>
                    <a:pt x="433" y="0"/>
                    <a:pt x="1" y="432"/>
                    <a:pt x="1" y="972"/>
                  </a:cubicBezTo>
                  <a:lnTo>
                    <a:pt x="1" y="3929"/>
                  </a:lnTo>
                  <a:cubicBezTo>
                    <a:pt x="1" y="4469"/>
                    <a:pt x="433" y="4901"/>
                    <a:pt x="973" y="4901"/>
                  </a:cubicBezTo>
                  <a:lnTo>
                    <a:pt x="3929" y="4901"/>
                  </a:lnTo>
                  <a:cubicBezTo>
                    <a:pt x="4469" y="4901"/>
                    <a:pt x="4901" y="4469"/>
                    <a:pt x="4901" y="3929"/>
                  </a:cubicBezTo>
                  <a:lnTo>
                    <a:pt x="4901" y="972"/>
                  </a:lnTo>
                  <a:cubicBezTo>
                    <a:pt x="4901" y="432"/>
                    <a:pt x="4469" y="0"/>
                    <a:pt x="3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71425" y="3919500"/>
              <a:ext cx="122550" cy="122225"/>
            </a:xfrm>
            <a:custGeom>
              <a:avLst/>
              <a:gdLst/>
              <a:ahLst/>
              <a:cxnLst/>
              <a:rect l="l" t="t" r="r" b="b"/>
              <a:pathLst>
                <a:path w="4902" h="4889" extrusionOk="0">
                  <a:moveTo>
                    <a:pt x="959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30"/>
                  </a:lnTo>
                  <a:cubicBezTo>
                    <a:pt x="1" y="4456"/>
                    <a:pt x="433" y="4888"/>
                    <a:pt x="959" y="4888"/>
                  </a:cubicBezTo>
                  <a:lnTo>
                    <a:pt x="3930" y="4888"/>
                  </a:lnTo>
                  <a:cubicBezTo>
                    <a:pt x="4470" y="4888"/>
                    <a:pt x="4902" y="4456"/>
                    <a:pt x="4902" y="3930"/>
                  </a:cubicBezTo>
                  <a:lnTo>
                    <a:pt x="4902" y="959"/>
                  </a:lnTo>
                  <a:cubicBezTo>
                    <a:pt x="4902" y="433"/>
                    <a:pt x="4470" y="1"/>
                    <a:pt x="3930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557075" y="3919500"/>
              <a:ext cx="122200" cy="122225"/>
            </a:xfrm>
            <a:custGeom>
              <a:avLst/>
              <a:gdLst/>
              <a:ahLst/>
              <a:cxnLst/>
              <a:rect l="l" t="t" r="r" b="b"/>
              <a:pathLst>
                <a:path w="4888" h="4889" extrusionOk="0">
                  <a:moveTo>
                    <a:pt x="959" y="1"/>
                  </a:moveTo>
                  <a:cubicBezTo>
                    <a:pt x="419" y="1"/>
                    <a:pt x="1" y="433"/>
                    <a:pt x="1" y="959"/>
                  </a:cubicBezTo>
                  <a:lnTo>
                    <a:pt x="1" y="3930"/>
                  </a:lnTo>
                  <a:cubicBezTo>
                    <a:pt x="1" y="4456"/>
                    <a:pt x="419" y="4888"/>
                    <a:pt x="959" y="4888"/>
                  </a:cubicBezTo>
                  <a:lnTo>
                    <a:pt x="3929" y="4888"/>
                  </a:lnTo>
                  <a:cubicBezTo>
                    <a:pt x="4456" y="4888"/>
                    <a:pt x="4888" y="4456"/>
                    <a:pt x="4888" y="3930"/>
                  </a:cubicBezTo>
                  <a:lnTo>
                    <a:pt x="4888" y="959"/>
                  </a:lnTo>
                  <a:cubicBezTo>
                    <a:pt x="4888" y="433"/>
                    <a:pt x="4456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742375" y="3919500"/>
              <a:ext cx="122550" cy="122225"/>
            </a:xfrm>
            <a:custGeom>
              <a:avLst/>
              <a:gdLst/>
              <a:ahLst/>
              <a:cxnLst/>
              <a:rect l="l" t="t" r="r" b="b"/>
              <a:pathLst>
                <a:path w="4902" h="4889" extrusionOk="0">
                  <a:moveTo>
                    <a:pt x="973" y="1"/>
                  </a:moveTo>
                  <a:cubicBezTo>
                    <a:pt x="433" y="1"/>
                    <a:pt x="1" y="433"/>
                    <a:pt x="1" y="959"/>
                  </a:cubicBezTo>
                  <a:lnTo>
                    <a:pt x="1" y="3930"/>
                  </a:lnTo>
                  <a:cubicBezTo>
                    <a:pt x="1" y="4456"/>
                    <a:pt x="433" y="4888"/>
                    <a:pt x="973" y="4888"/>
                  </a:cubicBezTo>
                  <a:lnTo>
                    <a:pt x="3929" y="4888"/>
                  </a:lnTo>
                  <a:cubicBezTo>
                    <a:pt x="4469" y="4888"/>
                    <a:pt x="4901" y="4456"/>
                    <a:pt x="4901" y="3930"/>
                  </a:cubicBezTo>
                  <a:lnTo>
                    <a:pt x="4901" y="959"/>
                  </a:lnTo>
                  <a:cubicBezTo>
                    <a:pt x="4901" y="433"/>
                    <a:pt x="4469" y="1"/>
                    <a:pt x="3929" y="1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510825" y="4275600"/>
              <a:ext cx="214375" cy="60775"/>
            </a:xfrm>
            <a:custGeom>
              <a:avLst/>
              <a:gdLst/>
              <a:ahLst/>
              <a:cxnLst/>
              <a:rect l="l" t="t" r="r" b="b"/>
              <a:pathLst>
                <a:path w="8575" h="2431" extrusionOk="0">
                  <a:moveTo>
                    <a:pt x="1216" y="0"/>
                  </a:moveTo>
                  <a:cubicBezTo>
                    <a:pt x="541" y="0"/>
                    <a:pt x="1" y="540"/>
                    <a:pt x="1" y="1215"/>
                  </a:cubicBezTo>
                  <a:cubicBezTo>
                    <a:pt x="1" y="1877"/>
                    <a:pt x="541" y="2417"/>
                    <a:pt x="1216" y="2431"/>
                  </a:cubicBezTo>
                  <a:lnTo>
                    <a:pt x="7372" y="2431"/>
                  </a:lnTo>
                  <a:cubicBezTo>
                    <a:pt x="8034" y="2431"/>
                    <a:pt x="8574" y="1877"/>
                    <a:pt x="8574" y="1215"/>
                  </a:cubicBezTo>
                  <a:cubicBezTo>
                    <a:pt x="8574" y="540"/>
                    <a:pt x="8034" y="0"/>
                    <a:pt x="7372" y="0"/>
                  </a:cubicBezTo>
                  <a:close/>
                </a:path>
              </a:pathLst>
            </a:custGeom>
            <a:solidFill>
              <a:srgbClr val="FEF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6"/>
          <p:cNvGrpSpPr/>
          <p:nvPr/>
        </p:nvGrpSpPr>
        <p:grpSpPr>
          <a:xfrm rot="448835">
            <a:off x="8226418" y="3032807"/>
            <a:ext cx="875781" cy="1615534"/>
            <a:chOff x="6025000" y="1549275"/>
            <a:chExt cx="1516200" cy="2796900"/>
          </a:xfrm>
        </p:grpSpPr>
        <p:sp>
          <p:nvSpPr>
            <p:cNvPr id="702" name="Google Shape;702;p46"/>
            <p:cNvSpPr/>
            <p:nvPr/>
          </p:nvSpPr>
          <p:spPr>
            <a:xfrm>
              <a:off x="6151250" y="1549275"/>
              <a:ext cx="1282625" cy="2796900"/>
            </a:xfrm>
            <a:custGeom>
              <a:avLst/>
              <a:gdLst/>
              <a:ahLst/>
              <a:cxnLst/>
              <a:rect l="l" t="t" r="r" b="b"/>
              <a:pathLst>
                <a:path w="51305" h="111876" extrusionOk="0">
                  <a:moveTo>
                    <a:pt x="25532" y="1"/>
                  </a:moveTo>
                  <a:cubicBezTo>
                    <a:pt x="16665" y="1"/>
                    <a:pt x="7827" y="1300"/>
                    <a:pt x="5522" y="3935"/>
                  </a:cubicBezTo>
                  <a:cubicBezTo>
                    <a:pt x="1998" y="7972"/>
                    <a:pt x="0" y="77583"/>
                    <a:pt x="5522" y="106326"/>
                  </a:cubicBezTo>
                  <a:cubicBezTo>
                    <a:pt x="5522" y="106326"/>
                    <a:pt x="5657" y="111470"/>
                    <a:pt x="14082" y="111875"/>
                  </a:cubicBezTo>
                  <a:lnTo>
                    <a:pt x="37223" y="111875"/>
                  </a:lnTo>
                  <a:cubicBezTo>
                    <a:pt x="45661" y="111484"/>
                    <a:pt x="45782" y="106326"/>
                    <a:pt x="45782" y="106326"/>
                  </a:cubicBezTo>
                  <a:cubicBezTo>
                    <a:pt x="51304" y="77583"/>
                    <a:pt x="49347" y="7931"/>
                    <a:pt x="45782" y="3935"/>
                  </a:cubicBezTo>
                  <a:cubicBezTo>
                    <a:pt x="43456" y="1324"/>
                    <a:pt x="34479" y="1"/>
                    <a:pt x="2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6298825" y="3389475"/>
              <a:ext cx="248700" cy="124325"/>
            </a:xfrm>
            <a:custGeom>
              <a:avLst/>
              <a:gdLst/>
              <a:ahLst/>
              <a:cxnLst/>
              <a:rect l="l" t="t" r="r" b="b"/>
              <a:pathLst>
                <a:path w="9948" h="4973" extrusionOk="0">
                  <a:moveTo>
                    <a:pt x="3198" y="1"/>
                  </a:moveTo>
                  <a:cubicBezTo>
                    <a:pt x="2247" y="1"/>
                    <a:pt x="1515" y="338"/>
                    <a:pt x="1158" y="1166"/>
                  </a:cubicBezTo>
                  <a:cubicBezTo>
                    <a:pt x="1" y="3890"/>
                    <a:pt x="4358" y="4972"/>
                    <a:pt x="7209" y="4972"/>
                  </a:cubicBezTo>
                  <a:cubicBezTo>
                    <a:pt x="8415" y="4972"/>
                    <a:pt x="9352" y="4779"/>
                    <a:pt x="9488" y="4434"/>
                  </a:cubicBezTo>
                  <a:cubicBezTo>
                    <a:pt x="9947" y="3259"/>
                    <a:pt x="8449" y="1598"/>
                    <a:pt x="6154" y="694"/>
                  </a:cubicBezTo>
                  <a:cubicBezTo>
                    <a:pt x="5066" y="268"/>
                    <a:pt x="4045" y="1"/>
                    <a:pt x="3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6315725" y="3587225"/>
              <a:ext cx="248675" cy="124025"/>
            </a:xfrm>
            <a:custGeom>
              <a:avLst/>
              <a:gdLst/>
              <a:ahLst/>
              <a:cxnLst/>
              <a:rect l="l" t="t" r="r" b="b"/>
              <a:pathLst>
                <a:path w="9947" h="4961" extrusionOk="0">
                  <a:moveTo>
                    <a:pt x="3204" y="0"/>
                  </a:moveTo>
                  <a:cubicBezTo>
                    <a:pt x="2250" y="0"/>
                    <a:pt x="1515" y="337"/>
                    <a:pt x="1157" y="1168"/>
                  </a:cubicBezTo>
                  <a:cubicBezTo>
                    <a:pt x="0" y="3881"/>
                    <a:pt x="4354" y="4961"/>
                    <a:pt x="7205" y="4961"/>
                  </a:cubicBezTo>
                  <a:cubicBezTo>
                    <a:pt x="8413" y="4961"/>
                    <a:pt x="9351" y="4767"/>
                    <a:pt x="9487" y="4422"/>
                  </a:cubicBezTo>
                  <a:cubicBezTo>
                    <a:pt x="9946" y="3261"/>
                    <a:pt x="8448" y="1586"/>
                    <a:pt x="6139" y="682"/>
                  </a:cubicBezTo>
                  <a:cubicBezTo>
                    <a:pt x="5062" y="264"/>
                    <a:pt x="4047" y="0"/>
                    <a:pt x="3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332550" y="3784725"/>
              <a:ext cx="248375" cy="124250"/>
            </a:xfrm>
            <a:custGeom>
              <a:avLst/>
              <a:gdLst/>
              <a:ahLst/>
              <a:cxnLst/>
              <a:rect l="l" t="t" r="r" b="b"/>
              <a:pathLst>
                <a:path w="9935" h="4970" extrusionOk="0">
                  <a:moveTo>
                    <a:pt x="3197" y="0"/>
                  </a:moveTo>
                  <a:cubicBezTo>
                    <a:pt x="2248" y="0"/>
                    <a:pt x="1516" y="337"/>
                    <a:pt x="1159" y="1166"/>
                  </a:cubicBezTo>
                  <a:cubicBezTo>
                    <a:pt x="0" y="3884"/>
                    <a:pt x="4372" y="4969"/>
                    <a:pt x="7223" y="4969"/>
                  </a:cubicBezTo>
                  <a:cubicBezTo>
                    <a:pt x="8423" y="4969"/>
                    <a:pt x="9353" y="4777"/>
                    <a:pt x="9489" y="4433"/>
                  </a:cubicBezTo>
                  <a:cubicBezTo>
                    <a:pt x="9935" y="3259"/>
                    <a:pt x="8436" y="1598"/>
                    <a:pt x="6141" y="693"/>
                  </a:cubicBezTo>
                  <a:cubicBezTo>
                    <a:pt x="5060" y="267"/>
                    <a:pt x="4042" y="0"/>
                    <a:pt x="3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6349475" y="3982450"/>
              <a:ext cx="248350" cy="124050"/>
            </a:xfrm>
            <a:custGeom>
              <a:avLst/>
              <a:gdLst/>
              <a:ahLst/>
              <a:cxnLst/>
              <a:rect l="l" t="t" r="r" b="b"/>
              <a:pathLst>
                <a:path w="9934" h="4962" extrusionOk="0">
                  <a:moveTo>
                    <a:pt x="3199" y="1"/>
                  </a:moveTo>
                  <a:cubicBezTo>
                    <a:pt x="2243" y="1"/>
                    <a:pt x="1508" y="338"/>
                    <a:pt x="1157" y="1169"/>
                  </a:cubicBezTo>
                  <a:cubicBezTo>
                    <a:pt x="0" y="3881"/>
                    <a:pt x="4354" y="4961"/>
                    <a:pt x="7201" y="4961"/>
                  </a:cubicBezTo>
                  <a:cubicBezTo>
                    <a:pt x="8406" y="4961"/>
                    <a:pt x="9341" y="4768"/>
                    <a:pt x="9474" y="4422"/>
                  </a:cubicBezTo>
                  <a:cubicBezTo>
                    <a:pt x="9933" y="3261"/>
                    <a:pt x="8434" y="1587"/>
                    <a:pt x="6139" y="683"/>
                  </a:cubicBezTo>
                  <a:cubicBezTo>
                    <a:pt x="5062" y="264"/>
                    <a:pt x="4044" y="1"/>
                    <a:pt x="3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7026100" y="3389475"/>
              <a:ext cx="248375" cy="124325"/>
            </a:xfrm>
            <a:custGeom>
              <a:avLst/>
              <a:gdLst/>
              <a:ahLst/>
              <a:cxnLst/>
              <a:rect l="l" t="t" r="r" b="b"/>
              <a:pathLst>
                <a:path w="9935" h="4973" extrusionOk="0">
                  <a:moveTo>
                    <a:pt x="6739" y="1"/>
                  </a:moveTo>
                  <a:cubicBezTo>
                    <a:pt x="5894" y="1"/>
                    <a:pt x="4876" y="268"/>
                    <a:pt x="3795" y="694"/>
                  </a:cubicBezTo>
                  <a:cubicBezTo>
                    <a:pt x="1500" y="1598"/>
                    <a:pt x="1" y="3259"/>
                    <a:pt x="460" y="4434"/>
                  </a:cubicBezTo>
                  <a:cubicBezTo>
                    <a:pt x="592" y="4779"/>
                    <a:pt x="1526" y="4972"/>
                    <a:pt x="2730" y="4972"/>
                  </a:cubicBezTo>
                  <a:cubicBezTo>
                    <a:pt x="5577" y="4972"/>
                    <a:pt x="9934" y="3890"/>
                    <a:pt x="8777" y="1166"/>
                  </a:cubicBezTo>
                  <a:cubicBezTo>
                    <a:pt x="8419" y="338"/>
                    <a:pt x="7688" y="1"/>
                    <a:pt x="6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7009225" y="3587225"/>
              <a:ext cx="248600" cy="124025"/>
            </a:xfrm>
            <a:custGeom>
              <a:avLst/>
              <a:gdLst/>
              <a:ahLst/>
              <a:cxnLst/>
              <a:rect l="l" t="t" r="r" b="b"/>
              <a:pathLst>
                <a:path w="9944" h="4961" extrusionOk="0">
                  <a:moveTo>
                    <a:pt x="6730" y="0"/>
                  </a:moveTo>
                  <a:cubicBezTo>
                    <a:pt x="5887" y="0"/>
                    <a:pt x="4872" y="264"/>
                    <a:pt x="3795" y="682"/>
                  </a:cubicBezTo>
                  <a:cubicBezTo>
                    <a:pt x="1499" y="1586"/>
                    <a:pt x="1" y="3261"/>
                    <a:pt x="460" y="4422"/>
                  </a:cubicBezTo>
                  <a:cubicBezTo>
                    <a:pt x="592" y="4767"/>
                    <a:pt x="1529" y="4961"/>
                    <a:pt x="2736" y="4961"/>
                  </a:cubicBezTo>
                  <a:cubicBezTo>
                    <a:pt x="5586" y="4961"/>
                    <a:pt x="9943" y="3881"/>
                    <a:pt x="8777" y="1168"/>
                  </a:cubicBezTo>
                  <a:cubicBezTo>
                    <a:pt x="8418" y="337"/>
                    <a:pt x="768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992350" y="3784725"/>
              <a:ext cx="248750" cy="124250"/>
            </a:xfrm>
            <a:custGeom>
              <a:avLst/>
              <a:gdLst/>
              <a:ahLst/>
              <a:cxnLst/>
              <a:rect l="l" t="t" r="r" b="b"/>
              <a:pathLst>
                <a:path w="9950" h="4970" extrusionOk="0">
                  <a:moveTo>
                    <a:pt x="6750" y="0"/>
                  </a:moveTo>
                  <a:cubicBezTo>
                    <a:pt x="5903" y="0"/>
                    <a:pt x="4882" y="267"/>
                    <a:pt x="3795" y="693"/>
                  </a:cubicBezTo>
                  <a:cubicBezTo>
                    <a:pt x="1499" y="1598"/>
                    <a:pt x="1" y="3259"/>
                    <a:pt x="460" y="4433"/>
                  </a:cubicBezTo>
                  <a:cubicBezTo>
                    <a:pt x="596" y="4777"/>
                    <a:pt x="1526" y="4969"/>
                    <a:pt x="2726" y="4969"/>
                  </a:cubicBezTo>
                  <a:cubicBezTo>
                    <a:pt x="5578" y="4969"/>
                    <a:pt x="9949" y="3884"/>
                    <a:pt x="8790" y="1166"/>
                  </a:cubicBezTo>
                  <a:cubicBezTo>
                    <a:pt x="8433" y="337"/>
                    <a:pt x="7702" y="0"/>
                    <a:pt x="6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6975475" y="3982450"/>
              <a:ext cx="248700" cy="124050"/>
            </a:xfrm>
            <a:custGeom>
              <a:avLst/>
              <a:gdLst/>
              <a:ahLst/>
              <a:cxnLst/>
              <a:rect l="l" t="t" r="r" b="b"/>
              <a:pathLst>
                <a:path w="9948" h="4962" extrusionOk="0">
                  <a:moveTo>
                    <a:pt x="6742" y="1"/>
                  </a:moveTo>
                  <a:cubicBezTo>
                    <a:pt x="5896" y="1"/>
                    <a:pt x="4878" y="264"/>
                    <a:pt x="3795" y="683"/>
                  </a:cubicBezTo>
                  <a:cubicBezTo>
                    <a:pt x="1499" y="1587"/>
                    <a:pt x="1" y="3261"/>
                    <a:pt x="460" y="4422"/>
                  </a:cubicBezTo>
                  <a:cubicBezTo>
                    <a:pt x="596" y="4768"/>
                    <a:pt x="1535" y="4961"/>
                    <a:pt x="2742" y="4961"/>
                  </a:cubicBezTo>
                  <a:cubicBezTo>
                    <a:pt x="5594" y="4961"/>
                    <a:pt x="9947" y="3881"/>
                    <a:pt x="8790" y="1169"/>
                  </a:cubicBezTo>
                  <a:cubicBezTo>
                    <a:pt x="8432" y="338"/>
                    <a:pt x="7697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669350" y="3454400"/>
              <a:ext cx="224475" cy="118825"/>
            </a:xfrm>
            <a:custGeom>
              <a:avLst/>
              <a:gdLst/>
              <a:ahLst/>
              <a:cxnLst/>
              <a:rect l="l" t="t" r="r" b="b"/>
              <a:pathLst>
                <a:path w="8979" h="4753" extrusionOk="0">
                  <a:moveTo>
                    <a:pt x="4483" y="0"/>
                  </a:moveTo>
                  <a:cubicBezTo>
                    <a:pt x="2012" y="0"/>
                    <a:pt x="0" y="176"/>
                    <a:pt x="0" y="1661"/>
                  </a:cubicBezTo>
                  <a:cubicBezTo>
                    <a:pt x="0" y="3160"/>
                    <a:pt x="2012" y="4753"/>
                    <a:pt x="4483" y="4753"/>
                  </a:cubicBezTo>
                  <a:cubicBezTo>
                    <a:pt x="6967" y="4753"/>
                    <a:pt x="8978" y="3160"/>
                    <a:pt x="8978" y="1661"/>
                  </a:cubicBezTo>
                  <a:cubicBezTo>
                    <a:pt x="8978" y="176"/>
                    <a:pt x="6967" y="0"/>
                    <a:pt x="44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6669350" y="3649150"/>
              <a:ext cx="224475" cy="118825"/>
            </a:xfrm>
            <a:custGeom>
              <a:avLst/>
              <a:gdLst/>
              <a:ahLst/>
              <a:cxnLst/>
              <a:rect l="l" t="t" r="r" b="b"/>
              <a:pathLst>
                <a:path w="8979" h="4753" extrusionOk="0">
                  <a:moveTo>
                    <a:pt x="4483" y="1"/>
                  </a:moveTo>
                  <a:cubicBezTo>
                    <a:pt x="2012" y="1"/>
                    <a:pt x="0" y="176"/>
                    <a:pt x="0" y="1675"/>
                  </a:cubicBezTo>
                  <a:cubicBezTo>
                    <a:pt x="0" y="3173"/>
                    <a:pt x="2012" y="4753"/>
                    <a:pt x="4483" y="4753"/>
                  </a:cubicBezTo>
                  <a:cubicBezTo>
                    <a:pt x="6967" y="4753"/>
                    <a:pt x="8978" y="3173"/>
                    <a:pt x="8978" y="1675"/>
                  </a:cubicBezTo>
                  <a:cubicBezTo>
                    <a:pt x="8978" y="176"/>
                    <a:pt x="6967" y="1"/>
                    <a:pt x="4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6669350" y="3844250"/>
              <a:ext cx="224475" cy="118825"/>
            </a:xfrm>
            <a:custGeom>
              <a:avLst/>
              <a:gdLst/>
              <a:ahLst/>
              <a:cxnLst/>
              <a:rect l="l" t="t" r="r" b="b"/>
              <a:pathLst>
                <a:path w="8979" h="4753" extrusionOk="0">
                  <a:moveTo>
                    <a:pt x="4483" y="0"/>
                  </a:moveTo>
                  <a:cubicBezTo>
                    <a:pt x="2012" y="0"/>
                    <a:pt x="0" y="176"/>
                    <a:pt x="0" y="1674"/>
                  </a:cubicBezTo>
                  <a:cubicBezTo>
                    <a:pt x="0" y="3159"/>
                    <a:pt x="2012" y="4752"/>
                    <a:pt x="4483" y="4752"/>
                  </a:cubicBezTo>
                  <a:cubicBezTo>
                    <a:pt x="6967" y="4752"/>
                    <a:pt x="8978" y="3159"/>
                    <a:pt x="8978" y="1674"/>
                  </a:cubicBezTo>
                  <a:cubicBezTo>
                    <a:pt x="8978" y="176"/>
                    <a:pt x="6967" y="0"/>
                    <a:pt x="44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6669350" y="4039000"/>
              <a:ext cx="224475" cy="118825"/>
            </a:xfrm>
            <a:custGeom>
              <a:avLst/>
              <a:gdLst/>
              <a:ahLst/>
              <a:cxnLst/>
              <a:rect l="l" t="t" r="r" b="b"/>
              <a:pathLst>
                <a:path w="8979" h="4753" extrusionOk="0">
                  <a:moveTo>
                    <a:pt x="4483" y="0"/>
                  </a:moveTo>
                  <a:cubicBezTo>
                    <a:pt x="2012" y="0"/>
                    <a:pt x="0" y="176"/>
                    <a:pt x="0" y="1674"/>
                  </a:cubicBezTo>
                  <a:cubicBezTo>
                    <a:pt x="0" y="3173"/>
                    <a:pt x="2012" y="4753"/>
                    <a:pt x="4483" y="4753"/>
                  </a:cubicBezTo>
                  <a:cubicBezTo>
                    <a:pt x="6967" y="4753"/>
                    <a:pt x="8978" y="3173"/>
                    <a:pt x="8978" y="1674"/>
                  </a:cubicBezTo>
                  <a:cubicBezTo>
                    <a:pt x="8978" y="176"/>
                    <a:pt x="6967" y="0"/>
                    <a:pt x="44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6025000" y="1584525"/>
              <a:ext cx="1516200" cy="1786900"/>
            </a:xfrm>
            <a:custGeom>
              <a:avLst/>
              <a:gdLst/>
              <a:ahLst/>
              <a:cxnLst/>
              <a:rect l="l" t="t" r="r" b="b"/>
              <a:pathLst>
                <a:path w="60648" h="71476" extrusionOk="0">
                  <a:moveTo>
                    <a:pt x="30716" y="0"/>
                  </a:moveTo>
                  <a:cubicBezTo>
                    <a:pt x="25437" y="0"/>
                    <a:pt x="19793" y="1067"/>
                    <a:pt x="16229" y="1890"/>
                  </a:cubicBezTo>
                  <a:cubicBezTo>
                    <a:pt x="13974" y="2403"/>
                    <a:pt x="12192" y="4158"/>
                    <a:pt x="11639" y="6413"/>
                  </a:cubicBezTo>
                  <a:cubicBezTo>
                    <a:pt x="8479" y="19279"/>
                    <a:pt x="1" y="62726"/>
                    <a:pt x="26854" y="71002"/>
                  </a:cubicBezTo>
                  <a:cubicBezTo>
                    <a:pt x="27919" y="71313"/>
                    <a:pt x="29008" y="71475"/>
                    <a:pt x="30111" y="71475"/>
                  </a:cubicBezTo>
                  <a:cubicBezTo>
                    <a:pt x="30155" y="71475"/>
                    <a:pt x="30199" y="71475"/>
                    <a:pt x="30243" y="71474"/>
                  </a:cubicBezTo>
                  <a:lnTo>
                    <a:pt x="30270" y="71474"/>
                  </a:lnTo>
                  <a:cubicBezTo>
                    <a:pt x="30314" y="71475"/>
                    <a:pt x="30359" y="71475"/>
                    <a:pt x="30403" y="71475"/>
                  </a:cubicBezTo>
                  <a:cubicBezTo>
                    <a:pt x="31506" y="71475"/>
                    <a:pt x="32607" y="71313"/>
                    <a:pt x="33659" y="71002"/>
                  </a:cubicBezTo>
                  <a:cubicBezTo>
                    <a:pt x="60648" y="62685"/>
                    <a:pt x="51953" y="18888"/>
                    <a:pt x="48834" y="6238"/>
                  </a:cubicBezTo>
                  <a:cubicBezTo>
                    <a:pt x="48294" y="4037"/>
                    <a:pt x="46579" y="2322"/>
                    <a:pt x="44379" y="1769"/>
                  </a:cubicBezTo>
                  <a:cubicBezTo>
                    <a:pt x="39910" y="621"/>
                    <a:pt x="35320" y="27"/>
                    <a:pt x="30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6109400" y="1606800"/>
              <a:ext cx="1340325" cy="1489175"/>
            </a:xfrm>
            <a:custGeom>
              <a:avLst/>
              <a:gdLst/>
              <a:ahLst/>
              <a:cxnLst/>
              <a:rect l="l" t="t" r="r" b="b"/>
              <a:pathLst>
                <a:path w="53613" h="59567" extrusionOk="0">
                  <a:moveTo>
                    <a:pt x="27110" y="0"/>
                  </a:moveTo>
                  <a:cubicBezTo>
                    <a:pt x="22452" y="0"/>
                    <a:pt x="17470" y="932"/>
                    <a:pt x="14311" y="1647"/>
                  </a:cubicBezTo>
                  <a:cubicBezTo>
                    <a:pt x="12313" y="2093"/>
                    <a:pt x="10747" y="3618"/>
                    <a:pt x="10234" y="5603"/>
                  </a:cubicBezTo>
                  <a:cubicBezTo>
                    <a:pt x="7453" y="16782"/>
                    <a:pt x="0" y="51560"/>
                    <a:pt x="23370" y="59040"/>
                  </a:cubicBezTo>
                  <a:cubicBezTo>
                    <a:pt x="24464" y="59391"/>
                    <a:pt x="25585" y="59566"/>
                    <a:pt x="26719" y="59566"/>
                  </a:cubicBezTo>
                  <a:cubicBezTo>
                    <a:pt x="27745" y="59566"/>
                    <a:pt x="28744" y="59431"/>
                    <a:pt x="29729" y="59134"/>
                  </a:cubicBezTo>
                  <a:cubicBezTo>
                    <a:pt x="53613" y="51884"/>
                    <a:pt x="45917" y="16485"/>
                    <a:pt x="43149" y="5441"/>
                  </a:cubicBezTo>
                  <a:cubicBezTo>
                    <a:pt x="42663" y="3524"/>
                    <a:pt x="41151" y="2025"/>
                    <a:pt x="39221" y="1553"/>
                  </a:cubicBezTo>
                  <a:cubicBezTo>
                    <a:pt x="35265" y="554"/>
                    <a:pt x="31201" y="27"/>
                    <a:pt x="27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6113429" y="1637534"/>
              <a:ext cx="1340325" cy="1489175"/>
            </a:xfrm>
            <a:custGeom>
              <a:avLst/>
              <a:gdLst/>
              <a:ahLst/>
              <a:cxnLst/>
              <a:rect l="l" t="t" r="r" b="b"/>
              <a:pathLst>
                <a:path w="53613" h="59567" extrusionOk="0">
                  <a:moveTo>
                    <a:pt x="27110" y="0"/>
                  </a:moveTo>
                  <a:cubicBezTo>
                    <a:pt x="22452" y="0"/>
                    <a:pt x="17470" y="932"/>
                    <a:pt x="14311" y="1647"/>
                  </a:cubicBezTo>
                  <a:cubicBezTo>
                    <a:pt x="12313" y="2093"/>
                    <a:pt x="10747" y="3618"/>
                    <a:pt x="10234" y="5603"/>
                  </a:cubicBezTo>
                  <a:cubicBezTo>
                    <a:pt x="7453" y="16782"/>
                    <a:pt x="0" y="51560"/>
                    <a:pt x="23370" y="59040"/>
                  </a:cubicBezTo>
                  <a:cubicBezTo>
                    <a:pt x="24464" y="59391"/>
                    <a:pt x="25585" y="59566"/>
                    <a:pt x="26719" y="59566"/>
                  </a:cubicBezTo>
                  <a:cubicBezTo>
                    <a:pt x="27745" y="59566"/>
                    <a:pt x="28744" y="59431"/>
                    <a:pt x="29729" y="59134"/>
                  </a:cubicBezTo>
                  <a:cubicBezTo>
                    <a:pt x="53613" y="51884"/>
                    <a:pt x="45917" y="16485"/>
                    <a:pt x="43149" y="5441"/>
                  </a:cubicBezTo>
                  <a:cubicBezTo>
                    <a:pt x="42663" y="3524"/>
                    <a:pt x="41151" y="2025"/>
                    <a:pt x="39221" y="1553"/>
                  </a:cubicBezTo>
                  <a:cubicBezTo>
                    <a:pt x="35265" y="554"/>
                    <a:pt x="31201" y="27"/>
                    <a:pt x="27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6756775" y="1747200"/>
              <a:ext cx="40850" cy="40525"/>
            </a:xfrm>
            <a:custGeom>
              <a:avLst/>
              <a:gdLst/>
              <a:ahLst/>
              <a:cxnLst/>
              <a:rect l="l" t="t" r="r" b="b"/>
              <a:pathLst>
                <a:path w="1634" h="1621" extrusionOk="0">
                  <a:moveTo>
                    <a:pt x="824" y="1"/>
                  </a:moveTo>
                  <a:cubicBezTo>
                    <a:pt x="365" y="1"/>
                    <a:pt x="0" y="365"/>
                    <a:pt x="0" y="811"/>
                  </a:cubicBezTo>
                  <a:cubicBezTo>
                    <a:pt x="0" y="1256"/>
                    <a:pt x="365" y="1621"/>
                    <a:pt x="824" y="1621"/>
                  </a:cubicBezTo>
                  <a:cubicBezTo>
                    <a:pt x="1269" y="1621"/>
                    <a:pt x="1634" y="1256"/>
                    <a:pt x="1634" y="811"/>
                  </a:cubicBezTo>
                  <a:cubicBezTo>
                    <a:pt x="1634" y="365"/>
                    <a:pt x="1269" y="1"/>
                    <a:pt x="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6756775" y="1834950"/>
              <a:ext cx="40850" cy="40875"/>
            </a:xfrm>
            <a:custGeom>
              <a:avLst/>
              <a:gdLst/>
              <a:ahLst/>
              <a:cxnLst/>
              <a:rect l="l" t="t" r="r" b="b"/>
              <a:pathLst>
                <a:path w="1634" h="1635" extrusionOk="0">
                  <a:moveTo>
                    <a:pt x="824" y="1"/>
                  </a:moveTo>
                  <a:cubicBezTo>
                    <a:pt x="365" y="1"/>
                    <a:pt x="0" y="365"/>
                    <a:pt x="0" y="824"/>
                  </a:cubicBezTo>
                  <a:cubicBezTo>
                    <a:pt x="0" y="1270"/>
                    <a:pt x="365" y="1634"/>
                    <a:pt x="824" y="1634"/>
                  </a:cubicBezTo>
                  <a:cubicBezTo>
                    <a:pt x="1269" y="1634"/>
                    <a:pt x="1634" y="1270"/>
                    <a:pt x="1634" y="824"/>
                  </a:cubicBezTo>
                  <a:cubicBezTo>
                    <a:pt x="1634" y="365"/>
                    <a:pt x="1269" y="1"/>
                    <a:pt x="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6756775" y="1923050"/>
              <a:ext cx="40850" cy="40525"/>
            </a:xfrm>
            <a:custGeom>
              <a:avLst/>
              <a:gdLst/>
              <a:ahLst/>
              <a:cxnLst/>
              <a:rect l="l" t="t" r="r" b="b"/>
              <a:pathLst>
                <a:path w="1634" h="1621" extrusionOk="0">
                  <a:moveTo>
                    <a:pt x="824" y="1"/>
                  </a:moveTo>
                  <a:cubicBezTo>
                    <a:pt x="365" y="1"/>
                    <a:pt x="0" y="365"/>
                    <a:pt x="0" y="811"/>
                  </a:cubicBezTo>
                  <a:cubicBezTo>
                    <a:pt x="0" y="1256"/>
                    <a:pt x="365" y="1621"/>
                    <a:pt x="824" y="1621"/>
                  </a:cubicBezTo>
                  <a:cubicBezTo>
                    <a:pt x="1269" y="1621"/>
                    <a:pt x="1634" y="1256"/>
                    <a:pt x="1634" y="811"/>
                  </a:cubicBezTo>
                  <a:cubicBezTo>
                    <a:pt x="1634" y="365"/>
                    <a:pt x="1269" y="1"/>
                    <a:pt x="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6376025" y="2179900"/>
              <a:ext cx="824600" cy="537375"/>
            </a:xfrm>
            <a:custGeom>
              <a:avLst/>
              <a:gdLst/>
              <a:ahLst/>
              <a:cxnLst/>
              <a:rect l="l" t="t" r="r" b="b"/>
              <a:pathLst>
                <a:path w="32984" h="21495" extrusionOk="0">
                  <a:moveTo>
                    <a:pt x="1351" y="1"/>
                  </a:moveTo>
                  <a:cubicBezTo>
                    <a:pt x="608" y="1"/>
                    <a:pt x="1" y="608"/>
                    <a:pt x="1" y="1351"/>
                  </a:cubicBezTo>
                  <a:lnTo>
                    <a:pt x="1" y="20144"/>
                  </a:lnTo>
                  <a:cubicBezTo>
                    <a:pt x="1" y="20887"/>
                    <a:pt x="608" y="21494"/>
                    <a:pt x="1351" y="21494"/>
                  </a:cubicBezTo>
                  <a:lnTo>
                    <a:pt x="31620" y="21494"/>
                  </a:lnTo>
                  <a:cubicBezTo>
                    <a:pt x="32376" y="21494"/>
                    <a:pt x="32984" y="20887"/>
                    <a:pt x="32984" y="20144"/>
                  </a:cubicBezTo>
                  <a:lnTo>
                    <a:pt x="32984" y="1351"/>
                  </a:lnTo>
                  <a:cubicBezTo>
                    <a:pt x="32984" y="608"/>
                    <a:pt x="32376" y="1"/>
                    <a:pt x="3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6378400" y="3082625"/>
              <a:ext cx="222125" cy="192075"/>
            </a:xfrm>
            <a:custGeom>
              <a:avLst/>
              <a:gdLst/>
              <a:ahLst/>
              <a:cxnLst/>
              <a:rect l="l" t="t" r="r" b="b"/>
              <a:pathLst>
                <a:path w="8885" h="7683" extrusionOk="0">
                  <a:moveTo>
                    <a:pt x="2207" y="1"/>
                  </a:moveTo>
                  <a:cubicBezTo>
                    <a:pt x="2098" y="1"/>
                    <a:pt x="1988" y="29"/>
                    <a:pt x="1890" y="88"/>
                  </a:cubicBezTo>
                  <a:lnTo>
                    <a:pt x="392" y="979"/>
                  </a:lnTo>
                  <a:cubicBezTo>
                    <a:pt x="95" y="1154"/>
                    <a:pt x="0" y="1533"/>
                    <a:pt x="149" y="1830"/>
                  </a:cubicBezTo>
                  <a:cubicBezTo>
                    <a:pt x="1283" y="4111"/>
                    <a:pt x="4442" y="6636"/>
                    <a:pt x="5644" y="7554"/>
                  </a:cubicBezTo>
                  <a:cubicBezTo>
                    <a:pt x="5759" y="7640"/>
                    <a:pt x="5894" y="7683"/>
                    <a:pt x="6028" y="7683"/>
                  </a:cubicBezTo>
                  <a:cubicBezTo>
                    <a:pt x="6207" y="7683"/>
                    <a:pt x="6384" y="7606"/>
                    <a:pt x="6508" y="7459"/>
                  </a:cubicBezTo>
                  <a:lnTo>
                    <a:pt x="8601" y="5016"/>
                  </a:lnTo>
                  <a:cubicBezTo>
                    <a:pt x="8884" y="4665"/>
                    <a:pt x="8722" y="4138"/>
                    <a:pt x="8290" y="4003"/>
                  </a:cubicBezTo>
                  <a:cubicBezTo>
                    <a:pt x="6062" y="3423"/>
                    <a:pt x="4091" y="2100"/>
                    <a:pt x="2714" y="263"/>
                  </a:cubicBezTo>
                  <a:cubicBezTo>
                    <a:pt x="2593" y="91"/>
                    <a:pt x="2401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6465475" y="3152900"/>
              <a:ext cx="38550" cy="66600"/>
            </a:xfrm>
            <a:custGeom>
              <a:avLst/>
              <a:gdLst/>
              <a:ahLst/>
              <a:cxnLst/>
              <a:rect l="l" t="t" r="r" b="b"/>
              <a:pathLst>
                <a:path w="1542" h="2664" extrusionOk="0">
                  <a:moveTo>
                    <a:pt x="1146" y="1"/>
                  </a:moveTo>
                  <a:cubicBezTo>
                    <a:pt x="1099" y="1"/>
                    <a:pt x="1050" y="14"/>
                    <a:pt x="1000" y="45"/>
                  </a:cubicBezTo>
                  <a:cubicBezTo>
                    <a:pt x="892" y="112"/>
                    <a:pt x="1" y="652"/>
                    <a:pt x="14" y="1422"/>
                  </a:cubicBezTo>
                  <a:cubicBezTo>
                    <a:pt x="28" y="1894"/>
                    <a:pt x="365" y="2299"/>
                    <a:pt x="1000" y="2637"/>
                  </a:cubicBezTo>
                  <a:cubicBezTo>
                    <a:pt x="1040" y="2650"/>
                    <a:pt x="1094" y="2664"/>
                    <a:pt x="1135" y="2664"/>
                  </a:cubicBezTo>
                  <a:cubicBezTo>
                    <a:pt x="1418" y="2664"/>
                    <a:pt x="1513" y="2272"/>
                    <a:pt x="1256" y="2151"/>
                  </a:cubicBezTo>
                  <a:cubicBezTo>
                    <a:pt x="946" y="1989"/>
                    <a:pt x="568" y="1719"/>
                    <a:pt x="568" y="1408"/>
                  </a:cubicBezTo>
                  <a:cubicBezTo>
                    <a:pt x="554" y="1030"/>
                    <a:pt x="1094" y="639"/>
                    <a:pt x="1270" y="517"/>
                  </a:cubicBezTo>
                  <a:cubicBezTo>
                    <a:pt x="1541" y="359"/>
                    <a:pt x="1386" y="1"/>
                    <a:pt x="1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6861050" y="3034275"/>
              <a:ext cx="355100" cy="325300"/>
            </a:xfrm>
            <a:custGeom>
              <a:avLst/>
              <a:gdLst/>
              <a:ahLst/>
              <a:cxnLst/>
              <a:rect l="l" t="t" r="r" b="b"/>
              <a:pathLst>
                <a:path w="14204" h="13012" extrusionOk="0">
                  <a:moveTo>
                    <a:pt x="11216" y="0"/>
                  </a:moveTo>
                  <a:cubicBezTo>
                    <a:pt x="10840" y="0"/>
                    <a:pt x="10468" y="144"/>
                    <a:pt x="10181" y="415"/>
                  </a:cubicBezTo>
                  <a:cubicBezTo>
                    <a:pt x="8642" y="1914"/>
                    <a:pt x="5050" y="5006"/>
                    <a:pt x="1256" y="5735"/>
                  </a:cubicBezTo>
                  <a:cubicBezTo>
                    <a:pt x="527" y="5856"/>
                    <a:pt x="1" y="6504"/>
                    <a:pt x="28" y="7247"/>
                  </a:cubicBezTo>
                  <a:lnTo>
                    <a:pt x="244" y="13012"/>
                  </a:lnTo>
                  <a:cubicBezTo>
                    <a:pt x="244" y="13012"/>
                    <a:pt x="9452" y="10676"/>
                    <a:pt x="14204" y="1549"/>
                  </a:cubicBezTo>
                  <a:lnTo>
                    <a:pt x="11976" y="213"/>
                  </a:lnTo>
                  <a:cubicBezTo>
                    <a:pt x="11739" y="69"/>
                    <a:pt x="11476" y="0"/>
                    <a:pt x="11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6554925" y="3004775"/>
              <a:ext cx="444875" cy="132725"/>
            </a:xfrm>
            <a:custGeom>
              <a:avLst/>
              <a:gdLst/>
              <a:ahLst/>
              <a:cxnLst/>
              <a:rect l="l" t="t" r="r" b="b"/>
              <a:pathLst>
                <a:path w="17795" h="5309" extrusionOk="0">
                  <a:moveTo>
                    <a:pt x="7063" y="0"/>
                  </a:moveTo>
                  <a:cubicBezTo>
                    <a:pt x="3029" y="0"/>
                    <a:pt x="0" y="83"/>
                    <a:pt x="0" y="1366"/>
                  </a:cubicBezTo>
                  <a:cubicBezTo>
                    <a:pt x="0" y="2837"/>
                    <a:pt x="3983" y="5308"/>
                    <a:pt x="8898" y="5308"/>
                  </a:cubicBezTo>
                  <a:cubicBezTo>
                    <a:pt x="13812" y="5308"/>
                    <a:pt x="17795" y="2837"/>
                    <a:pt x="17795" y="1366"/>
                  </a:cubicBezTo>
                  <a:cubicBezTo>
                    <a:pt x="17795" y="83"/>
                    <a:pt x="14766" y="0"/>
                    <a:pt x="10733" y="0"/>
                  </a:cubicBezTo>
                  <a:cubicBezTo>
                    <a:pt x="10140" y="0"/>
                    <a:pt x="9527" y="2"/>
                    <a:pt x="8898" y="2"/>
                  </a:cubicBezTo>
                  <a:cubicBezTo>
                    <a:pt x="8269" y="2"/>
                    <a:pt x="7655" y="0"/>
                    <a:pt x="70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6638975" y="3051725"/>
              <a:ext cx="276800" cy="20625"/>
            </a:xfrm>
            <a:custGeom>
              <a:avLst/>
              <a:gdLst/>
              <a:ahLst/>
              <a:cxnLst/>
              <a:rect l="l" t="t" r="r" b="b"/>
              <a:pathLst>
                <a:path w="11072" h="825" extrusionOk="0">
                  <a:moveTo>
                    <a:pt x="554" y="1"/>
                  </a:moveTo>
                  <a:cubicBezTo>
                    <a:pt x="0" y="1"/>
                    <a:pt x="0" y="824"/>
                    <a:pt x="554" y="824"/>
                  </a:cubicBezTo>
                  <a:lnTo>
                    <a:pt x="10518" y="824"/>
                  </a:lnTo>
                  <a:cubicBezTo>
                    <a:pt x="11071" y="824"/>
                    <a:pt x="11071" y="1"/>
                    <a:pt x="10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7086200" y="3093125"/>
              <a:ext cx="65150" cy="56175"/>
            </a:xfrm>
            <a:custGeom>
              <a:avLst/>
              <a:gdLst/>
              <a:ahLst/>
              <a:cxnLst/>
              <a:rect l="l" t="t" r="r" b="b"/>
              <a:pathLst>
                <a:path w="2606" h="2247" extrusionOk="0">
                  <a:moveTo>
                    <a:pt x="310" y="1"/>
                  </a:moveTo>
                  <a:cubicBezTo>
                    <a:pt x="171" y="1"/>
                    <a:pt x="51" y="93"/>
                    <a:pt x="27" y="248"/>
                  </a:cubicBezTo>
                  <a:cubicBezTo>
                    <a:pt x="0" y="397"/>
                    <a:pt x="95" y="545"/>
                    <a:pt x="257" y="586"/>
                  </a:cubicBezTo>
                  <a:lnTo>
                    <a:pt x="1539" y="815"/>
                  </a:lnTo>
                  <a:lnTo>
                    <a:pt x="1985" y="2044"/>
                  </a:lnTo>
                  <a:cubicBezTo>
                    <a:pt x="2025" y="2166"/>
                    <a:pt x="2147" y="2247"/>
                    <a:pt x="2268" y="2247"/>
                  </a:cubicBezTo>
                  <a:cubicBezTo>
                    <a:pt x="2309" y="2247"/>
                    <a:pt x="2336" y="2233"/>
                    <a:pt x="2376" y="2233"/>
                  </a:cubicBezTo>
                  <a:cubicBezTo>
                    <a:pt x="2525" y="2166"/>
                    <a:pt x="2606" y="2004"/>
                    <a:pt x="2552" y="1855"/>
                  </a:cubicBezTo>
                  <a:lnTo>
                    <a:pt x="2039" y="464"/>
                  </a:lnTo>
                  <a:cubicBezTo>
                    <a:pt x="2012" y="370"/>
                    <a:pt x="1917" y="302"/>
                    <a:pt x="1823" y="275"/>
                  </a:cubicBezTo>
                  <a:lnTo>
                    <a:pt x="365" y="5"/>
                  </a:lnTo>
                  <a:cubicBezTo>
                    <a:pt x="346" y="2"/>
                    <a:pt x="328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6931275" y="3209025"/>
              <a:ext cx="48525" cy="71575"/>
            </a:xfrm>
            <a:custGeom>
              <a:avLst/>
              <a:gdLst/>
              <a:ahLst/>
              <a:cxnLst/>
              <a:rect l="l" t="t" r="r" b="b"/>
              <a:pathLst>
                <a:path w="1941" h="2863" extrusionOk="0">
                  <a:moveTo>
                    <a:pt x="365" y="0"/>
                  </a:moveTo>
                  <a:cubicBezTo>
                    <a:pt x="203" y="0"/>
                    <a:pt x="68" y="135"/>
                    <a:pt x="54" y="284"/>
                  </a:cubicBezTo>
                  <a:lnTo>
                    <a:pt x="0" y="1755"/>
                  </a:lnTo>
                  <a:cubicBezTo>
                    <a:pt x="0" y="1863"/>
                    <a:pt x="54" y="1958"/>
                    <a:pt x="135" y="2025"/>
                  </a:cubicBezTo>
                  <a:lnTo>
                    <a:pt x="1377" y="2822"/>
                  </a:lnTo>
                  <a:cubicBezTo>
                    <a:pt x="1431" y="2849"/>
                    <a:pt x="1485" y="2862"/>
                    <a:pt x="1553" y="2862"/>
                  </a:cubicBezTo>
                  <a:lnTo>
                    <a:pt x="1539" y="2862"/>
                  </a:lnTo>
                  <a:cubicBezTo>
                    <a:pt x="1544" y="2863"/>
                    <a:pt x="1549" y="2863"/>
                    <a:pt x="1554" y="2863"/>
                  </a:cubicBezTo>
                  <a:cubicBezTo>
                    <a:pt x="1840" y="2863"/>
                    <a:pt x="1940" y="2482"/>
                    <a:pt x="1701" y="2322"/>
                  </a:cubicBezTo>
                  <a:lnTo>
                    <a:pt x="608" y="1607"/>
                  </a:lnTo>
                  <a:lnTo>
                    <a:pt x="648" y="311"/>
                  </a:lnTo>
                  <a:cubicBezTo>
                    <a:pt x="662" y="149"/>
                    <a:pt x="527" y="14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6596775" y="2179900"/>
              <a:ext cx="355775" cy="537375"/>
            </a:xfrm>
            <a:custGeom>
              <a:avLst/>
              <a:gdLst/>
              <a:ahLst/>
              <a:cxnLst/>
              <a:rect l="l" t="t" r="r" b="b"/>
              <a:pathLst>
                <a:path w="14231" h="21495" extrusionOk="0">
                  <a:moveTo>
                    <a:pt x="10180" y="1"/>
                  </a:moveTo>
                  <a:lnTo>
                    <a:pt x="1" y="21494"/>
                  </a:lnTo>
                  <a:lnTo>
                    <a:pt x="4051" y="21494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rgbClr val="073763">
                <a:alpha val="7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913;p52">
            <a:extLst>
              <a:ext uri="{FF2B5EF4-FFF2-40B4-BE49-F238E27FC236}">
                <a16:creationId xmlns:a16="http://schemas.microsoft.com/office/drawing/2014/main" id="{1D31C3CF-9175-013D-EE2E-ACF49F013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Future Considerations</a:t>
            </a:r>
            <a:endParaRPr sz="3500" dirty="0"/>
          </a:p>
        </p:txBody>
      </p:sp>
      <p:sp>
        <p:nvSpPr>
          <p:cNvPr id="9" name="Google Shape;1776;p72">
            <a:extLst>
              <a:ext uri="{FF2B5EF4-FFF2-40B4-BE49-F238E27FC236}">
                <a16:creationId xmlns:a16="http://schemas.microsoft.com/office/drawing/2014/main" id="{67C713C3-1C77-386C-254E-11B276315C10}"/>
              </a:ext>
            </a:extLst>
          </p:cNvPr>
          <p:cNvSpPr/>
          <p:nvPr/>
        </p:nvSpPr>
        <p:spPr>
          <a:xfrm>
            <a:off x="1685546" y="1616810"/>
            <a:ext cx="669300" cy="6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rPr>
              <a:t>1.</a:t>
            </a:r>
            <a:endParaRPr sz="2600" b="1" dirty="0">
              <a:solidFill>
                <a:schemeClr val="dk2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B6706381-0D32-5D0D-C5B2-9D6659DF7300}"/>
              </a:ext>
            </a:extLst>
          </p:cNvPr>
          <p:cNvSpPr txBox="1">
            <a:spLocks/>
          </p:cNvSpPr>
          <p:nvPr/>
        </p:nvSpPr>
        <p:spPr>
          <a:xfrm>
            <a:off x="2266526" y="1661529"/>
            <a:ext cx="54824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/>
              <a:t>Analyze local demographics and buying power</a:t>
            </a:r>
          </a:p>
        </p:txBody>
      </p:sp>
      <p:sp>
        <p:nvSpPr>
          <p:cNvPr id="12" name="Google Shape;1776;p72">
            <a:extLst>
              <a:ext uri="{FF2B5EF4-FFF2-40B4-BE49-F238E27FC236}">
                <a16:creationId xmlns:a16="http://schemas.microsoft.com/office/drawing/2014/main" id="{9BE99690-4B05-19AC-F716-8F4848548566}"/>
              </a:ext>
            </a:extLst>
          </p:cNvPr>
          <p:cNvSpPr/>
          <p:nvPr/>
        </p:nvSpPr>
        <p:spPr>
          <a:xfrm>
            <a:off x="1685546" y="2501232"/>
            <a:ext cx="669300" cy="6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rPr>
              <a:t>2.</a:t>
            </a:r>
            <a:endParaRPr sz="2600" b="1" dirty="0">
              <a:solidFill>
                <a:schemeClr val="dk2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0C3563BB-E950-119A-D26D-F0AE882494A0}"/>
              </a:ext>
            </a:extLst>
          </p:cNvPr>
          <p:cNvSpPr txBox="1">
            <a:spLocks/>
          </p:cNvSpPr>
          <p:nvPr/>
        </p:nvSpPr>
        <p:spPr>
          <a:xfrm>
            <a:off x="2266526" y="2545951"/>
            <a:ext cx="54824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/>
              <a:t>Include more retail shop data</a:t>
            </a:r>
          </a:p>
        </p:txBody>
      </p:sp>
      <p:sp>
        <p:nvSpPr>
          <p:cNvPr id="14" name="Google Shape;1776;p72">
            <a:extLst>
              <a:ext uri="{FF2B5EF4-FFF2-40B4-BE49-F238E27FC236}">
                <a16:creationId xmlns:a16="http://schemas.microsoft.com/office/drawing/2014/main" id="{3AA137FC-1549-38E5-1D2B-3114477378A8}"/>
              </a:ext>
            </a:extLst>
          </p:cNvPr>
          <p:cNvSpPr/>
          <p:nvPr/>
        </p:nvSpPr>
        <p:spPr>
          <a:xfrm>
            <a:off x="1686988" y="3396249"/>
            <a:ext cx="669300" cy="6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rPr>
              <a:t>3.</a:t>
            </a:r>
            <a:endParaRPr sz="2600" b="1" dirty="0">
              <a:solidFill>
                <a:schemeClr val="dk2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C6C82C9C-7B27-71D8-3582-2870E841D647}"/>
              </a:ext>
            </a:extLst>
          </p:cNvPr>
          <p:cNvSpPr txBox="1">
            <a:spLocks/>
          </p:cNvSpPr>
          <p:nvPr/>
        </p:nvSpPr>
        <p:spPr>
          <a:xfrm>
            <a:off x="2267968" y="3440968"/>
            <a:ext cx="58541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/>
              <a:t>Did not consider device launches and campaigns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l Phone Evolution by Slidesgo">
  <a:themeElements>
    <a:clrScheme name="Simple Light">
      <a:dk1>
        <a:srgbClr val="434343"/>
      </a:dk1>
      <a:lt1>
        <a:srgbClr val="EDD8BB"/>
      </a:lt1>
      <a:dk2>
        <a:srgbClr val="FEF7E1"/>
      </a:dk2>
      <a:lt2>
        <a:srgbClr val="EF8E7D"/>
      </a:lt2>
      <a:accent1>
        <a:srgbClr val="E2AA87"/>
      </a:accent1>
      <a:accent2>
        <a:srgbClr val="D0E0E3"/>
      </a:accent2>
      <a:accent3>
        <a:srgbClr val="A2D3C7"/>
      </a:accent3>
      <a:accent4>
        <a:srgbClr val="073763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262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Nunito Light</vt:lpstr>
      <vt:lpstr>Signika</vt:lpstr>
      <vt:lpstr>Quicksand</vt:lpstr>
      <vt:lpstr>Cell Phone Evolution by Slidesgo</vt:lpstr>
      <vt:lpstr>Competitivness  of Classic Retail Stores</vt:lpstr>
      <vt:lpstr>Context</vt:lpstr>
      <vt:lpstr>How to remain competitve?</vt:lpstr>
      <vt:lpstr>How do we achieve this?</vt:lpstr>
      <vt:lpstr>Historical Performance</vt:lpstr>
      <vt:lpstr>Current Market Trend</vt:lpstr>
      <vt:lpstr>Optimization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Retail Stores</dc:title>
  <cp:lastModifiedBy>Dhun Sheth</cp:lastModifiedBy>
  <cp:revision>43</cp:revision>
  <dcterms:modified xsi:type="dcterms:W3CDTF">2024-03-17T01:42:22Z</dcterms:modified>
</cp:coreProperties>
</file>