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57" r:id="rId3"/>
    <p:sldId id="311" r:id="rId4"/>
    <p:sldId id="312" r:id="rId5"/>
    <p:sldId id="313" r:id="rId6"/>
    <p:sldId id="314" r:id="rId7"/>
    <p:sldId id="259" r:id="rId8"/>
  </p:sldIdLst>
  <p:sldSz cx="9144000" cy="5143500" type="screen16x9"/>
  <p:notesSz cx="6858000" cy="9144000"/>
  <p:embeddedFontLst>
    <p:embeddedFont>
      <p:font typeface="Bungee" panose="020B0604020202020204" charset="0"/>
      <p:regular r:id="rId10"/>
    </p:embeddedFont>
    <p:embeddedFont>
      <p:font typeface="Roboto Condensed Light" panose="02000000000000000000" pitchFamily="2" charset="0"/>
      <p:regular r:id="rId11"/>
      <p:italic r:id="rId12"/>
    </p:embeddedFont>
    <p:embeddedFont>
      <p:font typeface="Scope One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D8E40E-34CA-40F5-A1B6-CD9B7D962440}">
  <a:tblStyle styleId="{13D8E40E-34CA-40F5-A1B6-CD9B7D9624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69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4" name="Google Shape;2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0" name="Google Shape;287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e4b7ac326b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0" name="Google Shape;3310;ge4b7ac326b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619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9" name="Google Shape;2969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866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9" name="Google Shape;2969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958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9" name="Google Shape;2969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420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ge4b7ac32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7" name="Google Shape;2897;ge4b7ac32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9600" y="-44400"/>
            <a:ext cx="9280500" cy="1324725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1050" y="1139500"/>
            <a:ext cx="5900100" cy="10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003950" y="2234800"/>
            <a:ext cx="4737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685127" y="3260397"/>
            <a:ext cx="10672152" cy="2713106"/>
            <a:chOff x="-685127" y="3260397"/>
            <a:chExt cx="10672152" cy="2713106"/>
          </a:xfrm>
        </p:grpSpPr>
        <p:sp>
          <p:nvSpPr>
            <p:cNvPr id="14" name="Google Shape;14;p2"/>
            <p:cNvSpPr/>
            <p:nvPr/>
          </p:nvSpPr>
          <p:spPr>
            <a:xfrm>
              <a:off x="-593400" y="3333895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239599" y="3388025"/>
              <a:ext cx="3397797" cy="1000777"/>
            </a:xfrm>
            <a:custGeom>
              <a:avLst/>
              <a:gdLst/>
              <a:ahLst/>
              <a:cxnLst/>
              <a:rect l="l" t="t" r="r" b="b"/>
              <a:pathLst>
                <a:path w="47118" h="13878" extrusionOk="0">
                  <a:moveTo>
                    <a:pt x="44485" y="0"/>
                  </a:moveTo>
                  <a:cubicBezTo>
                    <a:pt x="44294" y="0"/>
                    <a:pt x="44099" y="17"/>
                    <a:pt x="43901" y="51"/>
                  </a:cubicBezTo>
                  <a:cubicBezTo>
                    <a:pt x="43379" y="113"/>
                    <a:pt x="43107" y="802"/>
                    <a:pt x="42803" y="802"/>
                  </a:cubicBezTo>
                  <a:cubicBezTo>
                    <a:pt x="42801" y="802"/>
                    <a:pt x="42798" y="802"/>
                    <a:pt x="42795" y="802"/>
                  </a:cubicBezTo>
                  <a:cubicBezTo>
                    <a:pt x="42795" y="802"/>
                    <a:pt x="41447" y="577"/>
                    <a:pt x="39943" y="519"/>
                  </a:cubicBezTo>
                  <a:cubicBezTo>
                    <a:pt x="39721" y="511"/>
                    <a:pt x="39499" y="507"/>
                    <a:pt x="39277" y="507"/>
                  </a:cubicBezTo>
                  <a:cubicBezTo>
                    <a:pt x="35425" y="507"/>
                    <a:pt x="31652" y="1708"/>
                    <a:pt x="31236" y="4684"/>
                  </a:cubicBezTo>
                  <a:cubicBezTo>
                    <a:pt x="31225" y="4684"/>
                    <a:pt x="31215" y="4684"/>
                    <a:pt x="31204" y="4684"/>
                  </a:cubicBezTo>
                  <a:cubicBezTo>
                    <a:pt x="30651" y="4684"/>
                    <a:pt x="30621" y="5113"/>
                    <a:pt x="30155" y="5188"/>
                  </a:cubicBezTo>
                  <a:cubicBezTo>
                    <a:pt x="29547" y="5176"/>
                    <a:pt x="29001" y="4887"/>
                    <a:pt x="28330" y="4887"/>
                  </a:cubicBezTo>
                  <a:cubicBezTo>
                    <a:pt x="28021" y="4887"/>
                    <a:pt x="27687" y="4948"/>
                    <a:pt x="27308" y="5124"/>
                  </a:cubicBezTo>
                  <a:cubicBezTo>
                    <a:pt x="27255" y="5141"/>
                    <a:pt x="27198" y="5146"/>
                    <a:pt x="27129" y="5146"/>
                  </a:cubicBezTo>
                  <a:cubicBezTo>
                    <a:pt x="26943" y="5141"/>
                    <a:pt x="26718" y="5084"/>
                    <a:pt x="26533" y="5077"/>
                  </a:cubicBezTo>
                  <a:cubicBezTo>
                    <a:pt x="26533" y="5077"/>
                    <a:pt x="24793" y="5196"/>
                    <a:pt x="23004" y="5196"/>
                  </a:cubicBezTo>
                  <a:cubicBezTo>
                    <a:pt x="22743" y="5196"/>
                    <a:pt x="22480" y="5194"/>
                    <a:pt x="22222" y="5188"/>
                  </a:cubicBezTo>
                  <a:cubicBezTo>
                    <a:pt x="21705" y="5256"/>
                    <a:pt x="21094" y="5443"/>
                    <a:pt x="20625" y="5443"/>
                  </a:cubicBezTo>
                  <a:cubicBezTo>
                    <a:pt x="20611" y="5443"/>
                    <a:pt x="20598" y="5442"/>
                    <a:pt x="20585" y="5442"/>
                  </a:cubicBezTo>
                  <a:cubicBezTo>
                    <a:pt x="20534" y="5442"/>
                    <a:pt x="18451" y="5020"/>
                    <a:pt x="17154" y="4991"/>
                  </a:cubicBezTo>
                  <a:cubicBezTo>
                    <a:pt x="17098" y="4989"/>
                    <a:pt x="17041" y="4989"/>
                    <a:pt x="16984" y="4989"/>
                  </a:cubicBezTo>
                  <a:cubicBezTo>
                    <a:pt x="16032" y="4989"/>
                    <a:pt x="15036" y="5164"/>
                    <a:pt x="15020" y="5164"/>
                  </a:cubicBezTo>
                  <a:cubicBezTo>
                    <a:pt x="14523" y="5153"/>
                    <a:pt x="13968" y="4898"/>
                    <a:pt x="13400" y="4887"/>
                  </a:cubicBezTo>
                  <a:cubicBezTo>
                    <a:pt x="13390" y="4886"/>
                    <a:pt x="13381" y="4886"/>
                    <a:pt x="13373" y="4886"/>
                  </a:cubicBezTo>
                  <a:cubicBezTo>
                    <a:pt x="12892" y="4886"/>
                    <a:pt x="12831" y="5170"/>
                    <a:pt x="12323" y="5170"/>
                  </a:cubicBezTo>
                  <a:cubicBezTo>
                    <a:pt x="12314" y="5170"/>
                    <a:pt x="12304" y="5170"/>
                    <a:pt x="12294" y="5170"/>
                  </a:cubicBezTo>
                  <a:cubicBezTo>
                    <a:pt x="11965" y="5159"/>
                    <a:pt x="11600" y="5084"/>
                    <a:pt x="11277" y="5077"/>
                  </a:cubicBezTo>
                  <a:cubicBezTo>
                    <a:pt x="11263" y="5077"/>
                    <a:pt x="11250" y="5076"/>
                    <a:pt x="11237" y="5076"/>
                  </a:cubicBezTo>
                  <a:cubicBezTo>
                    <a:pt x="10750" y="5076"/>
                    <a:pt x="10531" y="5275"/>
                    <a:pt x="10524" y="5500"/>
                  </a:cubicBezTo>
                  <a:cubicBezTo>
                    <a:pt x="10524" y="5714"/>
                    <a:pt x="10710" y="5934"/>
                    <a:pt x="10710" y="6153"/>
                  </a:cubicBezTo>
                  <a:cubicBezTo>
                    <a:pt x="10705" y="6240"/>
                    <a:pt x="10670" y="6333"/>
                    <a:pt x="10577" y="6420"/>
                  </a:cubicBezTo>
                  <a:cubicBezTo>
                    <a:pt x="10513" y="6327"/>
                    <a:pt x="10414" y="6304"/>
                    <a:pt x="10316" y="6299"/>
                  </a:cubicBezTo>
                  <a:cubicBezTo>
                    <a:pt x="9552" y="6286"/>
                    <a:pt x="9594" y="6281"/>
                    <a:pt x="9594" y="6281"/>
                  </a:cubicBezTo>
                  <a:cubicBezTo>
                    <a:pt x="9569" y="6280"/>
                    <a:pt x="9544" y="6280"/>
                    <a:pt x="9520" y="6280"/>
                  </a:cubicBezTo>
                  <a:cubicBezTo>
                    <a:pt x="8313" y="6280"/>
                    <a:pt x="7261" y="6837"/>
                    <a:pt x="6105" y="6900"/>
                  </a:cubicBezTo>
                  <a:cubicBezTo>
                    <a:pt x="5173" y="6882"/>
                    <a:pt x="4109" y="6726"/>
                    <a:pt x="3103" y="6708"/>
                  </a:cubicBezTo>
                  <a:cubicBezTo>
                    <a:pt x="3054" y="6708"/>
                    <a:pt x="3005" y="6707"/>
                    <a:pt x="2957" y="6707"/>
                  </a:cubicBezTo>
                  <a:cubicBezTo>
                    <a:pt x="798" y="6707"/>
                    <a:pt x="1" y="7583"/>
                    <a:pt x="1" y="8139"/>
                  </a:cubicBezTo>
                  <a:cubicBezTo>
                    <a:pt x="1" y="9058"/>
                    <a:pt x="1853" y="9862"/>
                    <a:pt x="3015" y="10243"/>
                  </a:cubicBezTo>
                  <a:cubicBezTo>
                    <a:pt x="10484" y="12326"/>
                    <a:pt x="27279" y="12089"/>
                    <a:pt x="46544" y="13877"/>
                  </a:cubicBezTo>
                  <a:cubicBezTo>
                    <a:pt x="46562" y="13733"/>
                    <a:pt x="46573" y="13581"/>
                    <a:pt x="46584" y="13437"/>
                  </a:cubicBezTo>
                  <a:cubicBezTo>
                    <a:pt x="46787" y="10527"/>
                    <a:pt x="45965" y="7819"/>
                    <a:pt x="46192" y="4528"/>
                  </a:cubicBezTo>
                  <a:cubicBezTo>
                    <a:pt x="46272" y="3359"/>
                    <a:pt x="46533" y="2168"/>
                    <a:pt x="47118" y="1039"/>
                  </a:cubicBezTo>
                  <a:cubicBezTo>
                    <a:pt x="46464" y="460"/>
                    <a:pt x="45583" y="38"/>
                    <a:pt x="44629" y="3"/>
                  </a:cubicBezTo>
                  <a:cubicBezTo>
                    <a:pt x="44582" y="1"/>
                    <a:pt x="44533" y="0"/>
                    <a:pt x="44485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-685127" y="3260397"/>
              <a:ext cx="10672152" cy="2713106"/>
              <a:chOff x="461663" y="2882825"/>
              <a:chExt cx="6354363" cy="1615425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3748325" y="3252400"/>
                <a:ext cx="259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327" extrusionOk="0">
                    <a:moveTo>
                      <a:pt x="166" y="0"/>
                    </a:moveTo>
                    <a:cubicBezTo>
                      <a:pt x="83" y="0"/>
                      <a:pt x="13" y="14"/>
                      <a:pt x="13" y="14"/>
                    </a:cubicBezTo>
                    <a:lnTo>
                      <a:pt x="0" y="326"/>
                    </a:lnTo>
                    <a:cubicBezTo>
                      <a:pt x="0" y="326"/>
                      <a:pt x="163" y="238"/>
                      <a:pt x="296" y="238"/>
                    </a:cubicBezTo>
                    <a:cubicBezTo>
                      <a:pt x="319" y="238"/>
                      <a:pt x="340" y="240"/>
                      <a:pt x="360" y="246"/>
                    </a:cubicBezTo>
                    <a:cubicBezTo>
                      <a:pt x="377" y="251"/>
                      <a:pt x="397" y="253"/>
                      <a:pt x="421" y="253"/>
                    </a:cubicBezTo>
                    <a:cubicBezTo>
                      <a:pt x="625" y="253"/>
                      <a:pt x="1036" y="89"/>
                      <a:pt x="1036" y="89"/>
                    </a:cubicBezTo>
                    <a:lnTo>
                      <a:pt x="1036" y="89"/>
                    </a:lnTo>
                    <a:cubicBezTo>
                      <a:pt x="1036" y="89"/>
                      <a:pt x="899" y="103"/>
                      <a:pt x="744" y="103"/>
                    </a:cubicBezTo>
                    <a:cubicBezTo>
                      <a:pt x="600" y="103"/>
                      <a:pt x="441" y="91"/>
                      <a:pt x="366" y="43"/>
                    </a:cubicBezTo>
                    <a:cubicBezTo>
                      <a:pt x="311" y="9"/>
                      <a:pt x="234" y="0"/>
                      <a:pt x="166" y="0"/>
                    </a:cubicBezTo>
                    <a:close/>
                  </a:path>
                </a:pathLst>
              </a:custGeom>
              <a:solidFill>
                <a:srgbClr val="EF5F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47450" y="3252325"/>
                <a:ext cx="1350" cy="76675"/>
              </a:xfrm>
              <a:custGeom>
                <a:avLst/>
                <a:gdLst/>
                <a:ahLst/>
                <a:cxnLst/>
                <a:rect l="l" t="t" r="r" b="b"/>
                <a:pathLst>
                  <a:path w="54" h="3067" extrusionOk="0">
                    <a:moveTo>
                      <a:pt x="1" y="0"/>
                    </a:moveTo>
                    <a:lnTo>
                      <a:pt x="1" y="3066"/>
                    </a:lnTo>
                    <a:lnTo>
                      <a:pt x="54" y="3066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B9B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614775" y="3143325"/>
                <a:ext cx="90100" cy="170350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6814" extrusionOk="0">
                    <a:moveTo>
                      <a:pt x="1767" y="1"/>
                    </a:moveTo>
                    <a:cubicBezTo>
                      <a:pt x="1760" y="1"/>
                      <a:pt x="1752" y="2"/>
                      <a:pt x="1745" y="3"/>
                    </a:cubicBezTo>
                    <a:cubicBezTo>
                      <a:pt x="1066" y="152"/>
                      <a:pt x="0" y="6813"/>
                      <a:pt x="1634" y="6813"/>
                    </a:cubicBezTo>
                    <a:cubicBezTo>
                      <a:pt x="1646" y="6813"/>
                      <a:pt x="1657" y="6813"/>
                      <a:pt x="1669" y="6812"/>
                    </a:cubicBezTo>
                    <a:cubicBezTo>
                      <a:pt x="3604" y="6704"/>
                      <a:pt x="2452" y="1"/>
                      <a:pt x="1767" y="1"/>
                    </a:cubicBez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657075" y="3267500"/>
                <a:ext cx="2025" cy="78250"/>
              </a:xfrm>
              <a:custGeom>
                <a:avLst/>
                <a:gdLst/>
                <a:ahLst/>
                <a:cxnLst/>
                <a:rect l="l" t="t" r="r" b="b"/>
                <a:pathLst>
                  <a:path w="81" h="3130" extrusionOk="0">
                    <a:moveTo>
                      <a:pt x="0" y="0"/>
                    </a:moveTo>
                    <a:lnTo>
                      <a:pt x="0" y="3130"/>
                    </a:lnTo>
                    <a:lnTo>
                      <a:pt x="81" y="313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857100" y="3297450"/>
                <a:ext cx="1900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76" h="1724" extrusionOk="0">
                    <a:moveTo>
                      <a:pt x="1" y="0"/>
                    </a:moveTo>
                    <a:lnTo>
                      <a:pt x="1" y="1723"/>
                    </a:lnTo>
                    <a:lnTo>
                      <a:pt x="76" y="1723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807650" y="3291375"/>
                <a:ext cx="2175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87" h="1689" extrusionOk="0">
                    <a:moveTo>
                      <a:pt x="6" y="0"/>
                    </a:moveTo>
                    <a:lnTo>
                      <a:pt x="0" y="1689"/>
                    </a:lnTo>
                    <a:lnTo>
                      <a:pt x="81" y="1689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830100" y="3166200"/>
                <a:ext cx="62750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5861" extrusionOk="0">
                    <a:moveTo>
                      <a:pt x="1260" y="1"/>
                    </a:moveTo>
                    <a:cubicBezTo>
                      <a:pt x="145" y="1"/>
                      <a:pt x="1" y="5531"/>
                      <a:pt x="392" y="5684"/>
                    </a:cubicBezTo>
                    <a:cubicBezTo>
                      <a:pt x="665" y="5794"/>
                      <a:pt x="873" y="5861"/>
                      <a:pt x="1108" y="5861"/>
                    </a:cubicBezTo>
                    <a:cubicBezTo>
                      <a:pt x="1291" y="5861"/>
                      <a:pt x="1491" y="5821"/>
                      <a:pt x="1752" y="5729"/>
                    </a:cubicBezTo>
                    <a:cubicBezTo>
                      <a:pt x="2283" y="5545"/>
                      <a:pt x="2510" y="691"/>
                      <a:pt x="1485" y="71"/>
                    </a:cubicBezTo>
                    <a:cubicBezTo>
                      <a:pt x="1406" y="23"/>
                      <a:pt x="1331" y="1"/>
                      <a:pt x="1260" y="1"/>
                    </a:cubicBez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779875" y="3125900"/>
                <a:ext cx="63125" cy="180625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7225" extrusionOk="0">
                    <a:moveTo>
                      <a:pt x="1173" y="0"/>
                    </a:moveTo>
                    <a:cubicBezTo>
                      <a:pt x="1168" y="0"/>
                      <a:pt x="1163" y="0"/>
                      <a:pt x="1157" y="0"/>
                    </a:cubicBezTo>
                    <a:cubicBezTo>
                      <a:pt x="1" y="70"/>
                      <a:pt x="133" y="6844"/>
                      <a:pt x="492" y="7023"/>
                    </a:cubicBezTo>
                    <a:cubicBezTo>
                      <a:pt x="741" y="7147"/>
                      <a:pt x="938" y="7224"/>
                      <a:pt x="1164" y="7224"/>
                    </a:cubicBezTo>
                    <a:cubicBezTo>
                      <a:pt x="1363" y="7224"/>
                      <a:pt x="1585" y="7164"/>
                      <a:pt x="1886" y="7023"/>
                    </a:cubicBezTo>
                    <a:cubicBezTo>
                      <a:pt x="2525" y="6725"/>
                      <a:pt x="2316" y="0"/>
                      <a:pt x="1173" y="0"/>
                    </a:cubicBez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4192950" y="3171800"/>
                <a:ext cx="119100" cy="238625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9545" extrusionOk="0">
                    <a:moveTo>
                      <a:pt x="2009" y="0"/>
                    </a:moveTo>
                    <a:cubicBezTo>
                      <a:pt x="1999" y="0"/>
                      <a:pt x="1991" y="7"/>
                      <a:pt x="1985" y="21"/>
                    </a:cubicBezTo>
                    <a:cubicBezTo>
                      <a:pt x="799" y="2845"/>
                      <a:pt x="1" y="8266"/>
                      <a:pt x="1088" y="9110"/>
                    </a:cubicBezTo>
                    <a:cubicBezTo>
                      <a:pt x="1477" y="9413"/>
                      <a:pt x="1841" y="9544"/>
                      <a:pt x="2176" y="9544"/>
                    </a:cubicBezTo>
                    <a:cubicBezTo>
                      <a:pt x="2698" y="9544"/>
                      <a:pt x="3147" y="9227"/>
                      <a:pt x="3506" y="8752"/>
                    </a:cubicBezTo>
                    <a:cubicBezTo>
                      <a:pt x="4763" y="7102"/>
                      <a:pt x="2333" y="0"/>
                      <a:pt x="2009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4176000" y="3295725"/>
                <a:ext cx="5915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4743" extrusionOk="0">
                    <a:moveTo>
                      <a:pt x="996" y="1"/>
                    </a:moveTo>
                    <a:cubicBezTo>
                      <a:pt x="991" y="1"/>
                      <a:pt x="987" y="4"/>
                      <a:pt x="984" y="11"/>
                    </a:cubicBezTo>
                    <a:cubicBezTo>
                      <a:pt x="394" y="1411"/>
                      <a:pt x="1" y="4107"/>
                      <a:pt x="540" y="4529"/>
                    </a:cubicBezTo>
                    <a:cubicBezTo>
                      <a:pt x="732" y="4678"/>
                      <a:pt x="912" y="4743"/>
                      <a:pt x="1079" y="4743"/>
                    </a:cubicBezTo>
                    <a:cubicBezTo>
                      <a:pt x="1338" y="4743"/>
                      <a:pt x="1563" y="4586"/>
                      <a:pt x="1742" y="4350"/>
                    </a:cubicBezTo>
                    <a:cubicBezTo>
                      <a:pt x="2366" y="3525"/>
                      <a:pt x="1159" y="1"/>
                      <a:pt x="996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123075" y="3311950"/>
                <a:ext cx="86400" cy="118850"/>
              </a:xfrm>
              <a:custGeom>
                <a:avLst/>
                <a:gdLst/>
                <a:ahLst/>
                <a:cxnLst/>
                <a:rect l="l" t="t" r="r" b="b"/>
                <a:pathLst>
                  <a:path w="3456" h="4754" extrusionOk="0">
                    <a:moveTo>
                      <a:pt x="1360" y="1"/>
                    </a:moveTo>
                    <a:cubicBezTo>
                      <a:pt x="1353" y="1"/>
                      <a:pt x="1347" y="4"/>
                      <a:pt x="1343" y="10"/>
                    </a:cubicBezTo>
                    <a:cubicBezTo>
                      <a:pt x="516" y="1399"/>
                      <a:pt x="1" y="4083"/>
                      <a:pt x="799" y="4523"/>
                    </a:cubicBezTo>
                    <a:cubicBezTo>
                      <a:pt x="1097" y="4684"/>
                      <a:pt x="1372" y="4754"/>
                      <a:pt x="1624" y="4754"/>
                    </a:cubicBezTo>
                    <a:cubicBezTo>
                      <a:pt x="1992" y="4754"/>
                      <a:pt x="2307" y="4604"/>
                      <a:pt x="2558" y="4377"/>
                    </a:cubicBezTo>
                    <a:cubicBezTo>
                      <a:pt x="3456" y="3575"/>
                      <a:pt x="1596" y="1"/>
                      <a:pt x="1360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082300" y="3321575"/>
                <a:ext cx="72325" cy="117850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4714" extrusionOk="0">
                    <a:moveTo>
                      <a:pt x="768" y="1"/>
                    </a:moveTo>
                    <a:cubicBezTo>
                      <a:pt x="761" y="1"/>
                      <a:pt x="756" y="5"/>
                      <a:pt x="753" y="13"/>
                    </a:cubicBezTo>
                    <a:cubicBezTo>
                      <a:pt x="179" y="1471"/>
                      <a:pt x="0" y="4195"/>
                      <a:pt x="723" y="4555"/>
                    </a:cubicBezTo>
                    <a:cubicBezTo>
                      <a:pt x="947" y="4665"/>
                      <a:pt x="1152" y="4714"/>
                      <a:pt x="1337" y="4714"/>
                    </a:cubicBezTo>
                    <a:cubicBezTo>
                      <a:pt x="1703" y="4714"/>
                      <a:pt x="1995" y="4524"/>
                      <a:pt x="2211" y="4248"/>
                    </a:cubicBezTo>
                    <a:cubicBezTo>
                      <a:pt x="2893" y="3363"/>
                      <a:pt x="977" y="1"/>
                      <a:pt x="768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312850" y="3299175"/>
                <a:ext cx="72325" cy="117975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4719" extrusionOk="0">
                    <a:moveTo>
                      <a:pt x="767" y="0"/>
                    </a:moveTo>
                    <a:cubicBezTo>
                      <a:pt x="760" y="0"/>
                      <a:pt x="755" y="4"/>
                      <a:pt x="752" y="12"/>
                    </a:cubicBezTo>
                    <a:cubicBezTo>
                      <a:pt x="179" y="1475"/>
                      <a:pt x="0" y="4201"/>
                      <a:pt x="729" y="4559"/>
                    </a:cubicBezTo>
                    <a:cubicBezTo>
                      <a:pt x="952" y="4670"/>
                      <a:pt x="1157" y="4718"/>
                      <a:pt x="1342" y="4718"/>
                    </a:cubicBezTo>
                    <a:cubicBezTo>
                      <a:pt x="1708" y="4718"/>
                      <a:pt x="1998" y="4527"/>
                      <a:pt x="2209" y="4247"/>
                    </a:cubicBezTo>
                    <a:cubicBezTo>
                      <a:pt x="2893" y="3363"/>
                      <a:pt x="978" y="0"/>
                      <a:pt x="767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346375" y="3308700"/>
                <a:ext cx="75825" cy="115775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4631" extrusionOk="0">
                    <a:moveTo>
                      <a:pt x="2277" y="1"/>
                    </a:moveTo>
                    <a:cubicBezTo>
                      <a:pt x="2272" y="1"/>
                      <a:pt x="2268" y="3"/>
                      <a:pt x="2264" y="7"/>
                    </a:cubicBezTo>
                    <a:cubicBezTo>
                      <a:pt x="1181" y="1147"/>
                      <a:pt x="1" y="3599"/>
                      <a:pt x="545" y="4189"/>
                    </a:cubicBezTo>
                    <a:cubicBezTo>
                      <a:pt x="834" y="4504"/>
                      <a:pt x="1137" y="4631"/>
                      <a:pt x="1429" y="4631"/>
                    </a:cubicBezTo>
                    <a:cubicBezTo>
                      <a:pt x="1648" y="4631"/>
                      <a:pt x="1860" y="4560"/>
                      <a:pt x="2056" y="4445"/>
                    </a:cubicBezTo>
                    <a:cubicBezTo>
                      <a:pt x="3032" y="3874"/>
                      <a:pt x="2470" y="1"/>
                      <a:pt x="2277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384875" y="3319325"/>
                <a:ext cx="77150" cy="141025"/>
              </a:xfrm>
              <a:custGeom>
                <a:avLst/>
                <a:gdLst/>
                <a:ahLst/>
                <a:cxnLst/>
                <a:rect l="l" t="t" r="r" b="b"/>
                <a:pathLst>
                  <a:path w="3086" h="5641" extrusionOk="0">
                    <a:moveTo>
                      <a:pt x="2584" y="1"/>
                    </a:moveTo>
                    <a:cubicBezTo>
                      <a:pt x="2579" y="1"/>
                      <a:pt x="2574" y="4"/>
                      <a:pt x="2569" y="10"/>
                    </a:cubicBezTo>
                    <a:cubicBezTo>
                      <a:pt x="1383" y="1462"/>
                      <a:pt x="0" y="4499"/>
                      <a:pt x="521" y="5176"/>
                    </a:cubicBezTo>
                    <a:cubicBezTo>
                      <a:pt x="774" y="5507"/>
                      <a:pt x="1051" y="5641"/>
                      <a:pt x="1329" y="5641"/>
                    </a:cubicBezTo>
                    <a:cubicBezTo>
                      <a:pt x="1573" y="5641"/>
                      <a:pt x="1816" y="5538"/>
                      <a:pt x="2043" y="5374"/>
                    </a:cubicBezTo>
                    <a:cubicBezTo>
                      <a:pt x="3086" y="4611"/>
                      <a:pt x="2781" y="1"/>
                      <a:pt x="2584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268000" y="3210550"/>
                <a:ext cx="76450" cy="205075"/>
              </a:xfrm>
              <a:custGeom>
                <a:avLst/>
                <a:gdLst/>
                <a:ahLst/>
                <a:cxnLst/>
                <a:rect l="l" t="t" r="r" b="b"/>
                <a:pathLst>
                  <a:path w="3058" h="8203" extrusionOk="0">
                    <a:moveTo>
                      <a:pt x="2186" y="1"/>
                    </a:moveTo>
                    <a:cubicBezTo>
                      <a:pt x="2181" y="1"/>
                      <a:pt x="2175" y="6"/>
                      <a:pt x="2171" y="16"/>
                    </a:cubicBezTo>
                    <a:cubicBezTo>
                      <a:pt x="1117" y="2296"/>
                      <a:pt x="0" y="6843"/>
                      <a:pt x="574" y="7699"/>
                    </a:cubicBezTo>
                    <a:cubicBezTo>
                      <a:pt x="809" y="8054"/>
                      <a:pt x="1053" y="8203"/>
                      <a:pt x="1291" y="8203"/>
                    </a:cubicBezTo>
                    <a:cubicBezTo>
                      <a:pt x="1574" y="8203"/>
                      <a:pt x="1850" y="7993"/>
                      <a:pt x="2094" y="7670"/>
                    </a:cubicBezTo>
                    <a:cubicBezTo>
                      <a:pt x="3057" y="6394"/>
                      <a:pt x="2384" y="1"/>
                      <a:pt x="2186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090325" y="3238200"/>
                <a:ext cx="90125" cy="170500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6820" extrusionOk="0">
                    <a:moveTo>
                      <a:pt x="1767" y="1"/>
                    </a:moveTo>
                    <a:cubicBezTo>
                      <a:pt x="1759" y="1"/>
                      <a:pt x="1752" y="1"/>
                      <a:pt x="1745" y="3"/>
                    </a:cubicBezTo>
                    <a:cubicBezTo>
                      <a:pt x="1067" y="153"/>
                      <a:pt x="0" y="6820"/>
                      <a:pt x="1635" y="6820"/>
                    </a:cubicBezTo>
                    <a:cubicBezTo>
                      <a:pt x="1646" y="6820"/>
                      <a:pt x="1657" y="6820"/>
                      <a:pt x="1669" y="6819"/>
                    </a:cubicBezTo>
                    <a:cubicBezTo>
                      <a:pt x="3605" y="6711"/>
                      <a:pt x="2452" y="1"/>
                      <a:pt x="1767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184550" y="3350650"/>
                <a:ext cx="5500" cy="784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137" extrusionOk="0">
                    <a:moveTo>
                      <a:pt x="1" y="1"/>
                    </a:moveTo>
                    <a:lnTo>
                      <a:pt x="1" y="3136"/>
                    </a:lnTo>
                    <a:lnTo>
                      <a:pt x="220" y="3136"/>
                    </a:lnTo>
                    <a:lnTo>
                      <a:pt x="220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133775" y="3361350"/>
                <a:ext cx="5675" cy="7827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3131" extrusionOk="0">
                    <a:moveTo>
                      <a:pt x="0" y="1"/>
                    </a:moveTo>
                    <a:lnTo>
                      <a:pt x="0" y="3130"/>
                    </a:lnTo>
                    <a:lnTo>
                      <a:pt x="227" y="3130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385025" y="3358200"/>
                <a:ext cx="595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1729" extrusionOk="0">
                    <a:moveTo>
                      <a:pt x="93" y="0"/>
                    </a:moveTo>
                    <a:lnTo>
                      <a:pt x="0" y="1723"/>
                    </a:lnTo>
                    <a:lnTo>
                      <a:pt x="144" y="1729"/>
                    </a:lnTo>
                    <a:lnTo>
                      <a:pt x="237" y="11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338150" y="3367750"/>
                <a:ext cx="58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736" extrusionOk="0">
                    <a:moveTo>
                      <a:pt x="87" y="0"/>
                    </a:moveTo>
                    <a:lnTo>
                      <a:pt x="1" y="1723"/>
                    </a:lnTo>
                    <a:lnTo>
                      <a:pt x="139" y="1736"/>
                    </a:lnTo>
                    <a:lnTo>
                      <a:pt x="232" y="11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287375" y="3361350"/>
                <a:ext cx="582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737" extrusionOk="0">
                    <a:moveTo>
                      <a:pt x="88" y="1"/>
                    </a:moveTo>
                    <a:lnTo>
                      <a:pt x="0" y="1725"/>
                    </a:lnTo>
                    <a:lnTo>
                      <a:pt x="139" y="1736"/>
                    </a:lnTo>
                    <a:lnTo>
                      <a:pt x="232" y="13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121150" y="3169750"/>
                <a:ext cx="114350" cy="215600"/>
              </a:xfrm>
              <a:custGeom>
                <a:avLst/>
                <a:gdLst/>
                <a:ahLst/>
                <a:cxnLst/>
                <a:rect l="l" t="t" r="r" b="b"/>
                <a:pathLst>
                  <a:path w="4574" h="8624" extrusionOk="0">
                    <a:moveTo>
                      <a:pt x="2595" y="0"/>
                    </a:moveTo>
                    <a:cubicBezTo>
                      <a:pt x="1" y="0"/>
                      <a:pt x="1496" y="8623"/>
                      <a:pt x="2517" y="8623"/>
                    </a:cubicBezTo>
                    <a:cubicBezTo>
                      <a:pt x="2529" y="8623"/>
                      <a:pt x="2541" y="8622"/>
                      <a:pt x="2553" y="8620"/>
                    </a:cubicBezTo>
                    <a:cubicBezTo>
                      <a:pt x="3815" y="8364"/>
                      <a:pt x="4573" y="4685"/>
                      <a:pt x="4504" y="3644"/>
                    </a:cubicBezTo>
                    <a:cubicBezTo>
                      <a:pt x="4382" y="1833"/>
                      <a:pt x="3370" y="103"/>
                      <a:pt x="2796" y="17"/>
                    </a:cubicBezTo>
                    <a:cubicBezTo>
                      <a:pt x="2726" y="6"/>
                      <a:pt x="2659" y="0"/>
                      <a:pt x="2595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352850" y="3193600"/>
                <a:ext cx="79650" cy="176375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7055" extrusionOk="0">
                    <a:moveTo>
                      <a:pt x="1588" y="1"/>
                    </a:moveTo>
                    <a:cubicBezTo>
                      <a:pt x="164" y="1"/>
                      <a:pt x="0" y="6653"/>
                      <a:pt x="500" y="6844"/>
                    </a:cubicBezTo>
                    <a:cubicBezTo>
                      <a:pt x="853" y="6975"/>
                      <a:pt x="1120" y="7054"/>
                      <a:pt x="1423" y="7054"/>
                    </a:cubicBezTo>
                    <a:cubicBezTo>
                      <a:pt x="1655" y="7054"/>
                      <a:pt x="1909" y="7008"/>
                      <a:pt x="2241" y="6902"/>
                    </a:cubicBezTo>
                    <a:cubicBezTo>
                      <a:pt x="2913" y="6681"/>
                      <a:pt x="3185" y="839"/>
                      <a:pt x="1877" y="86"/>
                    </a:cubicBezTo>
                    <a:cubicBezTo>
                      <a:pt x="1775" y="28"/>
                      <a:pt x="1679" y="1"/>
                      <a:pt x="1588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311150" y="3236350"/>
                <a:ext cx="62750" cy="146475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5859" extrusionOk="0">
                    <a:moveTo>
                      <a:pt x="1260" y="1"/>
                    </a:moveTo>
                    <a:cubicBezTo>
                      <a:pt x="140" y="1"/>
                      <a:pt x="0" y="5531"/>
                      <a:pt x="386" y="5684"/>
                    </a:cubicBezTo>
                    <a:cubicBezTo>
                      <a:pt x="662" y="5794"/>
                      <a:pt x="870" y="5859"/>
                      <a:pt x="1104" y="5859"/>
                    </a:cubicBezTo>
                    <a:cubicBezTo>
                      <a:pt x="1288" y="5859"/>
                      <a:pt x="1489" y="5819"/>
                      <a:pt x="1751" y="5730"/>
                    </a:cubicBezTo>
                    <a:cubicBezTo>
                      <a:pt x="2277" y="5545"/>
                      <a:pt x="2509" y="691"/>
                      <a:pt x="1486" y="71"/>
                    </a:cubicBezTo>
                    <a:cubicBezTo>
                      <a:pt x="1406" y="24"/>
                      <a:pt x="1331" y="1"/>
                      <a:pt x="1260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4260775" y="3196050"/>
                <a:ext cx="63175" cy="180475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7219" extrusionOk="0">
                    <a:moveTo>
                      <a:pt x="1173" y="0"/>
                    </a:moveTo>
                    <a:cubicBezTo>
                      <a:pt x="1168" y="0"/>
                      <a:pt x="1163" y="0"/>
                      <a:pt x="1157" y="1"/>
                    </a:cubicBezTo>
                    <a:cubicBezTo>
                      <a:pt x="1" y="70"/>
                      <a:pt x="134" y="6844"/>
                      <a:pt x="498" y="7018"/>
                    </a:cubicBezTo>
                    <a:cubicBezTo>
                      <a:pt x="747" y="7141"/>
                      <a:pt x="945" y="7219"/>
                      <a:pt x="1171" y="7219"/>
                    </a:cubicBezTo>
                    <a:cubicBezTo>
                      <a:pt x="1370" y="7219"/>
                      <a:pt x="1592" y="7159"/>
                      <a:pt x="1892" y="7018"/>
                    </a:cubicBezTo>
                    <a:cubicBezTo>
                      <a:pt x="2526" y="6718"/>
                      <a:pt x="2316" y="0"/>
                      <a:pt x="1173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4671800" y="3182250"/>
                <a:ext cx="117425" cy="200775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8031" extrusionOk="0">
                    <a:moveTo>
                      <a:pt x="1594" y="1"/>
                    </a:moveTo>
                    <a:cubicBezTo>
                      <a:pt x="1583" y="1"/>
                      <a:pt x="1575" y="7"/>
                      <a:pt x="1570" y="19"/>
                    </a:cubicBezTo>
                    <a:cubicBezTo>
                      <a:pt x="528" y="2444"/>
                      <a:pt x="1" y="7044"/>
                      <a:pt x="1130" y="7709"/>
                    </a:cubicBezTo>
                    <a:cubicBezTo>
                      <a:pt x="1506" y="7933"/>
                      <a:pt x="1854" y="8031"/>
                      <a:pt x="2170" y="8031"/>
                    </a:cubicBezTo>
                    <a:cubicBezTo>
                      <a:pt x="2720" y="8031"/>
                      <a:pt x="3176" y="7737"/>
                      <a:pt x="3525" y="7303"/>
                    </a:cubicBezTo>
                    <a:cubicBezTo>
                      <a:pt x="4696" y="5863"/>
                      <a:pt x="1921" y="1"/>
                      <a:pt x="1594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4655900" y="3288375"/>
                <a:ext cx="58300" cy="997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3991" extrusionOk="0">
                    <a:moveTo>
                      <a:pt x="787" y="0"/>
                    </a:moveTo>
                    <a:cubicBezTo>
                      <a:pt x="782" y="0"/>
                      <a:pt x="778" y="3"/>
                      <a:pt x="776" y="9"/>
                    </a:cubicBezTo>
                    <a:cubicBezTo>
                      <a:pt x="262" y="1219"/>
                      <a:pt x="1" y="3499"/>
                      <a:pt x="556" y="3835"/>
                    </a:cubicBezTo>
                    <a:cubicBezTo>
                      <a:pt x="743" y="3943"/>
                      <a:pt x="916" y="3991"/>
                      <a:pt x="1072" y="3991"/>
                    </a:cubicBezTo>
                    <a:cubicBezTo>
                      <a:pt x="1348" y="3991"/>
                      <a:pt x="1575" y="3845"/>
                      <a:pt x="1747" y="3632"/>
                    </a:cubicBezTo>
                    <a:cubicBezTo>
                      <a:pt x="2332" y="2913"/>
                      <a:pt x="952" y="0"/>
                      <a:pt x="787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603850" y="3303850"/>
                <a:ext cx="85525" cy="99875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3995" extrusionOk="0">
                    <a:moveTo>
                      <a:pt x="1152" y="1"/>
                    </a:moveTo>
                    <a:cubicBezTo>
                      <a:pt x="1144" y="1"/>
                      <a:pt x="1138" y="4"/>
                      <a:pt x="1134" y="10"/>
                    </a:cubicBezTo>
                    <a:cubicBezTo>
                      <a:pt x="376" y="1213"/>
                      <a:pt x="0" y="3499"/>
                      <a:pt x="822" y="3833"/>
                    </a:cubicBezTo>
                    <a:cubicBezTo>
                      <a:pt x="1098" y="3946"/>
                      <a:pt x="1352" y="3995"/>
                      <a:pt x="1584" y="3995"/>
                    </a:cubicBezTo>
                    <a:cubicBezTo>
                      <a:pt x="1984" y="3995"/>
                      <a:pt x="2316" y="3850"/>
                      <a:pt x="2569" y="3638"/>
                    </a:cubicBezTo>
                    <a:cubicBezTo>
                      <a:pt x="3421" y="2926"/>
                      <a:pt x="1392" y="1"/>
                      <a:pt x="1152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563650" y="3314375"/>
                <a:ext cx="7117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950" extrusionOk="0">
                    <a:moveTo>
                      <a:pt x="554" y="0"/>
                    </a:moveTo>
                    <a:cubicBezTo>
                      <a:pt x="546" y="0"/>
                      <a:pt x="541" y="3"/>
                      <a:pt x="538" y="11"/>
                    </a:cubicBezTo>
                    <a:cubicBezTo>
                      <a:pt x="46" y="1260"/>
                      <a:pt x="0" y="3569"/>
                      <a:pt x="746" y="3841"/>
                    </a:cubicBezTo>
                    <a:cubicBezTo>
                      <a:pt x="950" y="3917"/>
                      <a:pt x="1138" y="3950"/>
                      <a:pt x="1307" y="3950"/>
                    </a:cubicBezTo>
                    <a:cubicBezTo>
                      <a:pt x="1700" y="3950"/>
                      <a:pt x="2000" y="3771"/>
                      <a:pt x="2209" y="3517"/>
                    </a:cubicBezTo>
                    <a:cubicBezTo>
                      <a:pt x="2846" y="2740"/>
                      <a:pt x="776" y="0"/>
                      <a:pt x="554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4792875" y="3285725"/>
                <a:ext cx="71225" cy="98775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3951" extrusionOk="0">
                    <a:moveTo>
                      <a:pt x="554" y="1"/>
                    </a:moveTo>
                    <a:cubicBezTo>
                      <a:pt x="546" y="1"/>
                      <a:pt x="541" y="4"/>
                      <a:pt x="538" y="11"/>
                    </a:cubicBezTo>
                    <a:cubicBezTo>
                      <a:pt x="41" y="1268"/>
                      <a:pt x="1" y="3570"/>
                      <a:pt x="741" y="3842"/>
                    </a:cubicBezTo>
                    <a:cubicBezTo>
                      <a:pt x="947" y="3917"/>
                      <a:pt x="1135" y="3950"/>
                      <a:pt x="1306" y="3950"/>
                    </a:cubicBezTo>
                    <a:cubicBezTo>
                      <a:pt x="1701" y="3950"/>
                      <a:pt x="2001" y="3772"/>
                      <a:pt x="2211" y="3517"/>
                    </a:cubicBezTo>
                    <a:cubicBezTo>
                      <a:pt x="2848" y="2741"/>
                      <a:pt x="771" y="1"/>
                      <a:pt x="554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4826125" y="3290625"/>
                <a:ext cx="75950" cy="98450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3938" extrusionOk="0">
                    <a:moveTo>
                      <a:pt x="2086" y="1"/>
                    </a:moveTo>
                    <a:cubicBezTo>
                      <a:pt x="2081" y="1"/>
                      <a:pt x="2077" y="3"/>
                      <a:pt x="2073" y="7"/>
                    </a:cubicBezTo>
                    <a:cubicBezTo>
                      <a:pt x="1055" y="1013"/>
                      <a:pt x="1" y="3131"/>
                      <a:pt x="574" y="3606"/>
                    </a:cubicBezTo>
                    <a:cubicBezTo>
                      <a:pt x="858" y="3842"/>
                      <a:pt x="1148" y="3938"/>
                      <a:pt x="1424" y="3938"/>
                    </a:cubicBezTo>
                    <a:cubicBezTo>
                      <a:pt x="1661" y="3938"/>
                      <a:pt x="1887" y="3868"/>
                      <a:pt x="2089" y="3756"/>
                    </a:cubicBezTo>
                    <a:cubicBezTo>
                      <a:pt x="3038" y="3230"/>
                      <a:pt x="2285" y="1"/>
                      <a:pt x="2086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4866200" y="3297675"/>
                <a:ext cx="77200" cy="120150"/>
              </a:xfrm>
              <a:custGeom>
                <a:avLst/>
                <a:gdLst/>
                <a:ahLst/>
                <a:cxnLst/>
                <a:rect l="l" t="t" r="r" b="b"/>
                <a:pathLst>
                  <a:path w="3088" h="4806" extrusionOk="0">
                    <a:moveTo>
                      <a:pt x="2353" y="0"/>
                    </a:moveTo>
                    <a:cubicBezTo>
                      <a:pt x="2348" y="0"/>
                      <a:pt x="2343" y="3"/>
                      <a:pt x="2338" y="8"/>
                    </a:cubicBezTo>
                    <a:cubicBezTo>
                      <a:pt x="1228" y="1281"/>
                      <a:pt x="0" y="3896"/>
                      <a:pt x="550" y="4446"/>
                    </a:cubicBezTo>
                    <a:cubicBezTo>
                      <a:pt x="806" y="4701"/>
                      <a:pt x="1076" y="4805"/>
                      <a:pt x="1341" y="4805"/>
                    </a:cubicBezTo>
                    <a:cubicBezTo>
                      <a:pt x="1599" y="4805"/>
                      <a:pt x="1852" y="4706"/>
                      <a:pt x="2083" y="4550"/>
                    </a:cubicBezTo>
                    <a:cubicBezTo>
                      <a:pt x="3087" y="3862"/>
                      <a:pt x="2552" y="0"/>
                      <a:pt x="2353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4985525" y="3280475"/>
                <a:ext cx="7357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4938" extrusionOk="0">
                    <a:moveTo>
                      <a:pt x="1134" y="0"/>
                    </a:moveTo>
                    <a:cubicBezTo>
                      <a:pt x="1127" y="0"/>
                      <a:pt x="1121" y="4"/>
                      <a:pt x="1117" y="13"/>
                    </a:cubicBezTo>
                    <a:cubicBezTo>
                      <a:pt x="423" y="1558"/>
                      <a:pt x="1" y="4416"/>
                      <a:pt x="690" y="4781"/>
                    </a:cubicBezTo>
                    <a:cubicBezTo>
                      <a:pt x="894" y="4890"/>
                      <a:pt x="1086" y="4937"/>
                      <a:pt x="1264" y="4937"/>
                    </a:cubicBezTo>
                    <a:cubicBezTo>
                      <a:pt x="1635" y="4937"/>
                      <a:pt x="1946" y="4730"/>
                      <a:pt x="2188" y="4434"/>
                    </a:cubicBezTo>
                    <a:cubicBezTo>
                      <a:pt x="2942" y="3494"/>
                      <a:pt x="1344" y="0"/>
                      <a:pt x="1134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4747025" y="3211450"/>
                <a:ext cx="75725" cy="173675"/>
              </a:xfrm>
              <a:custGeom>
                <a:avLst/>
                <a:gdLst/>
                <a:ahLst/>
                <a:cxnLst/>
                <a:rect l="l" t="t" r="r" b="b"/>
                <a:pathLst>
                  <a:path w="3029" h="6947" extrusionOk="0">
                    <a:moveTo>
                      <a:pt x="1832" y="1"/>
                    </a:moveTo>
                    <a:cubicBezTo>
                      <a:pt x="1826" y="1"/>
                      <a:pt x="1821" y="6"/>
                      <a:pt x="1817" y="15"/>
                    </a:cubicBezTo>
                    <a:cubicBezTo>
                      <a:pt x="886" y="1976"/>
                      <a:pt x="1" y="5858"/>
                      <a:pt x="609" y="6552"/>
                    </a:cubicBezTo>
                    <a:cubicBezTo>
                      <a:pt x="855" y="6829"/>
                      <a:pt x="1097" y="6946"/>
                      <a:pt x="1327" y="6946"/>
                    </a:cubicBezTo>
                    <a:cubicBezTo>
                      <a:pt x="1620" y="6946"/>
                      <a:pt x="1892" y="6755"/>
                      <a:pt x="2129" y="6460"/>
                    </a:cubicBezTo>
                    <a:cubicBezTo>
                      <a:pt x="3029" y="5347"/>
                      <a:pt x="2033" y="1"/>
                      <a:pt x="1832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4571200" y="3242825"/>
                <a:ext cx="89275" cy="143650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5746" extrusionOk="0">
                    <a:moveTo>
                      <a:pt x="1409" y="1"/>
                    </a:moveTo>
                    <a:cubicBezTo>
                      <a:pt x="1400" y="1"/>
                      <a:pt x="1390" y="2"/>
                      <a:pt x="1381" y="4"/>
                    </a:cubicBezTo>
                    <a:cubicBezTo>
                      <a:pt x="719" y="158"/>
                      <a:pt x="0" y="5746"/>
                      <a:pt x="1590" y="5746"/>
                    </a:cubicBezTo>
                    <a:cubicBezTo>
                      <a:pt x="1610" y="5746"/>
                      <a:pt x="1632" y="5745"/>
                      <a:pt x="1653" y="5743"/>
                    </a:cubicBezTo>
                    <a:cubicBezTo>
                      <a:pt x="3571" y="5571"/>
                      <a:pt x="2100" y="1"/>
                      <a:pt x="1409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4661975" y="3335175"/>
                <a:ext cx="957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645" extrusionOk="0">
                    <a:moveTo>
                      <a:pt x="227" y="1"/>
                    </a:moveTo>
                    <a:lnTo>
                      <a:pt x="1" y="6"/>
                    </a:lnTo>
                    <a:lnTo>
                      <a:pt x="158" y="2644"/>
                    </a:lnTo>
                    <a:lnTo>
                      <a:pt x="383" y="2639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4611925" y="3346175"/>
                <a:ext cx="9575" cy="6625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650" extrusionOk="0">
                    <a:moveTo>
                      <a:pt x="221" y="1"/>
                    </a:moveTo>
                    <a:lnTo>
                      <a:pt x="1" y="12"/>
                    </a:lnTo>
                    <a:lnTo>
                      <a:pt x="157" y="2650"/>
                    </a:lnTo>
                    <a:lnTo>
                      <a:pt x="382" y="2639"/>
                    </a:lnTo>
                    <a:lnTo>
                      <a:pt x="221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4864775" y="3333025"/>
                <a:ext cx="3775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459" extrusionOk="0">
                    <a:moveTo>
                      <a:pt x="6" y="1"/>
                    </a:moveTo>
                    <a:lnTo>
                      <a:pt x="0" y="1458"/>
                    </a:lnTo>
                    <a:lnTo>
                      <a:pt x="145" y="1458"/>
                    </a:lnTo>
                    <a:lnTo>
                      <a:pt x="150" y="6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818325" y="3343125"/>
                <a:ext cx="3800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59" extrusionOk="0">
                    <a:moveTo>
                      <a:pt x="6" y="1"/>
                    </a:moveTo>
                    <a:lnTo>
                      <a:pt x="0" y="1453"/>
                    </a:lnTo>
                    <a:lnTo>
                      <a:pt x="145" y="1459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767425" y="3339800"/>
                <a:ext cx="3650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59" extrusionOk="0">
                    <a:moveTo>
                      <a:pt x="1" y="0"/>
                    </a:moveTo>
                    <a:lnTo>
                      <a:pt x="1" y="1458"/>
                    </a:lnTo>
                    <a:lnTo>
                      <a:pt x="140" y="1458"/>
                    </a:lnTo>
                    <a:lnTo>
                      <a:pt x="145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589050" y="3182875"/>
                <a:ext cx="120550" cy="181675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7267" extrusionOk="0">
                    <a:moveTo>
                      <a:pt x="2672" y="0"/>
                    </a:moveTo>
                    <a:cubicBezTo>
                      <a:pt x="0" y="0"/>
                      <a:pt x="1929" y="7267"/>
                      <a:pt x="2960" y="7267"/>
                    </a:cubicBezTo>
                    <a:cubicBezTo>
                      <a:pt x="2975" y="7267"/>
                      <a:pt x="2990" y="7265"/>
                      <a:pt x="3005" y="7262"/>
                    </a:cubicBezTo>
                    <a:cubicBezTo>
                      <a:pt x="4255" y="6990"/>
                      <a:pt x="4821" y="3866"/>
                      <a:pt x="4699" y="2987"/>
                    </a:cubicBezTo>
                    <a:cubicBezTo>
                      <a:pt x="4491" y="1470"/>
                      <a:pt x="3393" y="58"/>
                      <a:pt x="2814" y="7"/>
                    </a:cubicBezTo>
                    <a:cubicBezTo>
                      <a:pt x="2765" y="3"/>
                      <a:pt x="2718" y="0"/>
                      <a:pt x="2672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4826200" y="3194225"/>
                <a:ext cx="77050" cy="148750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5950" extrusionOk="0">
                    <a:moveTo>
                      <a:pt x="1445" y="0"/>
                    </a:moveTo>
                    <a:cubicBezTo>
                      <a:pt x="0" y="0"/>
                      <a:pt x="172" y="5670"/>
                      <a:pt x="681" y="5807"/>
                    </a:cubicBezTo>
                    <a:cubicBezTo>
                      <a:pt x="1005" y="5895"/>
                      <a:pt x="1258" y="5949"/>
                      <a:pt x="1526" y="5949"/>
                    </a:cubicBezTo>
                    <a:cubicBezTo>
                      <a:pt x="1784" y="5949"/>
                      <a:pt x="2057" y="5899"/>
                      <a:pt x="2422" y="5783"/>
                    </a:cubicBezTo>
                    <a:cubicBezTo>
                      <a:pt x="3082" y="5569"/>
                      <a:pt x="3065" y="635"/>
                      <a:pt x="1717" y="61"/>
                    </a:cubicBezTo>
                    <a:cubicBezTo>
                      <a:pt x="1621" y="20"/>
                      <a:pt x="1530" y="0"/>
                      <a:pt x="1445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786175" y="3232375"/>
                <a:ext cx="60400" cy="123600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4944" extrusionOk="0">
                    <a:moveTo>
                      <a:pt x="1132" y="1"/>
                    </a:moveTo>
                    <a:cubicBezTo>
                      <a:pt x="0" y="1"/>
                      <a:pt x="135" y="4710"/>
                      <a:pt x="535" y="4825"/>
                    </a:cubicBezTo>
                    <a:cubicBezTo>
                      <a:pt x="788" y="4898"/>
                      <a:pt x="985" y="4943"/>
                      <a:pt x="1195" y="4943"/>
                    </a:cubicBezTo>
                    <a:cubicBezTo>
                      <a:pt x="1398" y="4943"/>
                      <a:pt x="1613" y="4901"/>
                      <a:pt x="1900" y="4801"/>
                    </a:cubicBezTo>
                    <a:cubicBezTo>
                      <a:pt x="2415" y="4628"/>
                      <a:pt x="2397" y="526"/>
                      <a:pt x="1345" y="51"/>
                    </a:cubicBezTo>
                    <a:cubicBezTo>
                      <a:pt x="1269" y="17"/>
                      <a:pt x="1199" y="1"/>
                      <a:pt x="1132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730400" y="3200625"/>
                <a:ext cx="71450" cy="1521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6084" extrusionOk="0">
                    <a:moveTo>
                      <a:pt x="1188" y="1"/>
                    </a:moveTo>
                    <a:cubicBezTo>
                      <a:pt x="1178" y="1"/>
                      <a:pt x="1167" y="1"/>
                      <a:pt x="1157" y="2"/>
                    </a:cubicBezTo>
                    <a:cubicBezTo>
                      <a:pt x="0" y="106"/>
                      <a:pt x="481" y="5810"/>
                      <a:pt x="845" y="5944"/>
                    </a:cubicBezTo>
                    <a:cubicBezTo>
                      <a:pt x="1080" y="6029"/>
                      <a:pt x="1270" y="6084"/>
                      <a:pt x="1476" y="6084"/>
                    </a:cubicBezTo>
                    <a:cubicBezTo>
                      <a:pt x="1690" y="6084"/>
                      <a:pt x="1921" y="6025"/>
                      <a:pt x="2239" y="5880"/>
                    </a:cubicBezTo>
                    <a:cubicBezTo>
                      <a:pt x="2858" y="5605"/>
                      <a:pt x="2318" y="1"/>
                      <a:pt x="1188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586775" y="2882825"/>
                <a:ext cx="289000" cy="536150"/>
              </a:xfrm>
              <a:custGeom>
                <a:avLst/>
                <a:gdLst/>
                <a:ahLst/>
                <a:cxnLst/>
                <a:rect l="l" t="t" r="r" b="b"/>
                <a:pathLst>
                  <a:path w="11560" h="21446" extrusionOk="0">
                    <a:moveTo>
                      <a:pt x="7471" y="0"/>
                    </a:moveTo>
                    <a:cubicBezTo>
                      <a:pt x="7455" y="0"/>
                      <a:pt x="7439" y="2"/>
                      <a:pt x="7423" y="4"/>
                    </a:cubicBezTo>
                    <a:cubicBezTo>
                      <a:pt x="5948" y="229"/>
                      <a:pt x="5936" y="10990"/>
                      <a:pt x="5960" y="13854"/>
                    </a:cubicBezTo>
                    <a:cubicBezTo>
                      <a:pt x="5921" y="11662"/>
                      <a:pt x="5687" y="5066"/>
                      <a:pt x="4291" y="5066"/>
                    </a:cubicBezTo>
                    <a:cubicBezTo>
                      <a:pt x="4229" y="5066"/>
                      <a:pt x="4164" y="5079"/>
                      <a:pt x="4096" y="5107"/>
                    </a:cubicBezTo>
                    <a:cubicBezTo>
                      <a:pt x="2234" y="5876"/>
                      <a:pt x="4589" y="14936"/>
                      <a:pt x="4589" y="14936"/>
                    </a:cubicBezTo>
                    <a:cubicBezTo>
                      <a:pt x="4589" y="14936"/>
                      <a:pt x="3193" y="13838"/>
                      <a:pt x="1931" y="13838"/>
                    </a:cubicBezTo>
                    <a:cubicBezTo>
                      <a:pt x="1641" y="13838"/>
                      <a:pt x="1357" y="13896"/>
                      <a:pt x="1100" y="14039"/>
                    </a:cubicBezTo>
                    <a:cubicBezTo>
                      <a:pt x="0" y="14653"/>
                      <a:pt x="1575" y="17037"/>
                      <a:pt x="2263" y="17985"/>
                    </a:cubicBezTo>
                    <a:cubicBezTo>
                      <a:pt x="2171" y="17930"/>
                      <a:pt x="2054" y="17891"/>
                      <a:pt x="1903" y="17891"/>
                    </a:cubicBezTo>
                    <a:cubicBezTo>
                      <a:pt x="1771" y="17891"/>
                      <a:pt x="1613" y="17921"/>
                      <a:pt x="1423" y="17996"/>
                    </a:cubicBezTo>
                    <a:cubicBezTo>
                      <a:pt x="446" y="18378"/>
                      <a:pt x="857" y="19911"/>
                      <a:pt x="1262" y="21445"/>
                    </a:cubicBezTo>
                    <a:lnTo>
                      <a:pt x="11559" y="17742"/>
                    </a:lnTo>
                    <a:cubicBezTo>
                      <a:pt x="11559" y="17742"/>
                      <a:pt x="10750" y="8554"/>
                      <a:pt x="9778" y="8428"/>
                    </a:cubicBezTo>
                    <a:cubicBezTo>
                      <a:pt x="9765" y="8426"/>
                      <a:pt x="9753" y="8426"/>
                      <a:pt x="9740" y="8426"/>
                    </a:cubicBezTo>
                    <a:cubicBezTo>
                      <a:pt x="8929" y="8426"/>
                      <a:pt x="8760" y="11983"/>
                      <a:pt x="8731" y="12923"/>
                    </a:cubicBezTo>
                    <a:cubicBezTo>
                      <a:pt x="8771" y="11205"/>
                      <a:pt x="8993" y="0"/>
                      <a:pt x="7471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1847425" y="3165550"/>
                <a:ext cx="1165750" cy="356375"/>
              </a:xfrm>
              <a:custGeom>
                <a:avLst/>
                <a:gdLst/>
                <a:ahLst/>
                <a:cxnLst/>
                <a:rect l="l" t="t" r="r" b="b"/>
                <a:pathLst>
                  <a:path w="46630" h="14255" extrusionOk="0">
                    <a:moveTo>
                      <a:pt x="46" y="0"/>
                    </a:moveTo>
                    <a:lnTo>
                      <a:pt x="0" y="9111"/>
                    </a:lnTo>
                    <a:lnTo>
                      <a:pt x="46630" y="14254"/>
                    </a:lnTo>
                    <a:lnTo>
                      <a:pt x="46630" y="0"/>
                    </a:ln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522850" y="3195175"/>
                <a:ext cx="2648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10594" h="10010" extrusionOk="0">
                    <a:moveTo>
                      <a:pt x="0" y="1"/>
                    </a:moveTo>
                    <a:lnTo>
                      <a:pt x="0" y="8962"/>
                    </a:lnTo>
                    <a:lnTo>
                      <a:pt x="10593" y="10009"/>
                    </a:lnTo>
                    <a:lnTo>
                      <a:pt x="10593" y="1"/>
                    </a:lnTo>
                    <a:close/>
                  </a:path>
                </a:pathLst>
              </a:custGeom>
              <a:solidFill>
                <a:srgbClr val="CB9B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682375" y="3195175"/>
                <a:ext cx="23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010" extrusionOk="0">
                    <a:moveTo>
                      <a:pt x="1" y="1"/>
                    </a:moveTo>
                    <a:lnTo>
                      <a:pt x="1" y="10009"/>
                    </a:lnTo>
                    <a:lnTo>
                      <a:pt x="94" y="10009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738800" y="3195175"/>
                <a:ext cx="23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010" extrusionOk="0">
                    <a:moveTo>
                      <a:pt x="0" y="1"/>
                    </a:moveTo>
                    <a:lnTo>
                      <a:pt x="0" y="10009"/>
                    </a:lnTo>
                    <a:lnTo>
                      <a:pt x="93" y="10009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625975" y="3195175"/>
                <a:ext cx="23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010" extrusionOk="0">
                    <a:moveTo>
                      <a:pt x="1" y="1"/>
                    </a:moveTo>
                    <a:lnTo>
                      <a:pt x="1" y="10009"/>
                    </a:lnTo>
                    <a:lnTo>
                      <a:pt x="94" y="10009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569575" y="3195175"/>
                <a:ext cx="23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010" extrusionOk="0">
                    <a:moveTo>
                      <a:pt x="0" y="1"/>
                    </a:moveTo>
                    <a:lnTo>
                      <a:pt x="0" y="10009"/>
                    </a:lnTo>
                    <a:lnTo>
                      <a:pt x="93" y="10009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848575" y="3171900"/>
                <a:ext cx="116460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46584" h="1302" extrusionOk="0">
                    <a:moveTo>
                      <a:pt x="0" y="0"/>
                    </a:moveTo>
                    <a:lnTo>
                      <a:pt x="0" y="1301"/>
                    </a:lnTo>
                    <a:lnTo>
                      <a:pt x="46584" y="1301"/>
                    </a:lnTo>
                    <a:lnTo>
                      <a:pt x="46584" y="0"/>
                    </a:ln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518650" y="3177250"/>
                <a:ext cx="13625" cy="22695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9078" extrusionOk="0">
                    <a:moveTo>
                      <a:pt x="0" y="0"/>
                    </a:moveTo>
                    <a:lnTo>
                      <a:pt x="0" y="9078"/>
                    </a:lnTo>
                    <a:lnTo>
                      <a:pt x="545" y="9078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847425" y="3222225"/>
                <a:ext cx="578525" cy="299700"/>
              </a:xfrm>
              <a:custGeom>
                <a:avLst/>
                <a:gdLst/>
                <a:ahLst/>
                <a:cxnLst/>
                <a:rect l="l" t="t" r="r" b="b"/>
                <a:pathLst>
                  <a:path w="23141" h="11988" extrusionOk="0">
                    <a:moveTo>
                      <a:pt x="23" y="1"/>
                    </a:moveTo>
                    <a:lnTo>
                      <a:pt x="0" y="7661"/>
                    </a:lnTo>
                    <a:lnTo>
                      <a:pt x="23141" y="11987"/>
                    </a:lnTo>
                    <a:lnTo>
                      <a:pt x="23141" y="1"/>
                    </a:ln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334975" y="3259675"/>
                <a:ext cx="380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3027" extrusionOk="0">
                    <a:moveTo>
                      <a:pt x="1" y="1"/>
                    </a:moveTo>
                    <a:lnTo>
                      <a:pt x="1" y="3026"/>
                    </a:lnTo>
                    <a:lnTo>
                      <a:pt x="1521" y="3026"/>
                    </a:lnTo>
                    <a:lnTo>
                      <a:pt x="1521" y="1"/>
                    </a:ln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339600" y="3264300"/>
                <a:ext cx="28800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657" extrusionOk="0">
                    <a:moveTo>
                      <a:pt x="1" y="0"/>
                    </a:moveTo>
                    <a:lnTo>
                      <a:pt x="1" y="2657"/>
                    </a:lnTo>
                    <a:lnTo>
                      <a:pt x="1152" y="2657"/>
                    </a:lnTo>
                    <a:lnTo>
                      <a:pt x="11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2272775" y="3259675"/>
                <a:ext cx="379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3027" extrusionOk="0">
                    <a:moveTo>
                      <a:pt x="1" y="1"/>
                    </a:moveTo>
                    <a:lnTo>
                      <a:pt x="1" y="3026"/>
                    </a:lnTo>
                    <a:lnTo>
                      <a:pt x="1517" y="3026"/>
                    </a:lnTo>
                    <a:lnTo>
                      <a:pt x="1517" y="1"/>
                    </a:ln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210450" y="3259675"/>
                <a:ext cx="380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3027" extrusionOk="0">
                    <a:moveTo>
                      <a:pt x="0" y="1"/>
                    </a:moveTo>
                    <a:lnTo>
                      <a:pt x="0" y="3026"/>
                    </a:lnTo>
                    <a:lnTo>
                      <a:pt x="1522" y="3026"/>
                    </a:lnTo>
                    <a:lnTo>
                      <a:pt x="1522" y="1"/>
                    </a:ln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2806200" y="3235525"/>
                <a:ext cx="205825" cy="275250"/>
              </a:xfrm>
              <a:custGeom>
                <a:avLst/>
                <a:gdLst/>
                <a:ahLst/>
                <a:cxnLst/>
                <a:rect l="l" t="t" r="r" b="b"/>
                <a:pathLst>
                  <a:path w="8233" h="11010" extrusionOk="0">
                    <a:moveTo>
                      <a:pt x="1" y="0"/>
                    </a:moveTo>
                    <a:lnTo>
                      <a:pt x="1" y="11010"/>
                    </a:lnTo>
                    <a:lnTo>
                      <a:pt x="8233" y="11010"/>
                    </a:lnTo>
                    <a:lnTo>
                      <a:pt x="8233" y="0"/>
                    </a:ln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2812425" y="3242325"/>
                <a:ext cx="20307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11005" extrusionOk="0">
                    <a:moveTo>
                      <a:pt x="0" y="0"/>
                    </a:moveTo>
                    <a:lnTo>
                      <a:pt x="0" y="11004"/>
                    </a:lnTo>
                    <a:lnTo>
                      <a:pt x="8123" y="11004"/>
                    </a:lnTo>
                    <a:lnTo>
                      <a:pt x="80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2812425" y="3242325"/>
                <a:ext cx="201900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8076" h="11005" extrusionOk="0">
                    <a:moveTo>
                      <a:pt x="0" y="0"/>
                    </a:moveTo>
                    <a:lnTo>
                      <a:pt x="0" y="11004"/>
                    </a:lnTo>
                    <a:lnTo>
                      <a:pt x="1221" y="11004"/>
                    </a:lnTo>
                    <a:lnTo>
                      <a:pt x="1221" y="1678"/>
                    </a:lnTo>
                    <a:lnTo>
                      <a:pt x="8076" y="1678"/>
                    </a:lnTo>
                    <a:lnTo>
                      <a:pt x="80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2933050" y="3238725"/>
                <a:ext cx="5500" cy="2205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8823" extrusionOk="0">
                    <a:moveTo>
                      <a:pt x="0" y="0"/>
                    </a:moveTo>
                    <a:lnTo>
                      <a:pt x="0" y="8822"/>
                    </a:lnTo>
                    <a:lnTo>
                      <a:pt x="220" y="8822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3142900" y="3383400"/>
                <a:ext cx="3103125" cy="235150"/>
              </a:xfrm>
              <a:custGeom>
                <a:avLst/>
                <a:gdLst/>
                <a:ahLst/>
                <a:cxnLst/>
                <a:rect l="l" t="t" r="r" b="b"/>
                <a:pathLst>
                  <a:path w="124125" h="9406" extrusionOk="0">
                    <a:moveTo>
                      <a:pt x="55489" y="1"/>
                    </a:moveTo>
                    <a:cubicBezTo>
                      <a:pt x="53412" y="1"/>
                      <a:pt x="51349" y="20"/>
                      <a:pt x="49314" y="61"/>
                    </a:cubicBezTo>
                    <a:cubicBezTo>
                      <a:pt x="27909" y="490"/>
                      <a:pt x="7059" y="1387"/>
                      <a:pt x="1" y="3278"/>
                    </a:cubicBezTo>
                    <a:lnTo>
                      <a:pt x="101296" y="9406"/>
                    </a:lnTo>
                    <a:cubicBezTo>
                      <a:pt x="101296" y="9406"/>
                      <a:pt x="124124" y="6565"/>
                      <a:pt x="107510" y="3238"/>
                    </a:cubicBezTo>
                    <a:cubicBezTo>
                      <a:pt x="103073" y="2352"/>
                      <a:pt x="78477" y="1"/>
                      <a:pt x="554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833650" y="3320925"/>
                <a:ext cx="1399950" cy="245850"/>
              </a:xfrm>
              <a:custGeom>
                <a:avLst/>
                <a:gdLst/>
                <a:ahLst/>
                <a:cxnLst/>
                <a:rect l="l" t="t" r="r" b="b"/>
                <a:pathLst>
                  <a:path w="55998" h="9834" extrusionOk="0">
                    <a:moveTo>
                      <a:pt x="36487" y="0"/>
                    </a:moveTo>
                    <a:cubicBezTo>
                      <a:pt x="36349" y="0"/>
                      <a:pt x="36211" y="1"/>
                      <a:pt x="36072" y="4"/>
                    </a:cubicBezTo>
                    <a:cubicBezTo>
                      <a:pt x="29906" y="130"/>
                      <a:pt x="5590" y="5777"/>
                      <a:pt x="1" y="7681"/>
                    </a:cubicBezTo>
                    <a:lnTo>
                      <a:pt x="55997" y="9833"/>
                    </a:lnTo>
                    <a:cubicBezTo>
                      <a:pt x="55997" y="9833"/>
                      <a:pt x="48159" y="0"/>
                      <a:pt x="36487" y="0"/>
                    </a:cubicBez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711325" y="3321750"/>
                <a:ext cx="522275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20891" h="9801" extrusionOk="0">
                    <a:moveTo>
                      <a:pt x="2395" y="0"/>
                    </a:moveTo>
                    <a:cubicBezTo>
                      <a:pt x="4449" y="1146"/>
                      <a:pt x="5640" y="2500"/>
                      <a:pt x="5640" y="3951"/>
                    </a:cubicBezTo>
                    <a:cubicBezTo>
                      <a:pt x="5640" y="5894"/>
                      <a:pt x="3506" y="7665"/>
                      <a:pt x="0" y="8996"/>
                    </a:cubicBezTo>
                    <a:lnTo>
                      <a:pt x="20890" y="9800"/>
                    </a:lnTo>
                    <a:cubicBezTo>
                      <a:pt x="20890" y="9800"/>
                      <a:pt x="13503" y="538"/>
                      <a:pt x="2395" y="0"/>
                    </a:cubicBez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833650" y="3508600"/>
                <a:ext cx="218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9" extrusionOk="0">
                    <a:moveTo>
                      <a:pt x="540" y="0"/>
                    </a:moveTo>
                    <a:cubicBezTo>
                      <a:pt x="342" y="64"/>
                      <a:pt x="163" y="121"/>
                      <a:pt x="1" y="174"/>
                    </a:cubicBezTo>
                    <a:lnTo>
                      <a:pt x="874" y="209"/>
                    </a:lnTo>
                    <a:cubicBezTo>
                      <a:pt x="759" y="139"/>
                      <a:pt x="644" y="70"/>
                      <a:pt x="540" y="0"/>
                    </a:cubicBez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838575" y="3331175"/>
                <a:ext cx="2683425" cy="338650"/>
              </a:xfrm>
              <a:custGeom>
                <a:avLst/>
                <a:gdLst/>
                <a:ahLst/>
                <a:cxnLst/>
                <a:rect l="l" t="t" r="r" b="b"/>
                <a:pathLst>
                  <a:path w="107337" h="13546" extrusionOk="0">
                    <a:moveTo>
                      <a:pt x="39432" y="0"/>
                    </a:moveTo>
                    <a:cubicBezTo>
                      <a:pt x="37459" y="0"/>
                      <a:pt x="35912" y="109"/>
                      <a:pt x="34916" y="352"/>
                    </a:cubicBezTo>
                    <a:cubicBezTo>
                      <a:pt x="25138" y="2740"/>
                      <a:pt x="1" y="9180"/>
                      <a:pt x="1" y="9180"/>
                    </a:cubicBezTo>
                    <a:cubicBezTo>
                      <a:pt x="1" y="9180"/>
                      <a:pt x="17034" y="13545"/>
                      <a:pt x="44322" y="13545"/>
                    </a:cubicBezTo>
                    <a:cubicBezTo>
                      <a:pt x="48291" y="13545"/>
                      <a:pt x="52477" y="13453"/>
                      <a:pt x="56859" y="13242"/>
                    </a:cubicBezTo>
                    <a:cubicBezTo>
                      <a:pt x="91376" y="11570"/>
                      <a:pt x="107336" y="8468"/>
                      <a:pt x="107336" y="8468"/>
                    </a:cubicBezTo>
                    <a:cubicBezTo>
                      <a:pt x="107336" y="8468"/>
                      <a:pt x="56815" y="0"/>
                      <a:pt x="39432" y="0"/>
                    </a:cubicBez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838575" y="3331175"/>
                <a:ext cx="1649000" cy="338650"/>
              </a:xfrm>
              <a:custGeom>
                <a:avLst/>
                <a:gdLst/>
                <a:ahLst/>
                <a:cxnLst/>
                <a:rect l="l" t="t" r="r" b="b"/>
                <a:pathLst>
                  <a:path w="65960" h="13546" extrusionOk="0">
                    <a:moveTo>
                      <a:pt x="39432" y="0"/>
                    </a:moveTo>
                    <a:cubicBezTo>
                      <a:pt x="37458" y="0"/>
                      <a:pt x="35912" y="109"/>
                      <a:pt x="34916" y="352"/>
                    </a:cubicBezTo>
                    <a:cubicBezTo>
                      <a:pt x="25138" y="2740"/>
                      <a:pt x="1" y="9180"/>
                      <a:pt x="1" y="9180"/>
                    </a:cubicBezTo>
                    <a:cubicBezTo>
                      <a:pt x="1" y="9180"/>
                      <a:pt x="17034" y="13545"/>
                      <a:pt x="44322" y="13545"/>
                    </a:cubicBezTo>
                    <a:cubicBezTo>
                      <a:pt x="48291" y="13545"/>
                      <a:pt x="52477" y="13453"/>
                      <a:pt x="56859" y="13242"/>
                    </a:cubicBezTo>
                    <a:cubicBezTo>
                      <a:pt x="58885" y="13143"/>
                      <a:pt x="60840" y="13039"/>
                      <a:pt x="62731" y="12929"/>
                    </a:cubicBezTo>
                    <a:cubicBezTo>
                      <a:pt x="64803" y="11523"/>
                      <a:pt x="65959" y="9967"/>
                      <a:pt x="65959" y="8329"/>
                    </a:cubicBezTo>
                    <a:cubicBezTo>
                      <a:pt x="65959" y="5733"/>
                      <a:pt x="63073" y="3337"/>
                      <a:pt x="58207" y="1416"/>
                    </a:cubicBezTo>
                    <a:cubicBezTo>
                      <a:pt x="50693" y="571"/>
                      <a:pt x="43945" y="0"/>
                      <a:pt x="39432" y="0"/>
                    </a:cubicBez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763825" y="3519875"/>
                <a:ext cx="3320978" cy="547900"/>
              </a:xfrm>
              <a:custGeom>
                <a:avLst/>
                <a:gdLst/>
                <a:ahLst/>
                <a:cxnLst/>
                <a:rect l="l" t="t" r="r" b="b"/>
                <a:pathLst>
                  <a:path w="112566" h="21916" extrusionOk="0">
                    <a:moveTo>
                      <a:pt x="112566" y="1"/>
                    </a:moveTo>
                    <a:lnTo>
                      <a:pt x="0" y="920"/>
                    </a:lnTo>
                    <a:lnTo>
                      <a:pt x="38305" y="21915"/>
                    </a:lnTo>
                    <a:lnTo>
                      <a:pt x="1125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461663" y="3555325"/>
                <a:ext cx="2693075" cy="526050"/>
              </a:xfrm>
              <a:custGeom>
                <a:avLst/>
                <a:gdLst/>
                <a:ahLst/>
                <a:cxnLst/>
                <a:rect l="l" t="t" r="r" b="b"/>
                <a:pathLst>
                  <a:path w="107723" h="21042" extrusionOk="0">
                    <a:moveTo>
                      <a:pt x="107723" y="0"/>
                    </a:moveTo>
                    <a:lnTo>
                      <a:pt x="0" y="46"/>
                    </a:lnTo>
                    <a:lnTo>
                      <a:pt x="38305" y="21041"/>
                    </a:lnTo>
                    <a:lnTo>
                      <a:pt x="1077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763825" y="3542850"/>
                <a:ext cx="52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12" extrusionOk="0">
                    <a:moveTo>
                      <a:pt x="0" y="1"/>
                    </a:moveTo>
                    <a:lnTo>
                      <a:pt x="208" y="112"/>
                    </a:lnTo>
                    <a:cubicBezTo>
                      <a:pt x="150" y="77"/>
                      <a:pt x="99" y="36"/>
                      <a:pt x="40" y="1"/>
                    </a:cubicBez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61275" y="3596250"/>
                <a:ext cx="2783075" cy="479925"/>
              </a:xfrm>
              <a:custGeom>
                <a:avLst/>
                <a:gdLst/>
                <a:ahLst/>
                <a:cxnLst/>
                <a:rect l="l" t="t" r="r" b="b"/>
                <a:pathLst>
                  <a:path w="111323" h="19197" extrusionOk="0">
                    <a:moveTo>
                      <a:pt x="1" y="0"/>
                    </a:moveTo>
                    <a:lnTo>
                      <a:pt x="737" y="19196"/>
                    </a:lnTo>
                    <a:lnTo>
                      <a:pt x="111323" y="9234"/>
                    </a:lnTo>
                    <a:cubicBezTo>
                      <a:pt x="111266" y="9231"/>
                      <a:pt x="111168" y="9230"/>
                      <a:pt x="111029" y="9230"/>
                    </a:cubicBezTo>
                    <a:cubicBezTo>
                      <a:pt x="106550" y="9230"/>
                      <a:pt x="60379" y="10665"/>
                      <a:pt x="54864" y="10665"/>
                    </a:cubicBezTo>
                    <a:cubicBezTo>
                      <a:pt x="54626" y="10665"/>
                      <a:pt x="54464" y="10663"/>
                      <a:pt x="54384" y="10657"/>
                    </a:cubicBezTo>
                    <a:cubicBezTo>
                      <a:pt x="30745" y="8996"/>
                      <a:pt x="10328" y="4802"/>
                      <a:pt x="1" y="0"/>
                    </a:cubicBez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1429000" y="3762938"/>
                <a:ext cx="2283500" cy="586925"/>
              </a:xfrm>
              <a:custGeom>
                <a:avLst/>
                <a:gdLst/>
                <a:ahLst/>
                <a:cxnLst/>
                <a:rect l="l" t="t" r="r" b="b"/>
                <a:pathLst>
                  <a:path w="91340" h="2347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0" y="17"/>
                      <a:pt x="226" y="29"/>
                      <a:pt x="335" y="41"/>
                    </a:cubicBezTo>
                    <a:cubicBezTo>
                      <a:pt x="16414" y="2211"/>
                      <a:pt x="30986" y="19346"/>
                      <a:pt x="38623" y="23477"/>
                    </a:cubicBezTo>
                    <a:lnTo>
                      <a:pt x="91339" y="16865"/>
                    </a:lnTo>
                    <a:lnTo>
                      <a:pt x="75216" y="1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874575" y="3484575"/>
                <a:ext cx="3320850" cy="479500"/>
              </a:xfrm>
              <a:custGeom>
                <a:avLst/>
                <a:gdLst/>
                <a:ahLst/>
                <a:cxnLst/>
                <a:rect l="l" t="t" r="r" b="b"/>
                <a:pathLst>
                  <a:path w="132834" h="19180" extrusionOk="0">
                    <a:moveTo>
                      <a:pt x="132833" y="1"/>
                    </a:moveTo>
                    <a:lnTo>
                      <a:pt x="27303" y="1424"/>
                    </a:lnTo>
                    <a:lnTo>
                      <a:pt x="1" y="11925"/>
                    </a:lnTo>
                    <a:lnTo>
                      <a:pt x="47233" y="19180"/>
                    </a:lnTo>
                    <a:lnTo>
                      <a:pt x="126059" y="6122"/>
                    </a:lnTo>
                    <a:lnTo>
                      <a:pt x="1328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856600" y="3694050"/>
                <a:ext cx="2968900" cy="804200"/>
              </a:xfrm>
              <a:custGeom>
                <a:avLst/>
                <a:gdLst/>
                <a:ahLst/>
                <a:cxnLst/>
                <a:rect l="l" t="t" r="r" b="b"/>
                <a:pathLst>
                  <a:path w="118756" h="32168" extrusionOk="0">
                    <a:moveTo>
                      <a:pt x="21493" y="1"/>
                    </a:moveTo>
                    <a:lnTo>
                      <a:pt x="0" y="8644"/>
                    </a:lnTo>
                    <a:lnTo>
                      <a:pt x="100862" y="32168"/>
                    </a:lnTo>
                    <a:lnTo>
                      <a:pt x="118756" y="2507"/>
                    </a:lnTo>
                    <a:lnTo>
                      <a:pt x="214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4432875" y="3375675"/>
                <a:ext cx="2383150" cy="770325"/>
              </a:xfrm>
              <a:custGeom>
                <a:avLst/>
                <a:gdLst/>
                <a:ahLst/>
                <a:cxnLst/>
                <a:rect l="l" t="t" r="r" b="b"/>
                <a:pathLst>
                  <a:path w="95326" h="30813" extrusionOk="0">
                    <a:moveTo>
                      <a:pt x="95326" y="1"/>
                    </a:moveTo>
                    <a:lnTo>
                      <a:pt x="1" y="16529"/>
                    </a:lnTo>
                    <a:lnTo>
                      <a:pt x="53412" y="27405"/>
                    </a:lnTo>
                    <a:lnTo>
                      <a:pt x="84439" y="30813"/>
                    </a:lnTo>
                    <a:lnTo>
                      <a:pt x="95326" y="1"/>
                    </a:ln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1648075" y="3752175"/>
                <a:ext cx="26718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106875" h="5860" extrusionOk="0">
                    <a:moveTo>
                      <a:pt x="58517" y="1"/>
                    </a:moveTo>
                    <a:cubicBezTo>
                      <a:pt x="5328" y="1"/>
                      <a:pt x="1" y="5248"/>
                      <a:pt x="2137" y="5664"/>
                    </a:cubicBezTo>
                    <a:cubicBezTo>
                      <a:pt x="2827" y="5800"/>
                      <a:pt x="4916" y="5860"/>
                      <a:pt x="8043" y="5860"/>
                    </a:cubicBezTo>
                    <a:cubicBezTo>
                      <a:pt x="29320" y="5860"/>
                      <a:pt x="98661" y="3069"/>
                      <a:pt x="102490" y="2222"/>
                    </a:cubicBezTo>
                    <a:cubicBezTo>
                      <a:pt x="106875" y="1256"/>
                      <a:pt x="78150" y="105"/>
                      <a:pt x="63786" y="17"/>
                    </a:cubicBezTo>
                    <a:cubicBezTo>
                      <a:pt x="61980" y="6"/>
                      <a:pt x="60224" y="1"/>
                      <a:pt x="58517" y="1"/>
                    </a:cubicBezTo>
                    <a:close/>
                  </a:path>
                </a:pathLst>
              </a:custGeom>
              <a:solidFill>
                <a:srgbClr val="FFD5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1721650" y="3757900"/>
                <a:ext cx="259555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103822" h="4946" extrusionOk="0">
                    <a:moveTo>
                      <a:pt x="56849" y="1"/>
                    </a:moveTo>
                    <a:cubicBezTo>
                      <a:pt x="5173" y="1"/>
                      <a:pt x="1" y="4422"/>
                      <a:pt x="2075" y="4781"/>
                    </a:cubicBezTo>
                    <a:cubicBezTo>
                      <a:pt x="2744" y="4895"/>
                      <a:pt x="4766" y="4946"/>
                      <a:pt x="7794" y="4946"/>
                    </a:cubicBezTo>
                    <a:cubicBezTo>
                      <a:pt x="28440" y="4946"/>
                      <a:pt x="95839" y="2588"/>
                      <a:pt x="99558" y="1876"/>
                    </a:cubicBezTo>
                    <a:cubicBezTo>
                      <a:pt x="103822" y="1056"/>
                      <a:pt x="75913" y="89"/>
                      <a:pt x="61959" y="14"/>
                    </a:cubicBezTo>
                    <a:cubicBezTo>
                      <a:pt x="60207" y="5"/>
                      <a:pt x="58504" y="1"/>
                      <a:pt x="56849" y="1"/>
                    </a:cubicBezTo>
                    <a:close/>
                  </a:path>
                </a:pathLst>
              </a:custGeom>
              <a:solidFill>
                <a:srgbClr val="FFD5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1761375" y="3865675"/>
                <a:ext cx="140875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633" extrusionOk="0">
                    <a:moveTo>
                      <a:pt x="225" y="1"/>
                    </a:moveTo>
                    <a:lnTo>
                      <a:pt x="225" y="1"/>
                    </a:lnTo>
                    <a:cubicBezTo>
                      <a:pt x="0" y="238"/>
                      <a:pt x="145" y="412"/>
                      <a:pt x="486" y="470"/>
                    </a:cubicBezTo>
                    <a:cubicBezTo>
                      <a:pt x="1111" y="574"/>
                      <a:pt x="2927" y="626"/>
                      <a:pt x="5635" y="633"/>
                    </a:cubicBezTo>
                    <a:cubicBezTo>
                      <a:pt x="3603" y="441"/>
                      <a:pt x="1793" y="233"/>
                      <a:pt x="225" y="1"/>
                    </a:cubicBezTo>
                    <a:close/>
                  </a:path>
                </a:pathLst>
              </a:custGeom>
              <a:solidFill>
                <a:srgbClr val="FFD5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18825" y="3758075"/>
                <a:ext cx="1098375" cy="87525"/>
              </a:xfrm>
              <a:custGeom>
                <a:avLst/>
                <a:gdLst/>
                <a:ahLst/>
                <a:cxnLst/>
                <a:rect l="l" t="t" r="r" b="b"/>
                <a:pathLst>
                  <a:path w="43935" h="3501" extrusionOk="0">
                    <a:moveTo>
                      <a:pt x="1" y="1"/>
                    </a:moveTo>
                    <a:cubicBezTo>
                      <a:pt x="4553" y="614"/>
                      <a:pt x="7255" y="1383"/>
                      <a:pt x="7255" y="2211"/>
                    </a:cubicBezTo>
                    <a:cubicBezTo>
                      <a:pt x="7255" y="2668"/>
                      <a:pt x="6446" y="3102"/>
                      <a:pt x="4975" y="3501"/>
                    </a:cubicBezTo>
                    <a:cubicBezTo>
                      <a:pt x="22836" y="2870"/>
                      <a:pt x="37964" y="2200"/>
                      <a:pt x="39671" y="1869"/>
                    </a:cubicBezTo>
                    <a:cubicBezTo>
                      <a:pt x="43935" y="1049"/>
                      <a:pt x="16026" y="82"/>
                      <a:pt x="2072" y="7"/>
                    </a:cubicBezTo>
                    <a:cubicBezTo>
                      <a:pt x="1372" y="7"/>
                      <a:pt x="689" y="1"/>
                      <a:pt x="1" y="1"/>
                    </a:cubicBezTo>
                    <a:close/>
                  </a:path>
                </a:pathLst>
              </a:custGeom>
              <a:solidFill>
                <a:srgbClr val="FFD5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211750" y="3793650"/>
                <a:ext cx="188925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441" extrusionOk="0">
                    <a:moveTo>
                      <a:pt x="3778" y="1"/>
                    </a:moveTo>
                    <a:cubicBezTo>
                      <a:pt x="1690" y="1"/>
                      <a:pt x="0" y="99"/>
                      <a:pt x="0" y="221"/>
                    </a:cubicBezTo>
                    <a:cubicBezTo>
                      <a:pt x="0" y="342"/>
                      <a:pt x="1690" y="441"/>
                      <a:pt x="3778" y="441"/>
                    </a:cubicBezTo>
                    <a:cubicBezTo>
                      <a:pt x="5861" y="441"/>
                      <a:pt x="7556" y="342"/>
                      <a:pt x="7556" y="221"/>
                    </a:cubicBezTo>
                    <a:cubicBezTo>
                      <a:pt x="7556" y="99"/>
                      <a:pt x="5861" y="1"/>
                      <a:pt x="3778" y="1"/>
                    </a:cubicBez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211750" y="3793650"/>
                <a:ext cx="1218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4872" h="441" extrusionOk="0">
                    <a:moveTo>
                      <a:pt x="3453" y="1"/>
                    </a:moveTo>
                    <a:cubicBezTo>
                      <a:pt x="1517" y="13"/>
                      <a:pt x="0" y="105"/>
                      <a:pt x="0" y="221"/>
                    </a:cubicBezTo>
                    <a:cubicBezTo>
                      <a:pt x="0" y="342"/>
                      <a:pt x="1690" y="441"/>
                      <a:pt x="3778" y="441"/>
                    </a:cubicBezTo>
                    <a:cubicBezTo>
                      <a:pt x="4155" y="441"/>
                      <a:pt x="4524" y="435"/>
                      <a:pt x="4871" y="430"/>
                    </a:cubicBezTo>
                    <a:cubicBezTo>
                      <a:pt x="4206" y="320"/>
                      <a:pt x="3709" y="169"/>
                      <a:pt x="3453" y="1"/>
                    </a:cubicBez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1489025" y="3290050"/>
                <a:ext cx="302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429" extrusionOk="0">
                    <a:moveTo>
                      <a:pt x="17" y="1"/>
                    </a:moveTo>
                    <a:lnTo>
                      <a:pt x="0" y="428"/>
                    </a:lnTo>
                    <a:lnTo>
                      <a:pt x="1210" y="99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EF5F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1488875" y="3289050"/>
                <a:ext cx="5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4479" extrusionOk="0">
                    <a:moveTo>
                      <a:pt x="1" y="0"/>
                    </a:moveTo>
                    <a:lnTo>
                      <a:pt x="1" y="4478"/>
                    </a:lnTo>
                    <a:lnTo>
                      <a:pt x="23" y="447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CB9B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829925" y="3164075"/>
                <a:ext cx="12020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48083" h="800" extrusionOk="0">
                    <a:moveTo>
                      <a:pt x="1" y="1"/>
                    </a:moveTo>
                    <a:lnTo>
                      <a:pt x="1" y="799"/>
                    </a:lnTo>
                    <a:lnTo>
                      <a:pt x="48082" y="799"/>
                    </a:lnTo>
                    <a:lnTo>
                      <a:pt x="480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1134225" y="3356725"/>
                <a:ext cx="520575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20823" h="5347" extrusionOk="0">
                    <a:moveTo>
                      <a:pt x="20822" y="1"/>
                    </a:moveTo>
                    <a:lnTo>
                      <a:pt x="20822" y="1"/>
                    </a:lnTo>
                    <a:cubicBezTo>
                      <a:pt x="15042" y="1371"/>
                      <a:pt x="10021" y="2546"/>
                      <a:pt x="1" y="5347"/>
                    </a:cubicBezTo>
                    <a:cubicBezTo>
                      <a:pt x="6908" y="5341"/>
                      <a:pt x="18692" y="4009"/>
                      <a:pt x="20822" y="1"/>
                    </a:cubicBezTo>
                    <a:close/>
                  </a:path>
                </a:pathLst>
              </a:custGeom>
              <a:solidFill>
                <a:srgbClr val="FFD5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1146800" y="3356725"/>
                <a:ext cx="504650" cy="129050"/>
              </a:xfrm>
              <a:custGeom>
                <a:avLst/>
                <a:gdLst/>
                <a:ahLst/>
                <a:cxnLst/>
                <a:rect l="l" t="t" r="r" b="b"/>
                <a:pathLst>
                  <a:path w="20186" h="5162" extrusionOk="0">
                    <a:moveTo>
                      <a:pt x="20186" y="1"/>
                    </a:moveTo>
                    <a:lnTo>
                      <a:pt x="20186" y="1"/>
                    </a:lnTo>
                    <a:cubicBezTo>
                      <a:pt x="14470" y="1285"/>
                      <a:pt x="9778" y="2529"/>
                      <a:pt x="0" y="5162"/>
                    </a:cubicBezTo>
                    <a:cubicBezTo>
                      <a:pt x="6747" y="5144"/>
                      <a:pt x="18248" y="3790"/>
                      <a:pt x="20186" y="1"/>
                    </a:cubicBezTo>
                    <a:close/>
                  </a:path>
                </a:pathLst>
              </a:custGeom>
              <a:solidFill>
                <a:srgbClr val="FFD5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1866950" y="3300150"/>
                <a:ext cx="5307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2120" extrusionOk="0">
                    <a:moveTo>
                      <a:pt x="1154" y="1"/>
                    </a:moveTo>
                    <a:cubicBezTo>
                      <a:pt x="622" y="1"/>
                      <a:pt x="0" y="437"/>
                      <a:pt x="168" y="2010"/>
                    </a:cubicBezTo>
                    <a:lnTo>
                      <a:pt x="1417" y="2119"/>
                    </a:lnTo>
                    <a:cubicBezTo>
                      <a:pt x="1799" y="1829"/>
                      <a:pt x="2123" y="603"/>
                      <a:pt x="1764" y="227"/>
                    </a:cubicBezTo>
                    <a:cubicBezTo>
                      <a:pt x="1648" y="103"/>
                      <a:pt x="1411" y="1"/>
                      <a:pt x="1154" y="1"/>
                    </a:cubicBez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1820650" y="3278300"/>
                <a:ext cx="68575" cy="6630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2652" extrusionOk="0">
                    <a:moveTo>
                      <a:pt x="1032" y="0"/>
                    </a:moveTo>
                    <a:cubicBezTo>
                      <a:pt x="828" y="0"/>
                      <a:pt x="645" y="48"/>
                      <a:pt x="527" y="123"/>
                    </a:cubicBezTo>
                    <a:cubicBezTo>
                      <a:pt x="1" y="459"/>
                      <a:pt x="122" y="1974"/>
                      <a:pt x="527" y="2426"/>
                    </a:cubicBezTo>
                    <a:lnTo>
                      <a:pt x="2089" y="2652"/>
                    </a:lnTo>
                    <a:cubicBezTo>
                      <a:pt x="2742" y="593"/>
                      <a:pt x="1753" y="0"/>
                      <a:pt x="1032" y="0"/>
                    </a:cubicBez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770750" y="3270825"/>
                <a:ext cx="74900" cy="67125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2685" extrusionOk="0">
                    <a:moveTo>
                      <a:pt x="1331" y="0"/>
                    </a:moveTo>
                    <a:cubicBezTo>
                      <a:pt x="1003" y="0"/>
                      <a:pt x="701" y="106"/>
                      <a:pt x="539" y="243"/>
                    </a:cubicBezTo>
                    <a:cubicBezTo>
                      <a:pt x="0" y="700"/>
                      <a:pt x="342" y="2280"/>
                      <a:pt x="851" y="2684"/>
                    </a:cubicBezTo>
                    <a:lnTo>
                      <a:pt x="2598" y="2633"/>
                    </a:lnTo>
                    <a:cubicBezTo>
                      <a:pt x="2995" y="570"/>
                      <a:pt x="2093" y="0"/>
                      <a:pt x="1331" y="0"/>
                    </a:cubicBez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549050" y="3320200"/>
                <a:ext cx="321975" cy="38575"/>
              </a:xfrm>
              <a:custGeom>
                <a:avLst/>
                <a:gdLst/>
                <a:ahLst/>
                <a:cxnLst/>
                <a:rect l="l" t="t" r="r" b="b"/>
                <a:pathLst>
                  <a:path w="12879" h="1543" extrusionOk="0">
                    <a:moveTo>
                      <a:pt x="8219" y="1"/>
                    </a:moveTo>
                    <a:cubicBezTo>
                      <a:pt x="5342" y="1"/>
                      <a:pt x="11" y="917"/>
                      <a:pt x="6" y="1213"/>
                    </a:cubicBezTo>
                    <a:cubicBezTo>
                      <a:pt x="0" y="1542"/>
                      <a:pt x="7000" y="1409"/>
                      <a:pt x="9088" y="1467"/>
                    </a:cubicBezTo>
                    <a:cubicBezTo>
                      <a:pt x="9313" y="1474"/>
                      <a:pt x="9534" y="1477"/>
                      <a:pt x="9748" y="1477"/>
                    </a:cubicBezTo>
                    <a:cubicBezTo>
                      <a:pt x="11518" y="1477"/>
                      <a:pt x="12866" y="1270"/>
                      <a:pt x="12871" y="981"/>
                    </a:cubicBezTo>
                    <a:cubicBezTo>
                      <a:pt x="12878" y="658"/>
                      <a:pt x="11050" y="194"/>
                      <a:pt x="8973" y="28"/>
                    </a:cubicBezTo>
                    <a:cubicBezTo>
                      <a:pt x="8749" y="9"/>
                      <a:pt x="8495" y="1"/>
                      <a:pt x="8219" y="1"/>
                    </a:cubicBezTo>
                    <a:close/>
                  </a:path>
                </a:pathLst>
              </a:custGeom>
              <a:solidFill>
                <a:srgbClr val="FFD5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549050" y="3322300"/>
                <a:ext cx="195550" cy="35200"/>
              </a:xfrm>
              <a:custGeom>
                <a:avLst/>
                <a:gdLst/>
                <a:ahLst/>
                <a:cxnLst/>
                <a:rect l="l" t="t" r="r" b="b"/>
                <a:pathLst>
                  <a:path w="7822" h="1408" extrusionOk="0">
                    <a:moveTo>
                      <a:pt x="6404" y="1"/>
                    </a:moveTo>
                    <a:cubicBezTo>
                      <a:pt x="3541" y="238"/>
                      <a:pt x="11" y="886"/>
                      <a:pt x="6" y="1129"/>
                    </a:cubicBezTo>
                    <a:cubicBezTo>
                      <a:pt x="0" y="1407"/>
                      <a:pt x="5015" y="1354"/>
                      <a:pt x="7822" y="1367"/>
                    </a:cubicBezTo>
                    <a:cubicBezTo>
                      <a:pt x="7063" y="1020"/>
                      <a:pt x="6548" y="539"/>
                      <a:pt x="6404" y="1"/>
                    </a:cubicBezTo>
                    <a:close/>
                  </a:path>
                </a:pathLst>
              </a:custGeom>
              <a:solidFill>
                <a:srgbClr val="FFD5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276975" y="3264300"/>
                <a:ext cx="28800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657" extrusionOk="0">
                    <a:moveTo>
                      <a:pt x="1" y="0"/>
                    </a:moveTo>
                    <a:lnTo>
                      <a:pt x="1" y="2657"/>
                    </a:lnTo>
                    <a:lnTo>
                      <a:pt x="1152" y="2657"/>
                    </a:lnTo>
                    <a:lnTo>
                      <a:pt x="11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214650" y="3264300"/>
                <a:ext cx="28800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657" extrusionOk="0">
                    <a:moveTo>
                      <a:pt x="0" y="0"/>
                    </a:moveTo>
                    <a:lnTo>
                      <a:pt x="0" y="2657"/>
                    </a:lnTo>
                    <a:lnTo>
                      <a:pt x="1151" y="2657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330175" y="3067000"/>
                <a:ext cx="235525" cy="742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2971" extrusionOk="0">
                    <a:moveTo>
                      <a:pt x="1602" y="1"/>
                    </a:moveTo>
                    <a:cubicBezTo>
                      <a:pt x="813" y="1"/>
                      <a:pt x="129" y="152"/>
                      <a:pt x="129" y="152"/>
                    </a:cubicBezTo>
                    <a:lnTo>
                      <a:pt x="1" y="2970"/>
                    </a:lnTo>
                    <a:cubicBezTo>
                      <a:pt x="1" y="2970"/>
                      <a:pt x="1500" y="2143"/>
                      <a:pt x="2729" y="2143"/>
                    </a:cubicBezTo>
                    <a:cubicBezTo>
                      <a:pt x="2925" y="2143"/>
                      <a:pt x="3113" y="2164"/>
                      <a:pt x="3287" y="2212"/>
                    </a:cubicBezTo>
                    <a:cubicBezTo>
                      <a:pt x="3443" y="2256"/>
                      <a:pt x="3632" y="2275"/>
                      <a:pt x="3846" y="2275"/>
                    </a:cubicBezTo>
                    <a:cubicBezTo>
                      <a:pt x="5705" y="2275"/>
                      <a:pt x="9420" y="794"/>
                      <a:pt x="9420" y="794"/>
                    </a:cubicBezTo>
                    <a:lnTo>
                      <a:pt x="9420" y="794"/>
                    </a:lnTo>
                    <a:cubicBezTo>
                      <a:pt x="9420" y="794"/>
                      <a:pt x="8182" y="922"/>
                      <a:pt x="6781" y="922"/>
                    </a:cubicBezTo>
                    <a:cubicBezTo>
                      <a:pt x="5465" y="922"/>
                      <a:pt x="4005" y="809"/>
                      <a:pt x="3293" y="372"/>
                    </a:cubicBezTo>
                    <a:cubicBezTo>
                      <a:pt x="2830" y="84"/>
                      <a:pt x="2187" y="1"/>
                      <a:pt x="1602" y="1"/>
                    </a:cubicBezTo>
                    <a:close/>
                  </a:path>
                </a:pathLst>
              </a:custGeom>
              <a:solidFill>
                <a:srgbClr val="EF5F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3329025" y="3064425"/>
                <a:ext cx="4375" cy="7337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9351" extrusionOk="0">
                    <a:moveTo>
                      <a:pt x="1" y="0"/>
                    </a:moveTo>
                    <a:lnTo>
                      <a:pt x="1" y="29350"/>
                    </a:lnTo>
                    <a:lnTo>
                      <a:pt x="175" y="29350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CB9B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5418125" y="3342400"/>
                <a:ext cx="3010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66" extrusionOk="0">
                    <a:moveTo>
                      <a:pt x="24" y="0"/>
                    </a:moveTo>
                    <a:lnTo>
                      <a:pt x="0" y="366"/>
                    </a:lnTo>
                    <a:lnTo>
                      <a:pt x="1204" y="9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F5F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5416825" y="3341700"/>
                <a:ext cx="1900" cy="94450"/>
              </a:xfrm>
              <a:custGeom>
                <a:avLst/>
                <a:gdLst/>
                <a:ahLst/>
                <a:cxnLst/>
                <a:rect l="l" t="t" r="r" b="b"/>
                <a:pathLst>
                  <a:path w="76" h="3778" extrusionOk="0">
                    <a:moveTo>
                      <a:pt x="59" y="1"/>
                    </a:moveTo>
                    <a:lnTo>
                      <a:pt x="1" y="3777"/>
                    </a:lnTo>
                    <a:lnTo>
                      <a:pt x="24" y="3777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CB9B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5218100" y="3408225"/>
                <a:ext cx="334400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3376" h="186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94" y="895"/>
                      <a:pt x="6753" y="1866"/>
                      <a:pt x="9795" y="1866"/>
                    </a:cubicBezTo>
                    <a:cubicBezTo>
                      <a:pt x="11372" y="1866"/>
                      <a:pt x="12677" y="1605"/>
                      <a:pt x="13376" y="937"/>
                    </a:cubicBezTo>
                    <a:cubicBezTo>
                      <a:pt x="9685" y="614"/>
                      <a:pt x="6486" y="318"/>
                      <a:pt x="1" y="0"/>
                    </a:cubicBezTo>
                    <a:close/>
                  </a:path>
                </a:pathLst>
              </a:custGeom>
              <a:solidFill>
                <a:srgbClr val="FFD5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5226500" y="3407925"/>
                <a:ext cx="32412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1808" extrusionOk="0">
                    <a:moveTo>
                      <a:pt x="1" y="1"/>
                    </a:moveTo>
                    <a:cubicBezTo>
                      <a:pt x="2636" y="872"/>
                      <a:pt x="6615" y="1808"/>
                      <a:pt x="9561" y="1808"/>
                    </a:cubicBezTo>
                    <a:cubicBezTo>
                      <a:pt x="11077" y="1808"/>
                      <a:pt x="12320" y="1560"/>
                      <a:pt x="12965" y="927"/>
                    </a:cubicBezTo>
                    <a:cubicBezTo>
                      <a:pt x="9326" y="562"/>
                      <a:pt x="6300" y="372"/>
                      <a:pt x="1" y="1"/>
                    </a:cubicBezTo>
                    <a:close/>
                  </a:path>
                </a:pathLst>
              </a:custGeom>
              <a:solidFill>
                <a:srgbClr val="FFD5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-29600" y="-44400"/>
            <a:ext cx="9280500" cy="1324725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120" name="Google Shape;120;p3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1014675" y="2072587"/>
            <a:ext cx="40767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900" b="1">
                <a:solidFill>
                  <a:schemeClr val="accent3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title" idx="2" hasCustomPrompt="1"/>
          </p:nvPr>
        </p:nvSpPr>
        <p:spPr>
          <a:xfrm>
            <a:off x="1014675" y="1238475"/>
            <a:ext cx="21096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" name="Google Shape;123;p3"/>
          <p:cNvSpPr txBox="1">
            <a:spLocks noGrp="1"/>
          </p:cNvSpPr>
          <p:nvPr>
            <p:ph type="subTitle" idx="1"/>
          </p:nvPr>
        </p:nvSpPr>
        <p:spPr>
          <a:xfrm>
            <a:off x="1014675" y="2657887"/>
            <a:ext cx="4139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3"/>
          <p:cNvGrpSpPr/>
          <p:nvPr/>
        </p:nvGrpSpPr>
        <p:grpSpPr>
          <a:xfrm flipH="1">
            <a:off x="-1399798" y="1943188"/>
            <a:ext cx="12458549" cy="4126524"/>
            <a:chOff x="-1696248" y="1815013"/>
            <a:chExt cx="12458549" cy="4126524"/>
          </a:xfrm>
        </p:grpSpPr>
        <p:sp>
          <p:nvSpPr>
            <p:cNvPr id="125" name="Google Shape;125;p3"/>
            <p:cNvSpPr/>
            <p:nvPr/>
          </p:nvSpPr>
          <p:spPr>
            <a:xfrm>
              <a:off x="120738" y="3441720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243488" y="3468082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49974" y="3882539"/>
              <a:ext cx="4002500" cy="1293761"/>
            </a:xfrm>
            <a:custGeom>
              <a:avLst/>
              <a:gdLst/>
              <a:ahLst/>
              <a:cxnLst/>
              <a:rect l="l" t="t" r="r" b="b"/>
              <a:pathLst>
                <a:path w="95326" h="30813" extrusionOk="0">
                  <a:moveTo>
                    <a:pt x="95326" y="1"/>
                  </a:moveTo>
                  <a:lnTo>
                    <a:pt x="1" y="16529"/>
                  </a:lnTo>
                  <a:lnTo>
                    <a:pt x="53412" y="27405"/>
                  </a:lnTo>
                  <a:lnTo>
                    <a:pt x="84439" y="30813"/>
                  </a:lnTo>
                  <a:lnTo>
                    <a:pt x="95326" y="1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813500" y="3874284"/>
              <a:ext cx="3411327" cy="1583504"/>
            </a:xfrm>
            <a:custGeom>
              <a:avLst/>
              <a:gdLst/>
              <a:ahLst/>
              <a:cxnLst/>
              <a:rect l="l" t="t" r="r" b="b"/>
              <a:pathLst>
                <a:path w="39249" h="18219" extrusionOk="0">
                  <a:moveTo>
                    <a:pt x="28096" y="0"/>
                  </a:moveTo>
                  <a:cubicBezTo>
                    <a:pt x="26413" y="0"/>
                    <a:pt x="24568" y="144"/>
                    <a:pt x="22600" y="446"/>
                  </a:cubicBezTo>
                  <a:cubicBezTo>
                    <a:pt x="12493" y="1991"/>
                    <a:pt x="2971" y="7128"/>
                    <a:pt x="1327" y="11913"/>
                  </a:cubicBezTo>
                  <a:cubicBezTo>
                    <a:pt x="0" y="15765"/>
                    <a:pt x="4191" y="18218"/>
                    <a:pt x="11150" y="18218"/>
                  </a:cubicBezTo>
                  <a:cubicBezTo>
                    <a:pt x="12833" y="18218"/>
                    <a:pt x="14679" y="18074"/>
                    <a:pt x="16648" y="17772"/>
                  </a:cubicBezTo>
                  <a:cubicBezTo>
                    <a:pt x="26755" y="16223"/>
                    <a:pt x="36282" y="11091"/>
                    <a:pt x="37926" y="6306"/>
                  </a:cubicBezTo>
                  <a:cubicBezTo>
                    <a:pt x="39249" y="2453"/>
                    <a:pt x="35057" y="0"/>
                    <a:pt x="280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1696248" y="3605114"/>
              <a:ext cx="3705969" cy="1377777"/>
            </a:xfrm>
            <a:custGeom>
              <a:avLst/>
              <a:gdLst/>
              <a:ahLst/>
              <a:cxnLst/>
              <a:rect l="l" t="t" r="r" b="b"/>
              <a:pathLst>
                <a:path w="42639" h="15852" extrusionOk="0">
                  <a:moveTo>
                    <a:pt x="19229" y="1"/>
                  </a:moveTo>
                  <a:cubicBezTo>
                    <a:pt x="11882" y="1"/>
                    <a:pt x="5365" y="1797"/>
                    <a:pt x="3073" y="4796"/>
                  </a:cubicBezTo>
                  <a:cubicBezTo>
                    <a:pt x="1" y="8811"/>
                    <a:pt x="5677" y="13474"/>
                    <a:pt x="15754" y="15204"/>
                  </a:cubicBezTo>
                  <a:cubicBezTo>
                    <a:pt x="18314" y="15643"/>
                    <a:pt x="20912" y="15851"/>
                    <a:pt x="23413" y="15851"/>
                  </a:cubicBezTo>
                  <a:cubicBezTo>
                    <a:pt x="30757" y="15851"/>
                    <a:pt x="37271" y="14057"/>
                    <a:pt x="39567" y="11062"/>
                  </a:cubicBezTo>
                  <a:cubicBezTo>
                    <a:pt x="42638" y="7041"/>
                    <a:pt x="36958" y="2378"/>
                    <a:pt x="26886" y="648"/>
                  </a:cubicBezTo>
                  <a:cubicBezTo>
                    <a:pt x="24327" y="209"/>
                    <a:pt x="21730" y="1"/>
                    <a:pt x="19229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6666850" y="3834822"/>
              <a:ext cx="3411327" cy="1583504"/>
            </a:xfrm>
            <a:custGeom>
              <a:avLst/>
              <a:gdLst/>
              <a:ahLst/>
              <a:cxnLst/>
              <a:rect l="l" t="t" r="r" b="b"/>
              <a:pathLst>
                <a:path w="39249" h="18219" extrusionOk="0">
                  <a:moveTo>
                    <a:pt x="28096" y="0"/>
                  </a:moveTo>
                  <a:cubicBezTo>
                    <a:pt x="26413" y="0"/>
                    <a:pt x="24568" y="144"/>
                    <a:pt x="22600" y="446"/>
                  </a:cubicBezTo>
                  <a:cubicBezTo>
                    <a:pt x="12493" y="1991"/>
                    <a:pt x="2971" y="7128"/>
                    <a:pt x="1327" y="11913"/>
                  </a:cubicBezTo>
                  <a:cubicBezTo>
                    <a:pt x="0" y="15765"/>
                    <a:pt x="4191" y="18218"/>
                    <a:pt x="11150" y="18218"/>
                  </a:cubicBezTo>
                  <a:cubicBezTo>
                    <a:pt x="12833" y="18218"/>
                    <a:pt x="14679" y="18074"/>
                    <a:pt x="16648" y="17772"/>
                  </a:cubicBezTo>
                  <a:cubicBezTo>
                    <a:pt x="26755" y="16223"/>
                    <a:pt x="36282" y="11091"/>
                    <a:pt x="37926" y="6306"/>
                  </a:cubicBezTo>
                  <a:cubicBezTo>
                    <a:pt x="39249" y="2453"/>
                    <a:pt x="35057" y="0"/>
                    <a:pt x="280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950083" y="3981456"/>
              <a:ext cx="3459652" cy="692799"/>
            </a:xfrm>
            <a:custGeom>
              <a:avLst/>
              <a:gdLst/>
              <a:ahLst/>
              <a:cxnLst/>
              <a:rect l="l" t="t" r="r" b="b"/>
              <a:pathLst>
                <a:path w="39805" h="7971" extrusionOk="0">
                  <a:moveTo>
                    <a:pt x="22783" y="0"/>
                  </a:moveTo>
                  <a:cubicBezTo>
                    <a:pt x="15783" y="0"/>
                    <a:pt x="9204" y="230"/>
                    <a:pt x="2646" y="668"/>
                  </a:cubicBezTo>
                  <a:cubicBezTo>
                    <a:pt x="2646" y="668"/>
                    <a:pt x="1" y="7103"/>
                    <a:pt x="6099" y="7970"/>
                  </a:cubicBezTo>
                  <a:cubicBezTo>
                    <a:pt x="9674" y="7026"/>
                    <a:pt x="24063" y="1907"/>
                    <a:pt x="28841" y="1288"/>
                  </a:cubicBezTo>
                  <a:cubicBezTo>
                    <a:pt x="32787" y="778"/>
                    <a:pt x="36530" y="495"/>
                    <a:pt x="39804" y="414"/>
                  </a:cubicBezTo>
                  <a:cubicBezTo>
                    <a:pt x="33763" y="135"/>
                    <a:pt x="28150" y="0"/>
                    <a:pt x="22783" y="0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695074" y="4015006"/>
              <a:ext cx="4223895" cy="1076095"/>
            </a:xfrm>
            <a:custGeom>
              <a:avLst/>
              <a:gdLst/>
              <a:ahLst/>
              <a:cxnLst/>
              <a:rect l="l" t="t" r="r" b="b"/>
              <a:pathLst>
                <a:path w="48598" h="12381" extrusionOk="0">
                  <a:moveTo>
                    <a:pt x="28232" y="0"/>
                  </a:moveTo>
                  <a:cubicBezTo>
                    <a:pt x="17645" y="0"/>
                    <a:pt x="6826" y="232"/>
                    <a:pt x="1" y="757"/>
                  </a:cubicBezTo>
                  <a:cubicBezTo>
                    <a:pt x="1" y="757"/>
                    <a:pt x="788" y="11569"/>
                    <a:pt x="6890" y="12380"/>
                  </a:cubicBezTo>
                  <a:cubicBezTo>
                    <a:pt x="16449" y="7046"/>
                    <a:pt x="46162" y="6890"/>
                    <a:pt x="48597" y="317"/>
                  </a:cubicBezTo>
                  <a:cubicBezTo>
                    <a:pt x="42878" y="113"/>
                    <a:pt x="35611" y="0"/>
                    <a:pt x="28232" y="0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019063" y="4027521"/>
              <a:ext cx="437096" cy="49802"/>
            </a:xfrm>
            <a:custGeom>
              <a:avLst/>
              <a:gdLst/>
              <a:ahLst/>
              <a:cxnLst/>
              <a:rect l="l" t="t" r="r" b="b"/>
              <a:pathLst>
                <a:path w="5029" h="573" extrusionOk="0">
                  <a:moveTo>
                    <a:pt x="2440" y="1"/>
                  </a:moveTo>
                  <a:cubicBezTo>
                    <a:pt x="1605" y="1"/>
                    <a:pt x="772" y="64"/>
                    <a:pt x="1" y="202"/>
                  </a:cubicBezTo>
                  <a:cubicBezTo>
                    <a:pt x="585" y="432"/>
                    <a:pt x="1552" y="573"/>
                    <a:pt x="2548" y="573"/>
                  </a:cubicBezTo>
                  <a:cubicBezTo>
                    <a:pt x="3434" y="573"/>
                    <a:pt x="4344" y="461"/>
                    <a:pt x="5028" y="202"/>
                  </a:cubicBezTo>
                  <a:cubicBezTo>
                    <a:pt x="4208" y="72"/>
                    <a:pt x="3323" y="1"/>
                    <a:pt x="2440" y="1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046181" y="4040559"/>
              <a:ext cx="383295" cy="36591"/>
            </a:xfrm>
            <a:custGeom>
              <a:avLst/>
              <a:gdLst/>
              <a:ahLst/>
              <a:cxnLst/>
              <a:rect l="l" t="t" r="r" b="b"/>
              <a:pathLst>
                <a:path w="4410" h="421" extrusionOk="0">
                  <a:moveTo>
                    <a:pt x="2183" y="1"/>
                  </a:moveTo>
                  <a:cubicBezTo>
                    <a:pt x="1452" y="1"/>
                    <a:pt x="715" y="49"/>
                    <a:pt x="1" y="151"/>
                  </a:cubicBezTo>
                  <a:cubicBezTo>
                    <a:pt x="595" y="320"/>
                    <a:pt x="1404" y="420"/>
                    <a:pt x="2235" y="420"/>
                  </a:cubicBezTo>
                  <a:cubicBezTo>
                    <a:pt x="2990" y="420"/>
                    <a:pt x="3762" y="338"/>
                    <a:pt x="4409" y="151"/>
                  </a:cubicBezTo>
                  <a:cubicBezTo>
                    <a:pt x="3698" y="53"/>
                    <a:pt x="2944" y="1"/>
                    <a:pt x="2183" y="1"/>
                  </a:cubicBezTo>
                  <a:close/>
                </a:path>
              </a:pathLst>
            </a:custGeom>
            <a:solidFill>
              <a:srgbClr val="CB9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443991" y="1828050"/>
              <a:ext cx="649690" cy="298379"/>
            </a:xfrm>
            <a:custGeom>
              <a:avLst/>
              <a:gdLst/>
              <a:ahLst/>
              <a:cxnLst/>
              <a:rect l="l" t="t" r="r" b="b"/>
              <a:pathLst>
                <a:path w="7475" h="3433" extrusionOk="0">
                  <a:moveTo>
                    <a:pt x="0" y="0"/>
                  </a:moveTo>
                  <a:lnTo>
                    <a:pt x="0" y="377"/>
                  </a:lnTo>
                  <a:cubicBezTo>
                    <a:pt x="359" y="874"/>
                    <a:pt x="399" y="2332"/>
                    <a:pt x="6" y="2790"/>
                  </a:cubicBezTo>
                  <a:lnTo>
                    <a:pt x="6" y="3026"/>
                  </a:lnTo>
                  <a:cubicBezTo>
                    <a:pt x="6" y="3026"/>
                    <a:pt x="921" y="3433"/>
                    <a:pt x="1841" y="3433"/>
                  </a:cubicBezTo>
                  <a:cubicBezTo>
                    <a:pt x="1872" y="3433"/>
                    <a:pt x="1902" y="3432"/>
                    <a:pt x="1933" y="3431"/>
                  </a:cubicBezTo>
                  <a:cubicBezTo>
                    <a:pt x="4071" y="3364"/>
                    <a:pt x="3954" y="1753"/>
                    <a:pt x="6451" y="1753"/>
                  </a:cubicBezTo>
                  <a:cubicBezTo>
                    <a:pt x="6751" y="1753"/>
                    <a:pt x="7090" y="1777"/>
                    <a:pt x="7475" y="1829"/>
                  </a:cubicBezTo>
                  <a:cubicBezTo>
                    <a:pt x="6233" y="453"/>
                    <a:pt x="5106" y="113"/>
                    <a:pt x="4177" y="113"/>
                  </a:cubicBezTo>
                  <a:cubicBezTo>
                    <a:pt x="3265" y="113"/>
                    <a:pt x="2544" y="441"/>
                    <a:pt x="2094" y="441"/>
                  </a:cubicBezTo>
                  <a:cubicBezTo>
                    <a:pt x="1111" y="43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443991" y="1828050"/>
              <a:ext cx="203642" cy="298379"/>
            </a:xfrm>
            <a:custGeom>
              <a:avLst/>
              <a:gdLst/>
              <a:ahLst/>
              <a:cxnLst/>
              <a:rect l="l" t="t" r="r" b="b"/>
              <a:pathLst>
                <a:path w="2343" h="3433" extrusionOk="0">
                  <a:moveTo>
                    <a:pt x="0" y="0"/>
                  </a:moveTo>
                  <a:lnTo>
                    <a:pt x="0" y="377"/>
                  </a:lnTo>
                  <a:cubicBezTo>
                    <a:pt x="359" y="874"/>
                    <a:pt x="399" y="2332"/>
                    <a:pt x="6" y="2790"/>
                  </a:cubicBezTo>
                  <a:lnTo>
                    <a:pt x="6" y="3026"/>
                  </a:lnTo>
                  <a:cubicBezTo>
                    <a:pt x="6" y="3026"/>
                    <a:pt x="921" y="3433"/>
                    <a:pt x="1841" y="3433"/>
                  </a:cubicBezTo>
                  <a:cubicBezTo>
                    <a:pt x="1872" y="3433"/>
                    <a:pt x="1902" y="3432"/>
                    <a:pt x="1933" y="3431"/>
                  </a:cubicBezTo>
                  <a:cubicBezTo>
                    <a:pt x="2083" y="3426"/>
                    <a:pt x="2216" y="3415"/>
                    <a:pt x="2343" y="3397"/>
                  </a:cubicBezTo>
                  <a:cubicBezTo>
                    <a:pt x="2268" y="2390"/>
                    <a:pt x="1140" y="1783"/>
                    <a:pt x="1267" y="353"/>
                  </a:cubicBezTo>
                  <a:cubicBezTo>
                    <a:pt x="579" y="22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700912" y="1837872"/>
              <a:ext cx="287689" cy="219547"/>
            </a:xfrm>
            <a:custGeom>
              <a:avLst/>
              <a:gdLst/>
              <a:ahLst/>
              <a:cxnLst/>
              <a:rect l="l" t="t" r="r" b="b"/>
              <a:pathLst>
                <a:path w="3310" h="2526" extrusionOk="0">
                  <a:moveTo>
                    <a:pt x="1222" y="0"/>
                  </a:moveTo>
                  <a:cubicBezTo>
                    <a:pt x="763" y="0"/>
                    <a:pt x="351" y="83"/>
                    <a:pt x="0" y="165"/>
                  </a:cubicBezTo>
                  <a:cubicBezTo>
                    <a:pt x="724" y="622"/>
                    <a:pt x="1210" y="1513"/>
                    <a:pt x="1007" y="2526"/>
                  </a:cubicBezTo>
                  <a:cubicBezTo>
                    <a:pt x="1557" y="2115"/>
                    <a:pt x="2123" y="1687"/>
                    <a:pt x="3309" y="1647"/>
                  </a:cubicBezTo>
                  <a:cubicBezTo>
                    <a:pt x="2796" y="982"/>
                    <a:pt x="1939" y="403"/>
                    <a:pt x="1389" y="4"/>
                  </a:cubicBezTo>
                  <a:cubicBezTo>
                    <a:pt x="1333" y="2"/>
                    <a:pt x="1277" y="0"/>
                    <a:pt x="1222" y="0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428868" y="1820576"/>
              <a:ext cx="16688" cy="2227545"/>
            </a:xfrm>
            <a:custGeom>
              <a:avLst/>
              <a:gdLst/>
              <a:ahLst/>
              <a:cxnLst/>
              <a:rect l="l" t="t" r="r" b="b"/>
              <a:pathLst>
                <a:path w="192" h="25629" extrusionOk="0">
                  <a:moveTo>
                    <a:pt x="1" y="0"/>
                  </a:moveTo>
                  <a:lnTo>
                    <a:pt x="1" y="25629"/>
                  </a:lnTo>
                  <a:lnTo>
                    <a:pt x="191" y="25618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428868" y="2181012"/>
              <a:ext cx="16688" cy="1548912"/>
            </a:xfrm>
            <a:custGeom>
              <a:avLst/>
              <a:gdLst/>
              <a:ahLst/>
              <a:cxnLst/>
              <a:rect l="l" t="t" r="r" b="b"/>
              <a:pathLst>
                <a:path w="192" h="17821" extrusionOk="0">
                  <a:moveTo>
                    <a:pt x="1" y="1"/>
                  </a:moveTo>
                  <a:lnTo>
                    <a:pt x="1" y="17820"/>
                  </a:lnTo>
                  <a:cubicBezTo>
                    <a:pt x="70" y="17716"/>
                    <a:pt x="134" y="17605"/>
                    <a:pt x="191" y="17490"/>
                  </a:cubicBezTo>
                  <a:lnTo>
                    <a:pt x="191" y="262"/>
                  </a:lnTo>
                  <a:cubicBezTo>
                    <a:pt x="134" y="169"/>
                    <a:pt x="70" y="88"/>
                    <a:pt x="1" y="1"/>
                  </a:cubicBezTo>
                  <a:close/>
                </a:path>
              </a:pathLst>
            </a:custGeom>
            <a:solidFill>
              <a:srgbClr val="CB9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421306" y="1815013"/>
              <a:ext cx="32332" cy="14167"/>
            </a:xfrm>
            <a:custGeom>
              <a:avLst/>
              <a:gdLst/>
              <a:ahLst/>
              <a:cxnLst/>
              <a:rect l="l" t="t" r="r" b="b"/>
              <a:pathLst>
                <a:path w="372" h="163" extrusionOk="0">
                  <a:moveTo>
                    <a:pt x="186" y="0"/>
                  </a:moveTo>
                  <a:cubicBezTo>
                    <a:pt x="88" y="0"/>
                    <a:pt x="0" y="35"/>
                    <a:pt x="0" y="81"/>
                  </a:cubicBezTo>
                  <a:cubicBezTo>
                    <a:pt x="0" y="121"/>
                    <a:pt x="88" y="163"/>
                    <a:pt x="186" y="163"/>
                  </a:cubicBezTo>
                  <a:cubicBezTo>
                    <a:pt x="285" y="163"/>
                    <a:pt x="371" y="121"/>
                    <a:pt x="371" y="81"/>
                  </a:cubicBezTo>
                  <a:cubicBezTo>
                    <a:pt x="371" y="35"/>
                    <a:pt x="285" y="0"/>
                    <a:pt x="186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019063" y="4044557"/>
              <a:ext cx="8692" cy="3564"/>
            </a:xfrm>
            <a:custGeom>
              <a:avLst/>
              <a:gdLst/>
              <a:ahLst/>
              <a:cxnLst/>
              <a:rect l="l" t="t" r="r" b="b"/>
              <a:pathLst>
                <a:path w="100" h="41" extrusionOk="0">
                  <a:moveTo>
                    <a:pt x="99" y="41"/>
                  </a:moveTo>
                  <a:lnTo>
                    <a:pt x="99" y="41"/>
                  </a:lnTo>
                  <a:lnTo>
                    <a:pt x="99" y="41"/>
                  </a:lnTo>
                  <a:close/>
                  <a:moveTo>
                    <a:pt x="88" y="35"/>
                  </a:moveTo>
                  <a:lnTo>
                    <a:pt x="94" y="41"/>
                  </a:lnTo>
                  <a:lnTo>
                    <a:pt x="88" y="35"/>
                  </a:lnTo>
                  <a:close/>
                  <a:moveTo>
                    <a:pt x="81" y="35"/>
                  </a:moveTo>
                  <a:lnTo>
                    <a:pt x="88" y="35"/>
                  </a:lnTo>
                  <a:lnTo>
                    <a:pt x="81" y="35"/>
                  </a:lnTo>
                  <a:close/>
                  <a:moveTo>
                    <a:pt x="1" y="6"/>
                  </a:moveTo>
                  <a:cubicBezTo>
                    <a:pt x="30" y="12"/>
                    <a:pt x="53" y="24"/>
                    <a:pt x="81" y="35"/>
                  </a:cubicBezTo>
                  <a:cubicBezTo>
                    <a:pt x="53" y="24"/>
                    <a:pt x="30" y="12"/>
                    <a:pt x="1" y="6"/>
                  </a:cubicBezTo>
                  <a:close/>
                  <a:moveTo>
                    <a:pt x="19" y="1"/>
                  </a:moveTo>
                  <a:cubicBezTo>
                    <a:pt x="12" y="1"/>
                    <a:pt x="6" y="6"/>
                    <a:pt x="1" y="6"/>
                  </a:cubicBezTo>
                  <a:lnTo>
                    <a:pt x="1" y="6"/>
                  </a:lnTo>
                  <a:cubicBezTo>
                    <a:pt x="6" y="6"/>
                    <a:pt x="12" y="1"/>
                    <a:pt x="19" y="1"/>
                  </a:cubicBezTo>
                  <a:close/>
                  <a:moveTo>
                    <a:pt x="35" y="1"/>
                  </a:moveTo>
                  <a:lnTo>
                    <a:pt x="30" y="1"/>
                  </a:lnTo>
                  <a:close/>
                </a:path>
              </a:pathLst>
            </a:custGeom>
            <a:solidFill>
              <a:srgbClr val="888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019063" y="4028477"/>
              <a:ext cx="165052" cy="45370"/>
            </a:xfrm>
            <a:custGeom>
              <a:avLst/>
              <a:gdLst/>
              <a:ahLst/>
              <a:cxnLst/>
              <a:rect l="l" t="t" r="r" b="b"/>
              <a:pathLst>
                <a:path w="1899" h="522" extrusionOk="0">
                  <a:moveTo>
                    <a:pt x="1899" y="1"/>
                  </a:moveTo>
                  <a:lnTo>
                    <a:pt x="1899" y="1"/>
                  </a:lnTo>
                  <a:cubicBezTo>
                    <a:pt x="1261" y="23"/>
                    <a:pt x="625" y="82"/>
                    <a:pt x="35" y="186"/>
                  </a:cubicBezTo>
                  <a:lnTo>
                    <a:pt x="19" y="186"/>
                  </a:lnTo>
                  <a:cubicBezTo>
                    <a:pt x="12" y="186"/>
                    <a:pt x="6" y="191"/>
                    <a:pt x="1" y="191"/>
                  </a:cubicBezTo>
                  <a:cubicBezTo>
                    <a:pt x="30" y="197"/>
                    <a:pt x="53" y="209"/>
                    <a:pt x="81" y="220"/>
                  </a:cubicBezTo>
                  <a:lnTo>
                    <a:pt x="88" y="220"/>
                  </a:lnTo>
                  <a:lnTo>
                    <a:pt x="94" y="226"/>
                  </a:lnTo>
                  <a:lnTo>
                    <a:pt x="99" y="226"/>
                  </a:lnTo>
                  <a:cubicBezTo>
                    <a:pt x="492" y="365"/>
                    <a:pt x="1031" y="469"/>
                    <a:pt x="1621" y="522"/>
                  </a:cubicBezTo>
                  <a:cubicBezTo>
                    <a:pt x="1135" y="474"/>
                    <a:pt x="684" y="394"/>
                    <a:pt x="313" y="290"/>
                  </a:cubicBezTo>
                  <a:cubicBezTo>
                    <a:pt x="823" y="220"/>
                    <a:pt x="1343" y="175"/>
                    <a:pt x="1864" y="151"/>
                  </a:cubicBezTo>
                  <a:lnTo>
                    <a:pt x="1864" y="140"/>
                  </a:lnTo>
                  <a:cubicBezTo>
                    <a:pt x="1864" y="93"/>
                    <a:pt x="1881" y="47"/>
                    <a:pt x="1899" y="1"/>
                  </a:cubicBezTo>
                  <a:close/>
                </a:path>
              </a:pathLst>
            </a:custGeom>
            <a:solidFill>
              <a:srgbClr val="4525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046181" y="4041515"/>
              <a:ext cx="164009" cy="35374"/>
            </a:xfrm>
            <a:custGeom>
              <a:avLst/>
              <a:gdLst/>
              <a:ahLst/>
              <a:cxnLst/>
              <a:rect l="l" t="t" r="r" b="b"/>
              <a:pathLst>
                <a:path w="1887" h="407" extrusionOk="0">
                  <a:moveTo>
                    <a:pt x="1552" y="1"/>
                  </a:moveTo>
                  <a:cubicBezTo>
                    <a:pt x="1031" y="25"/>
                    <a:pt x="511" y="70"/>
                    <a:pt x="1" y="140"/>
                  </a:cubicBezTo>
                  <a:cubicBezTo>
                    <a:pt x="372" y="244"/>
                    <a:pt x="823" y="324"/>
                    <a:pt x="1309" y="372"/>
                  </a:cubicBezTo>
                  <a:cubicBezTo>
                    <a:pt x="1499" y="388"/>
                    <a:pt x="1691" y="399"/>
                    <a:pt x="1887" y="406"/>
                  </a:cubicBezTo>
                  <a:cubicBezTo>
                    <a:pt x="1685" y="284"/>
                    <a:pt x="1563" y="151"/>
                    <a:pt x="1552" y="1"/>
                  </a:cubicBezTo>
                  <a:close/>
                </a:path>
              </a:pathLst>
            </a:custGeom>
            <a:solidFill>
              <a:srgbClr val="A27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19824" y="3824314"/>
              <a:ext cx="240841" cy="241015"/>
            </a:xfrm>
            <a:custGeom>
              <a:avLst/>
              <a:gdLst/>
              <a:ahLst/>
              <a:cxnLst/>
              <a:rect l="l" t="t" r="r" b="b"/>
              <a:pathLst>
                <a:path w="2771" h="2773" extrusionOk="0">
                  <a:moveTo>
                    <a:pt x="1382" y="1"/>
                  </a:moveTo>
                  <a:cubicBezTo>
                    <a:pt x="618" y="1"/>
                    <a:pt x="0" y="620"/>
                    <a:pt x="0" y="1384"/>
                  </a:cubicBezTo>
                  <a:cubicBezTo>
                    <a:pt x="0" y="2153"/>
                    <a:pt x="618" y="2772"/>
                    <a:pt x="1382" y="2772"/>
                  </a:cubicBezTo>
                  <a:cubicBezTo>
                    <a:pt x="2153" y="2772"/>
                    <a:pt x="2770" y="2153"/>
                    <a:pt x="2770" y="1384"/>
                  </a:cubicBezTo>
                  <a:cubicBezTo>
                    <a:pt x="2770" y="620"/>
                    <a:pt x="2153" y="1"/>
                    <a:pt x="138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30775" y="3841958"/>
              <a:ext cx="229890" cy="223372"/>
            </a:xfrm>
            <a:custGeom>
              <a:avLst/>
              <a:gdLst/>
              <a:ahLst/>
              <a:cxnLst/>
              <a:rect l="l" t="t" r="r" b="b"/>
              <a:pathLst>
                <a:path w="2645" h="2570" extrusionOk="0">
                  <a:moveTo>
                    <a:pt x="1979" y="0"/>
                  </a:moveTo>
                  <a:lnTo>
                    <a:pt x="1979" y="0"/>
                  </a:lnTo>
                  <a:cubicBezTo>
                    <a:pt x="2061" y="179"/>
                    <a:pt x="2107" y="377"/>
                    <a:pt x="2107" y="578"/>
                  </a:cubicBezTo>
                  <a:cubicBezTo>
                    <a:pt x="2107" y="1349"/>
                    <a:pt x="1488" y="1966"/>
                    <a:pt x="724" y="1966"/>
                  </a:cubicBezTo>
                  <a:cubicBezTo>
                    <a:pt x="458" y="1966"/>
                    <a:pt x="209" y="1891"/>
                    <a:pt x="1" y="1765"/>
                  </a:cubicBezTo>
                  <a:lnTo>
                    <a:pt x="1" y="1765"/>
                  </a:lnTo>
                  <a:cubicBezTo>
                    <a:pt x="222" y="2239"/>
                    <a:pt x="701" y="2569"/>
                    <a:pt x="1256" y="2569"/>
                  </a:cubicBezTo>
                  <a:cubicBezTo>
                    <a:pt x="2027" y="2569"/>
                    <a:pt x="2644" y="1950"/>
                    <a:pt x="2644" y="1181"/>
                  </a:cubicBezTo>
                  <a:cubicBezTo>
                    <a:pt x="2644" y="682"/>
                    <a:pt x="2379" y="243"/>
                    <a:pt x="1979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21301" y="3825792"/>
              <a:ext cx="231368" cy="231455"/>
            </a:xfrm>
            <a:custGeom>
              <a:avLst/>
              <a:gdLst/>
              <a:ahLst/>
              <a:cxnLst/>
              <a:rect l="l" t="t" r="r" b="b"/>
              <a:pathLst>
                <a:path w="2662" h="2663" extrusionOk="0">
                  <a:moveTo>
                    <a:pt x="1330" y="0"/>
                  </a:moveTo>
                  <a:cubicBezTo>
                    <a:pt x="596" y="0"/>
                    <a:pt x="0" y="597"/>
                    <a:pt x="0" y="1332"/>
                  </a:cubicBezTo>
                  <a:cubicBezTo>
                    <a:pt x="0" y="2066"/>
                    <a:pt x="596" y="2662"/>
                    <a:pt x="1330" y="2662"/>
                  </a:cubicBezTo>
                  <a:cubicBezTo>
                    <a:pt x="2066" y="2662"/>
                    <a:pt x="2662" y="2066"/>
                    <a:pt x="2662" y="1332"/>
                  </a:cubicBezTo>
                  <a:cubicBezTo>
                    <a:pt x="2662" y="597"/>
                    <a:pt x="2066" y="0"/>
                    <a:pt x="133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25821" y="3827791"/>
              <a:ext cx="215288" cy="213811"/>
            </a:xfrm>
            <a:custGeom>
              <a:avLst/>
              <a:gdLst/>
              <a:ahLst/>
              <a:cxnLst/>
              <a:rect l="l" t="t" r="r" b="b"/>
              <a:pathLst>
                <a:path w="2477" h="2460" extrusionOk="0">
                  <a:moveTo>
                    <a:pt x="1238" y="1"/>
                  </a:moveTo>
                  <a:cubicBezTo>
                    <a:pt x="556" y="1"/>
                    <a:pt x="1" y="556"/>
                    <a:pt x="1" y="1234"/>
                  </a:cubicBezTo>
                  <a:cubicBezTo>
                    <a:pt x="1" y="1910"/>
                    <a:pt x="556" y="2460"/>
                    <a:pt x="1238" y="2460"/>
                  </a:cubicBezTo>
                  <a:cubicBezTo>
                    <a:pt x="1921" y="2460"/>
                    <a:pt x="2476" y="1910"/>
                    <a:pt x="2476" y="1234"/>
                  </a:cubicBezTo>
                  <a:cubicBezTo>
                    <a:pt x="2476" y="556"/>
                    <a:pt x="1921" y="1"/>
                    <a:pt x="1238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8221" y="3828312"/>
              <a:ext cx="28682" cy="5649"/>
            </a:xfrm>
            <a:custGeom>
              <a:avLst/>
              <a:gdLst/>
              <a:ahLst/>
              <a:cxnLst/>
              <a:rect l="l" t="t" r="r" b="b"/>
              <a:pathLst>
                <a:path w="330" h="65" extrusionOk="0">
                  <a:moveTo>
                    <a:pt x="301" y="0"/>
                  </a:moveTo>
                  <a:cubicBezTo>
                    <a:pt x="202" y="0"/>
                    <a:pt x="98" y="24"/>
                    <a:pt x="1" y="64"/>
                  </a:cubicBezTo>
                  <a:cubicBezTo>
                    <a:pt x="105" y="30"/>
                    <a:pt x="215" y="6"/>
                    <a:pt x="33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78578" y="3828312"/>
              <a:ext cx="52323" cy="17731"/>
            </a:xfrm>
            <a:custGeom>
              <a:avLst/>
              <a:gdLst/>
              <a:ahLst/>
              <a:cxnLst/>
              <a:rect l="l" t="t" r="r" b="b"/>
              <a:pathLst>
                <a:path w="602" h="204" extrusionOk="0">
                  <a:moveTo>
                    <a:pt x="556" y="0"/>
                  </a:moveTo>
                  <a:cubicBezTo>
                    <a:pt x="441" y="6"/>
                    <a:pt x="331" y="30"/>
                    <a:pt x="227" y="64"/>
                  </a:cubicBezTo>
                  <a:cubicBezTo>
                    <a:pt x="145" y="99"/>
                    <a:pt x="64" y="145"/>
                    <a:pt x="1" y="203"/>
                  </a:cubicBezTo>
                  <a:cubicBezTo>
                    <a:pt x="163" y="110"/>
                    <a:pt x="342" y="48"/>
                    <a:pt x="527" y="30"/>
                  </a:cubicBezTo>
                  <a:cubicBezTo>
                    <a:pt x="521" y="24"/>
                    <a:pt x="516" y="24"/>
                    <a:pt x="521" y="19"/>
                  </a:cubicBezTo>
                  <a:cubicBezTo>
                    <a:pt x="527" y="13"/>
                    <a:pt x="562" y="6"/>
                    <a:pt x="602" y="6"/>
                  </a:cubicBezTo>
                  <a:cubicBezTo>
                    <a:pt x="585" y="0"/>
                    <a:pt x="567" y="0"/>
                    <a:pt x="556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25386" y="3967376"/>
              <a:ext cx="7475" cy="21120"/>
            </a:xfrm>
            <a:custGeom>
              <a:avLst/>
              <a:gdLst/>
              <a:ahLst/>
              <a:cxnLst/>
              <a:rect l="l" t="t" r="r" b="b"/>
              <a:pathLst>
                <a:path w="86" h="243" extrusionOk="0">
                  <a:moveTo>
                    <a:pt x="12" y="1"/>
                  </a:moveTo>
                  <a:cubicBezTo>
                    <a:pt x="0" y="1"/>
                    <a:pt x="7" y="39"/>
                    <a:pt x="17" y="96"/>
                  </a:cubicBezTo>
                  <a:cubicBezTo>
                    <a:pt x="34" y="154"/>
                    <a:pt x="57" y="218"/>
                    <a:pt x="75" y="235"/>
                  </a:cubicBezTo>
                  <a:cubicBezTo>
                    <a:pt x="78" y="240"/>
                    <a:pt x="79" y="242"/>
                    <a:pt x="81" y="242"/>
                  </a:cubicBezTo>
                  <a:cubicBezTo>
                    <a:pt x="86" y="242"/>
                    <a:pt x="84" y="209"/>
                    <a:pt x="75" y="154"/>
                  </a:cubicBezTo>
                  <a:cubicBezTo>
                    <a:pt x="57" y="85"/>
                    <a:pt x="28" y="15"/>
                    <a:pt x="17" y="3"/>
                  </a:cubicBezTo>
                  <a:cubicBezTo>
                    <a:pt x="15" y="2"/>
                    <a:pt x="13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23300" y="3936434"/>
              <a:ext cx="4520" cy="22337"/>
            </a:xfrm>
            <a:custGeom>
              <a:avLst/>
              <a:gdLst/>
              <a:ahLst/>
              <a:cxnLst/>
              <a:rect l="l" t="t" r="r" b="b"/>
              <a:pathLst>
                <a:path w="52" h="257" extrusionOk="0">
                  <a:moveTo>
                    <a:pt x="25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2" y="1"/>
                    <a:pt x="1" y="59"/>
                    <a:pt x="1" y="128"/>
                  </a:cubicBezTo>
                  <a:cubicBezTo>
                    <a:pt x="1" y="192"/>
                    <a:pt x="12" y="249"/>
                    <a:pt x="23" y="255"/>
                  </a:cubicBezTo>
                  <a:cubicBezTo>
                    <a:pt x="25" y="256"/>
                    <a:pt x="26" y="256"/>
                    <a:pt x="28" y="256"/>
                  </a:cubicBezTo>
                  <a:cubicBezTo>
                    <a:pt x="43" y="256"/>
                    <a:pt x="52" y="201"/>
                    <a:pt x="46" y="128"/>
                  </a:cubicBezTo>
                  <a:cubicBezTo>
                    <a:pt x="46" y="57"/>
                    <a:pt x="36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24778" y="3905927"/>
              <a:ext cx="7127" cy="21555"/>
            </a:xfrm>
            <a:custGeom>
              <a:avLst/>
              <a:gdLst/>
              <a:ahLst/>
              <a:cxnLst/>
              <a:rect l="l" t="t" r="r" b="b"/>
              <a:pathLst>
                <a:path w="82" h="248" extrusionOk="0">
                  <a:moveTo>
                    <a:pt x="71" y="1"/>
                  </a:moveTo>
                  <a:cubicBezTo>
                    <a:pt x="69" y="1"/>
                    <a:pt x="67" y="2"/>
                    <a:pt x="64" y="4"/>
                  </a:cubicBezTo>
                  <a:cubicBezTo>
                    <a:pt x="53" y="28"/>
                    <a:pt x="29" y="85"/>
                    <a:pt x="18" y="149"/>
                  </a:cubicBezTo>
                  <a:cubicBezTo>
                    <a:pt x="1" y="209"/>
                    <a:pt x="0" y="248"/>
                    <a:pt x="11" y="248"/>
                  </a:cubicBezTo>
                  <a:cubicBezTo>
                    <a:pt x="11" y="248"/>
                    <a:pt x="12" y="248"/>
                    <a:pt x="13" y="247"/>
                  </a:cubicBezTo>
                  <a:cubicBezTo>
                    <a:pt x="29" y="236"/>
                    <a:pt x="53" y="172"/>
                    <a:pt x="70" y="97"/>
                  </a:cubicBezTo>
                  <a:cubicBezTo>
                    <a:pt x="80" y="39"/>
                    <a:pt x="82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58153" y="4028825"/>
              <a:ext cx="16948" cy="13385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5" y="0"/>
                  </a:moveTo>
                  <a:cubicBezTo>
                    <a:pt x="0" y="0"/>
                    <a:pt x="6" y="9"/>
                    <a:pt x="22" y="25"/>
                  </a:cubicBezTo>
                  <a:cubicBezTo>
                    <a:pt x="56" y="59"/>
                    <a:pt x="108" y="101"/>
                    <a:pt x="150" y="129"/>
                  </a:cubicBezTo>
                  <a:cubicBezTo>
                    <a:pt x="172" y="145"/>
                    <a:pt x="187" y="154"/>
                    <a:pt x="191" y="154"/>
                  </a:cubicBezTo>
                  <a:cubicBezTo>
                    <a:pt x="194" y="154"/>
                    <a:pt x="190" y="148"/>
                    <a:pt x="177" y="136"/>
                  </a:cubicBezTo>
                  <a:cubicBezTo>
                    <a:pt x="150" y="101"/>
                    <a:pt x="86" y="48"/>
                    <a:pt x="38" y="19"/>
                  </a:cubicBezTo>
                  <a:cubicBezTo>
                    <a:pt x="20" y="6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45550" y="4006662"/>
              <a:ext cx="17383" cy="19556"/>
            </a:xfrm>
            <a:custGeom>
              <a:avLst/>
              <a:gdLst/>
              <a:ahLst/>
              <a:cxnLst/>
              <a:rect l="l" t="t" r="r" b="b"/>
              <a:pathLst>
                <a:path w="200" h="225" extrusionOk="0">
                  <a:moveTo>
                    <a:pt x="21" y="1"/>
                  </a:moveTo>
                  <a:cubicBezTo>
                    <a:pt x="1" y="1"/>
                    <a:pt x="0" y="27"/>
                    <a:pt x="22" y="66"/>
                  </a:cubicBezTo>
                  <a:cubicBezTo>
                    <a:pt x="45" y="119"/>
                    <a:pt x="103" y="183"/>
                    <a:pt x="143" y="210"/>
                  </a:cubicBezTo>
                  <a:cubicBezTo>
                    <a:pt x="158" y="220"/>
                    <a:pt x="170" y="224"/>
                    <a:pt x="179" y="224"/>
                  </a:cubicBezTo>
                  <a:cubicBezTo>
                    <a:pt x="197" y="224"/>
                    <a:pt x="199" y="204"/>
                    <a:pt x="183" y="164"/>
                  </a:cubicBezTo>
                  <a:cubicBezTo>
                    <a:pt x="156" y="106"/>
                    <a:pt x="92" y="31"/>
                    <a:pt x="45" y="9"/>
                  </a:cubicBezTo>
                  <a:cubicBezTo>
                    <a:pt x="35" y="3"/>
                    <a:pt x="27" y="1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35555" y="3973460"/>
              <a:ext cx="17296" cy="25901"/>
            </a:xfrm>
            <a:custGeom>
              <a:avLst/>
              <a:gdLst/>
              <a:ahLst/>
              <a:cxnLst/>
              <a:rect l="l" t="t" r="r" b="b"/>
              <a:pathLst>
                <a:path w="199" h="298" extrusionOk="0">
                  <a:moveTo>
                    <a:pt x="52" y="1"/>
                  </a:moveTo>
                  <a:cubicBezTo>
                    <a:pt x="17" y="1"/>
                    <a:pt x="0" y="51"/>
                    <a:pt x="15" y="119"/>
                  </a:cubicBezTo>
                  <a:cubicBezTo>
                    <a:pt x="33" y="194"/>
                    <a:pt x="85" y="269"/>
                    <a:pt x="125" y="292"/>
                  </a:cubicBezTo>
                  <a:cubicBezTo>
                    <a:pt x="134" y="296"/>
                    <a:pt x="142" y="298"/>
                    <a:pt x="149" y="298"/>
                  </a:cubicBezTo>
                  <a:cubicBezTo>
                    <a:pt x="184" y="298"/>
                    <a:pt x="198" y="254"/>
                    <a:pt x="183" y="183"/>
                  </a:cubicBezTo>
                  <a:cubicBezTo>
                    <a:pt x="167" y="95"/>
                    <a:pt x="114" y="15"/>
                    <a:pt x="62" y="2"/>
                  </a:cubicBezTo>
                  <a:cubicBezTo>
                    <a:pt x="59" y="1"/>
                    <a:pt x="55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32861" y="3933914"/>
              <a:ext cx="14689" cy="28856"/>
            </a:xfrm>
            <a:custGeom>
              <a:avLst/>
              <a:gdLst/>
              <a:ahLst/>
              <a:cxnLst/>
              <a:rect l="l" t="t" r="r" b="b"/>
              <a:pathLst>
                <a:path w="169" h="332" extrusionOk="0">
                  <a:moveTo>
                    <a:pt x="81" y="0"/>
                  </a:moveTo>
                  <a:cubicBezTo>
                    <a:pt x="79" y="0"/>
                    <a:pt x="77" y="0"/>
                    <a:pt x="75" y="0"/>
                  </a:cubicBezTo>
                  <a:cubicBezTo>
                    <a:pt x="35" y="0"/>
                    <a:pt x="0" y="75"/>
                    <a:pt x="0" y="163"/>
                  </a:cubicBezTo>
                  <a:cubicBezTo>
                    <a:pt x="0" y="249"/>
                    <a:pt x="35" y="325"/>
                    <a:pt x="81" y="331"/>
                  </a:cubicBezTo>
                  <a:cubicBezTo>
                    <a:pt x="83" y="331"/>
                    <a:pt x="84" y="331"/>
                    <a:pt x="86" y="331"/>
                  </a:cubicBezTo>
                  <a:cubicBezTo>
                    <a:pt x="131" y="331"/>
                    <a:pt x="168" y="263"/>
                    <a:pt x="168" y="168"/>
                  </a:cubicBezTo>
                  <a:cubicBezTo>
                    <a:pt x="168" y="73"/>
                    <a:pt x="131" y="0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34425" y="3896280"/>
              <a:ext cx="17383" cy="26248"/>
            </a:xfrm>
            <a:custGeom>
              <a:avLst/>
              <a:gdLst/>
              <a:ahLst/>
              <a:cxnLst/>
              <a:rect l="l" t="t" r="r" b="b"/>
              <a:pathLst>
                <a:path w="200" h="302" extrusionOk="0">
                  <a:moveTo>
                    <a:pt x="144" y="0"/>
                  </a:moveTo>
                  <a:cubicBezTo>
                    <a:pt x="137" y="0"/>
                    <a:pt x="130" y="2"/>
                    <a:pt x="121" y="6"/>
                  </a:cubicBezTo>
                  <a:cubicBezTo>
                    <a:pt x="81" y="22"/>
                    <a:pt x="34" y="99"/>
                    <a:pt x="17" y="174"/>
                  </a:cubicBezTo>
                  <a:cubicBezTo>
                    <a:pt x="1" y="247"/>
                    <a:pt x="19" y="302"/>
                    <a:pt x="56" y="302"/>
                  </a:cubicBezTo>
                  <a:cubicBezTo>
                    <a:pt x="60" y="302"/>
                    <a:pt x="64" y="301"/>
                    <a:pt x="68" y="300"/>
                  </a:cubicBezTo>
                  <a:cubicBezTo>
                    <a:pt x="116" y="295"/>
                    <a:pt x="173" y="208"/>
                    <a:pt x="185" y="121"/>
                  </a:cubicBezTo>
                  <a:cubicBezTo>
                    <a:pt x="199" y="49"/>
                    <a:pt x="181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43378" y="3867511"/>
              <a:ext cx="18165" cy="20686"/>
            </a:xfrm>
            <a:custGeom>
              <a:avLst/>
              <a:gdLst/>
              <a:ahLst/>
              <a:cxnLst/>
              <a:rect l="l" t="t" r="r" b="b"/>
              <a:pathLst>
                <a:path w="209" h="238" extrusionOk="0">
                  <a:moveTo>
                    <a:pt x="183" y="0"/>
                  </a:moveTo>
                  <a:cubicBezTo>
                    <a:pt x="174" y="0"/>
                    <a:pt x="161" y="5"/>
                    <a:pt x="146" y="13"/>
                  </a:cubicBezTo>
                  <a:cubicBezTo>
                    <a:pt x="104" y="41"/>
                    <a:pt x="53" y="105"/>
                    <a:pt x="24" y="163"/>
                  </a:cubicBezTo>
                  <a:cubicBezTo>
                    <a:pt x="0" y="210"/>
                    <a:pt x="4" y="237"/>
                    <a:pt x="30" y="237"/>
                  </a:cubicBezTo>
                  <a:cubicBezTo>
                    <a:pt x="36" y="237"/>
                    <a:pt x="44" y="236"/>
                    <a:pt x="53" y="233"/>
                  </a:cubicBezTo>
                  <a:cubicBezTo>
                    <a:pt x="99" y="203"/>
                    <a:pt x="163" y="128"/>
                    <a:pt x="192" y="65"/>
                  </a:cubicBezTo>
                  <a:cubicBezTo>
                    <a:pt x="208" y="24"/>
                    <a:pt x="204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56154" y="3850041"/>
              <a:ext cx="17296" cy="14167"/>
            </a:xfrm>
            <a:custGeom>
              <a:avLst/>
              <a:gdLst/>
              <a:ahLst/>
              <a:cxnLst/>
              <a:rect l="l" t="t" r="r" b="b"/>
              <a:pathLst>
                <a:path w="199" h="163" extrusionOk="0">
                  <a:moveTo>
                    <a:pt x="192" y="1"/>
                  </a:moveTo>
                  <a:cubicBezTo>
                    <a:pt x="186" y="1"/>
                    <a:pt x="172" y="8"/>
                    <a:pt x="149" y="23"/>
                  </a:cubicBezTo>
                  <a:cubicBezTo>
                    <a:pt x="109" y="52"/>
                    <a:pt x="56" y="98"/>
                    <a:pt x="27" y="132"/>
                  </a:cubicBezTo>
                  <a:cubicBezTo>
                    <a:pt x="7" y="152"/>
                    <a:pt x="1" y="162"/>
                    <a:pt x="8" y="162"/>
                  </a:cubicBezTo>
                  <a:cubicBezTo>
                    <a:pt x="13" y="162"/>
                    <a:pt x="25" y="157"/>
                    <a:pt x="45" y="145"/>
                  </a:cubicBezTo>
                  <a:cubicBezTo>
                    <a:pt x="91" y="116"/>
                    <a:pt x="154" y="57"/>
                    <a:pt x="184" y="23"/>
                  </a:cubicBezTo>
                  <a:cubicBezTo>
                    <a:pt x="195" y="8"/>
                    <a:pt x="198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82837" y="4042731"/>
              <a:ext cx="23293" cy="11473"/>
            </a:xfrm>
            <a:custGeom>
              <a:avLst/>
              <a:gdLst/>
              <a:ahLst/>
              <a:cxnLst/>
              <a:rect l="l" t="t" r="r" b="b"/>
              <a:pathLst>
                <a:path w="268" h="132" extrusionOk="0">
                  <a:moveTo>
                    <a:pt x="31" y="0"/>
                  </a:moveTo>
                  <a:cubicBezTo>
                    <a:pt x="7" y="0"/>
                    <a:pt x="1" y="11"/>
                    <a:pt x="15" y="33"/>
                  </a:cubicBezTo>
                  <a:cubicBezTo>
                    <a:pt x="39" y="62"/>
                    <a:pt x="108" y="97"/>
                    <a:pt x="171" y="120"/>
                  </a:cubicBezTo>
                  <a:cubicBezTo>
                    <a:pt x="198" y="127"/>
                    <a:pt x="222" y="131"/>
                    <a:pt x="238" y="131"/>
                  </a:cubicBezTo>
                  <a:cubicBezTo>
                    <a:pt x="259" y="131"/>
                    <a:pt x="268" y="124"/>
                    <a:pt x="258" y="108"/>
                  </a:cubicBezTo>
                  <a:cubicBezTo>
                    <a:pt x="240" y="80"/>
                    <a:pt x="165" y="33"/>
                    <a:pt x="90" y="11"/>
                  </a:cubicBezTo>
                  <a:cubicBezTo>
                    <a:pt x="65" y="4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71538" y="4018308"/>
              <a:ext cx="27552" cy="20512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77" y="1"/>
                  </a:moveTo>
                  <a:cubicBezTo>
                    <a:pt x="27" y="1"/>
                    <a:pt x="1" y="37"/>
                    <a:pt x="23" y="89"/>
                  </a:cubicBezTo>
                  <a:cubicBezTo>
                    <a:pt x="41" y="146"/>
                    <a:pt x="122" y="210"/>
                    <a:pt x="191" y="228"/>
                  </a:cubicBezTo>
                  <a:cubicBezTo>
                    <a:pt x="209" y="233"/>
                    <a:pt x="225" y="235"/>
                    <a:pt x="240" y="235"/>
                  </a:cubicBezTo>
                  <a:cubicBezTo>
                    <a:pt x="287" y="235"/>
                    <a:pt x="316" y="209"/>
                    <a:pt x="308" y="164"/>
                  </a:cubicBezTo>
                  <a:cubicBezTo>
                    <a:pt x="290" y="94"/>
                    <a:pt x="204" y="25"/>
                    <a:pt x="116" y="7"/>
                  </a:cubicBezTo>
                  <a:cubicBezTo>
                    <a:pt x="102" y="3"/>
                    <a:pt x="89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63107" y="3979110"/>
              <a:ext cx="29551" cy="30073"/>
            </a:xfrm>
            <a:custGeom>
              <a:avLst/>
              <a:gdLst/>
              <a:ahLst/>
              <a:cxnLst/>
              <a:rect l="l" t="t" r="r" b="b"/>
              <a:pathLst>
                <a:path w="340" h="346" extrusionOk="0">
                  <a:moveTo>
                    <a:pt x="129" y="1"/>
                  </a:moveTo>
                  <a:cubicBezTo>
                    <a:pt x="47" y="1"/>
                    <a:pt x="0" y="68"/>
                    <a:pt x="16" y="158"/>
                  </a:cubicBezTo>
                  <a:cubicBezTo>
                    <a:pt x="29" y="244"/>
                    <a:pt x="109" y="326"/>
                    <a:pt x="190" y="343"/>
                  </a:cubicBezTo>
                  <a:cubicBezTo>
                    <a:pt x="200" y="345"/>
                    <a:pt x="211" y="346"/>
                    <a:pt x="220" y="346"/>
                  </a:cubicBezTo>
                  <a:cubicBezTo>
                    <a:pt x="292" y="346"/>
                    <a:pt x="340" y="290"/>
                    <a:pt x="329" y="204"/>
                  </a:cubicBezTo>
                  <a:cubicBezTo>
                    <a:pt x="317" y="105"/>
                    <a:pt x="231" y="14"/>
                    <a:pt x="138" y="1"/>
                  </a:cubicBezTo>
                  <a:cubicBezTo>
                    <a:pt x="135" y="1"/>
                    <a:pt x="132" y="1"/>
                    <a:pt x="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60500" y="3931393"/>
              <a:ext cx="28769" cy="34853"/>
            </a:xfrm>
            <a:custGeom>
              <a:avLst/>
              <a:gdLst/>
              <a:ahLst/>
              <a:cxnLst/>
              <a:rect l="l" t="t" r="r" b="b"/>
              <a:pathLst>
                <a:path w="331" h="401" extrusionOk="0">
                  <a:moveTo>
                    <a:pt x="165" y="0"/>
                  </a:moveTo>
                  <a:cubicBezTo>
                    <a:pt x="162" y="0"/>
                    <a:pt x="160" y="0"/>
                    <a:pt x="157" y="0"/>
                  </a:cubicBezTo>
                  <a:cubicBezTo>
                    <a:pt x="70" y="7"/>
                    <a:pt x="0" y="93"/>
                    <a:pt x="0" y="197"/>
                  </a:cubicBezTo>
                  <a:cubicBezTo>
                    <a:pt x="0" y="302"/>
                    <a:pt x="70" y="395"/>
                    <a:pt x="157" y="400"/>
                  </a:cubicBezTo>
                  <a:cubicBezTo>
                    <a:pt x="160" y="400"/>
                    <a:pt x="163" y="400"/>
                    <a:pt x="166" y="400"/>
                  </a:cubicBezTo>
                  <a:cubicBezTo>
                    <a:pt x="259" y="400"/>
                    <a:pt x="331" y="316"/>
                    <a:pt x="331" y="203"/>
                  </a:cubicBezTo>
                  <a:cubicBezTo>
                    <a:pt x="331" y="91"/>
                    <a:pt x="253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62151" y="3886980"/>
              <a:ext cx="30073" cy="31029"/>
            </a:xfrm>
            <a:custGeom>
              <a:avLst/>
              <a:gdLst/>
              <a:ahLst/>
              <a:cxnLst/>
              <a:rect l="l" t="t" r="r" b="b"/>
              <a:pathLst>
                <a:path w="346" h="357" extrusionOk="0">
                  <a:moveTo>
                    <a:pt x="219" y="0"/>
                  </a:moveTo>
                  <a:cubicBezTo>
                    <a:pt x="209" y="0"/>
                    <a:pt x="200" y="1"/>
                    <a:pt x="190" y="3"/>
                  </a:cubicBezTo>
                  <a:cubicBezTo>
                    <a:pt x="104" y="14"/>
                    <a:pt x="27" y="102"/>
                    <a:pt x="16" y="193"/>
                  </a:cubicBezTo>
                  <a:cubicBezTo>
                    <a:pt x="0" y="288"/>
                    <a:pt x="52" y="356"/>
                    <a:pt x="134" y="356"/>
                  </a:cubicBezTo>
                  <a:cubicBezTo>
                    <a:pt x="137" y="356"/>
                    <a:pt x="141" y="356"/>
                    <a:pt x="144" y="356"/>
                  </a:cubicBezTo>
                  <a:cubicBezTo>
                    <a:pt x="235" y="350"/>
                    <a:pt x="323" y="252"/>
                    <a:pt x="334" y="147"/>
                  </a:cubicBezTo>
                  <a:cubicBezTo>
                    <a:pt x="345" y="60"/>
                    <a:pt x="292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69887" y="3855082"/>
              <a:ext cx="28247" cy="21989"/>
            </a:xfrm>
            <a:custGeom>
              <a:avLst/>
              <a:gdLst/>
              <a:ahLst/>
              <a:cxnLst/>
              <a:rect l="l" t="t" r="r" b="b"/>
              <a:pathLst>
                <a:path w="325" h="253" extrusionOk="0">
                  <a:moveTo>
                    <a:pt x="236" y="0"/>
                  </a:moveTo>
                  <a:cubicBezTo>
                    <a:pt x="223" y="0"/>
                    <a:pt x="209" y="2"/>
                    <a:pt x="194" y="5"/>
                  </a:cubicBezTo>
                  <a:cubicBezTo>
                    <a:pt x="124" y="28"/>
                    <a:pt x="42" y="92"/>
                    <a:pt x="20" y="156"/>
                  </a:cubicBezTo>
                  <a:cubicBezTo>
                    <a:pt x="0" y="214"/>
                    <a:pt x="29" y="252"/>
                    <a:pt x="88" y="252"/>
                  </a:cubicBezTo>
                  <a:cubicBezTo>
                    <a:pt x="99" y="252"/>
                    <a:pt x="111" y="251"/>
                    <a:pt x="124" y="248"/>
                  </a:cubicBezTo>
                  <a:cubicBezTo>
                    <a:pt x="210" y="231"/>
                    <a:pt x="298" y="156"/>
                    <a:pt x="314" y="80"/>
                  </a:cubicBezTo>
                  <a:cubicBezTo>
                    <a:pt x="325" y="29"/>
                    <a:pt x="292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80925" y="3837786"/>
              <a:ext cx="24336" cy="12690"/>
            </a:xfrm>
            <a:custGeom>
              <a:avLst/>
              <a:gdLst/>
              <a:ahLst/>
              <a:cxnLst/>
              <a:rect l="l" t="t" r="r" b="b"/>
              <a:pathLst>
                <a:path w="280" h="146" extrusionOk="0">
                  <a:moveTo>
                    <a:pt x="240" y="1"/>
                  </a:moveTo>
                  <a:cubicBezTo>
                    <a:pt x="224" y="1"/>
                    <a:pt x="202" y="5"/>
                    <a:pt x="176" y="14"/>
                  </a:cubicBezTo>
                  <a:cubicBezTo>
                    <a:pt x="112" y="36"/>
                    <a:pt x="43" y="78"/>
                    <a:pt x="19" y="105"/>
                  </a:cubicBezTo>
                  <a:cubicBezTo>
                    <a:pt x="0" y="129"/>
                    <a:pt x="11" y="145"/>
                    <a:pt x="43" y="145"/>
                  </a:cubicBezTo>
                  <a:cubicBezTo>
                    <a:pt x="58" y="145"/>
                    <a:pt x="78" y="142"/>
                    <a:pt x="101" y="134"/>
                  </a:cubicBezTo>
                  <a:cubicBezTo>
                    <a:pt x="176" y="112"/>
                    <a:pt x="251" y="65"/>
                    <a:pt x="269" y="30"/>
                  </a:cubicBezTo>
                  <a:cubicBezTo>
                    <a:pt x="280" y="12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18907" y="4050554"/>
              <a:ext cx="26596" cy="8778"/>
            </a:xfrm>
            <a:custGeom>
              <a:avLst/>
              <a:gdLst/>
              <a:ahLst/>
              <a:cxnLst/>
              <a:rect l="l" t="t" r="r" b="b"/>
              <a:pathLst>
                <a:path w="306" h="101" extrusionOk="0">
                  <a:moveTo>
                    <a:pt x="124" y="0"/>
                  </a:moveTo>
                  <a:cubicBezTo>
                    <a:pt x="50" y="0"/>
                    <a:pt x="0" y="21"/>
                    <a:pt x="11" y="47"/>
                  </a:cubicBezTo>
                  <a:cubicBezTo>
                    <a:pt x="23" y="70"/>
                    <a:pt x="92" y="100"/>
                    <a:pt x="167" y="100"/>
                  </a:cubicBezTo>
                  <a:cubicBezTo>
                    <a:pt x="176" y="100"/>
                    <a:pt x="185" y="101"/>
                    <a:pt x="194" y="101"/>
                  </a:cubicBezTo>
                  <a:cubicBezTo>
                    <a:pt x="257" y="101"/>
                    <a:pt x="306" y="84"/>
                    <a:pt x="306" y="59"/>
                  </a:cubicBezTo>
                  <a:cubicBezTo>
                    <a:pt x="306" y="30"/>
                    <a:pt x="236" y="1"/>
                    <a:pt x="150" y="1"/>
                  </a:cubicBezTo>
                  <a:cubicBezTo>
                    <a:pt x="141" y="0"/>
                    <a:pt x="132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14387" y="4024827"/>
              <a:ext cx="32245" cy="20338"/>
            </a:xfrm>
            <a:custGeom>
              <a:avLst/>
              <a:gdLst/>
              <a:ahLst/>
              <a:cxnLst/>
              <a:rect l="l" t="t" r="r" b="b"/>
              <a:pathLst>
                <a:path w="371" h="234" extrusionOk="0">
                  <a:moveTo>
                    <a:pt x="169" y="1"/>
                  </a:moveTo>
                  <a:cubicBezTo>
                    <a:pt x="73" y="1"/>
                    <a:pt x="0" y="52"/>
                    <a:pt x="11" y="118"/>
                  </a:cubicBezTo>
                  <a:cubicBezTo>
                    <a:pt x="23" y="175"/>
                    <a:pt x="104" y="228"/>
                    <a:pt x="197" y="233"/>
                  </a:cubicBezTo>
                  <a:cubicBezTo>
                    <a:pt x="288" y="233"/>
                    <a:pt x="370" y="187"/>
                    <a:pt x="370" y="129"/>
                  </a:cubicBezTo>
                  <a:cubicBezTo>
                    <a:pt x="370" y="60"/>
                    <a:pt x="288" y="1"/>
                    <a:pt x="184" y="1"/>
                  </a:cubicBezTo>
                  <a:cubicBezTo>
                    <a:pt x="179" y="1"/>
                    <a:pt x="174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10824" y="3982152"/>
              <a:ext cx="36765" cy="32332"/>
            </a:xfrm>
            <a:custGeom>
              <a:avLst/>
              <a:gdLst/>
              <a:ahLst/>
              <a:cxnLst/>
              <a:rect l="l" t="t" r="r" b="b"/>
              <a:pathLst>
                <a:path w="423" h="372" extrusionOk="0">
                  <a:moveTo>
                    <a:pt x="209" y="1"/>
                  </a:moveTo>
                  <a:cubicBezTo>
                    <a:pt x="92" y="1"/>
                    <a:pt x="0" y="88"/>
                    <a:pt x="11" y="192"/>
                  </a:cubicBezTo>
                  <a:cubicBezTo>
                    <a:pt x="17" y="284"/>
                    <a:pt x="110" y="372"/>
                    <a:pt x="220" y="372"/>
                  </a:cubicBezTo>
                  <a:cubicBezTo>
                    <a:pt x="223" y="372"/>
                    <a:pt x="227" y="372"/>
                    <a:pt x="230" y="372"/>
                  </a:cubicBezTo>
                  <a:cubicBezTo>
                    <a:pt x="335" y="372"/>
                    <a:pt x="417" y="293"/>
                    <a:pt x="422" y="198"/>
                  </a:cubicBezTo>
                  <a:cubicBezTo>
                    <a:pt x="422" y="94"/>
                    <a:pt x="324" y="6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09694" y="3929916"/>
              <a:ext cx="38330" cy="38330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2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2"/>
                    <a:pt x="99" y="441"/>
                    <a:pt x="222" y="441"/>
                  </a:cubicBezTo>
                  <a:cubicBezTo>
                    <a:pt x="337" y="441"/>
                    <a:pt x="435" y="342"/>
                    <a:pt x="441" y="220"/>
                  </a:cubicBezTo>
                  <a:cubicBezTo>
                    <a:pt x="441" y="99"/>
                    <a:pt x="337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10824" y="3882112"/>
              <a:ext cx="36765" cy="33288"/>
            </a:xfrm>
            <a:custGeom>
              <a:avLst/>
              <a:gdLst/>
              <a:ahLst/>
              <a:cxnLst/>
              <a:rect l="l" t="t" r="r" b="b"/>
              <a:pathLst>
                <a:path w="423" h="383" extrusionOk="0">
                  <a:moveTo>
                    <a:pt x="225" y="0"/>
                  </a:moveTo>
                  <a:cubicBezTo>
                    <a:pt x="222" y="0"/>
                    <a:pt x="218" y="1"/>
                    <a:pt x="214" y="1"/>
                  </a:cubicBezTo>
                  <a:cubicBezTo>
                    <a:pt x="104" y="1"/>
                    <a:pt x="11" y="88"/>
                    <a:pt x="6" y="185"/>
                  </a:cubicBezTo>
                  <a:cubicBezTo>
                    <a:pt x="0" y="296"/>
                    <a:pt x="86" y="383"/>
                    <a:pt x="209" y="383"/>
                  </a:cubicBezTo>
                  <a:cubicBezTo>
                    <a:pt x="324" y="383"/>
                    <a:pt x="422" y="290"/>
                    <a:pt x="422" y="180"/>
                  </a:cubicBezTo>
                  <a:cubicBezTo>
                    <a:pt x="422" y="79"/>
                    <a:pt x="335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13866" y="3848911"/>
              <a:ext cx="33202" cy="21729"/>
            </a:xfrm>
            <a:custGeom>
              <a:avLst/>
              <a:gdLst/>
              <a:ahLst/>
              <a:cxnLst/>
              <a:rect l="l" t="t" r="r" b="b"/>
              <a:pathLst>
                <a:path w="382" h="250" extrusionOk="0">
                  <a:moveTo>
                    <a:pt x="216" y="1"/>
                  </a:moveTo>
                  <a:cubicBezTo>
                    <a:pt x="212" y="1"/>
                    <a:pt x="207" y="1"/>
                    <a:pt x="203" y="1"/>
                  </a:cubicBezTo>
                  <a:cubicBezTo>
                    <a:pt x="104" y="6"/>
                    <a:pt x="22" y="59"/>
                    <a:pt x="11" y="129"/>
                  </a:cubicBezTo>
                  <a:cubicBezTo>
                    <a:pt x="1" y="195"/>
                    <a:pt x="73" y="250"/>
                    <a:pt x="171" y="250"/>
                  </a:cubicBezTo>
                  <a:cubicBezTo>
                    <a:pt x="175" y="250"/>
                    <a:pt x="180" y="250"/>
                    <a:pt x="185" y="249"/>
                  </a:cubicBezTo>
                  <a:cubicBezTo>
                    <a:pt x="294" y="249"/>
                    <a:pt x="382" y="186"/>
                    <a:pt x="376" y="111"/>
                  </a:cubicBezTo>
                  <a:cubicBezTo>
                    <a:pt x="376" y="50"/>
                    <a:pt x="302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18298" y="3832310"/>
              <a:ext cx="27726" cy="10691"/>
            </a:xfrm>
            <a:custGeom>
              <a:avLst/>
              <a:gdLst/>
              <a:ahLst/>
              <a:cxnLst/>
              <a:rect l="l" t="t" r="r" b="b"/>
              <a:pathLst>
                <a:path w="319" h="123" extrusionOk="0">
                  <a:moveTo>
                    <a:pt x="196" y="0"/>
                  </a:moveTo>
                  <a:cubicBezTo>
                    <a:pt x="187" y="0"/>
                    <a:pt x="178" y="1"/>
                    <a:pt x="168" y="2"/>
                  </a:cubicBezTo>
                  <a:cubicBezTo>
                    <a:pt x="93" y="7"/>
                    <a:pt x="18" y="36"/>
                    <a:pt x="13" y="64"/>
                  </a:cubicBezTo>
                  <a:cubicBezTo>
                    <a:pt x="0" y="99"/>
                    <a:pt x="64" y="122"/>
                    <a:pt x="152" y="122"/>
                  </a:cubicBezTo>
                  <a:cubicBezTo>
                    <a:pt x="243" y="117"/>
                    <a:pt x="318" y="88"/>
                    <a:pt x="313" y="48"/>
                  </a:cubicBezTo>
                  <a:cubicBezTo>
                    <a:pt x="313" y="22"/>
                    <a:pt x="263" y="0"/>
                    <a:pt x="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60191" y="4046903"/>
              <a:ext cx="25466" cy="10256"/>
            </a:xfrm>
            <a:custGeom>
              <a:avLst/>
              <a:gdLst/>
              <a:ahLst/>
              <a:cxnLst/>
              <a:rect l="l" t="t" r="r" b="b"/>
              <a:pathLst>
                <a:path w="293" h="118" extrusionOk="0">
                  <a:moveTo>
                    <a:pt x="236" y="0"/>
                  </a:moveTo>
                  <a:cubicBezTo>
                    <a:pt x="219" y="0"/>
                    <a:pt x="197" y="3"/>
                    <a:pt x="172" y="8"/>
                  </a:cubicBezTo>
                  <a:cubicBezTo>
                    <a:pt x="92" y="19"/>
                    <a:pt x="17" y="60"/>
                    <a:pt x="4" y="89"/>
                  </a:cubicBezTo>
                  <a:cubicBezTo>
                    <a:pt x="1" y="109"/>
                    <a:pt x="24" y="118"/>
                    <a:pt x="62" y="118"/>
                  </a:cubicBezTo>
                  <a:cubicBezTo>
                    <a:pt x="79" y="118"/>
                    <a:pt x="99" y="116"/>
                    <a:pt x="121" y="112"/>
                  </a:cubicBezTo>
                  <a:cubicBezTo>
                    <a:pt x="190" y="94"/>
                    <a:pt x="260" y="60"/>
                    <a:pt x="277" y="38"/>
                  </a:cubicBezTo>
                  <a:cubicBezTo>
                    <a:pt x="293" y="14"/>
                    <a:pt x="275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64189" y="4021698"/>
              <a:ext cx="30507" cy="20338"/>
            </a:xfrm>
            <a:custGeom>
              <a:avLst/>
              <a:gdLst/>
              <a:ahLst/>
              <a:cxnLst/>
              <a:rect l="l" t="t" r="r" b="b"/>
              <a:pathLst>
                <a:path w="351" h="234" extrusionOk="0">
                  <a:moveTo>
                    <a:pt x="236" y="1"/>
                  </a:moveTo>
                  <a:cubicBezTo>
                    <a:pt x="227" y="1"/>
                    <a:pt x="217" y="1"/>
                    <a:pt x="207" y="3"/>
                  </a:cubicBezTo>
                  <a:cubicBezTo>
                    <a:pt x="110" y="21"/>
                    <a:pt x="22" y="85"/>
                    <a:pt x="11" y="154"/>
                  </a:cubicBezTo>
                  <a:cubicBezTo>
                    <a:pt x="1" y="201"/>
                    <a:pt x="43" y="233"/>
                    <a:pt x="108" y="233"/>
                  </a:cubicBezTo>
                  <a:cubicBezTo>
                    <a:pt x="121" y="233"/>
                    <a:pt x="135" y="232"/>
                    <a:pt x="150" y="229"/>
                  </a:cubicBezTo>
                  <a:cubicBezTo>
                    <a:pt x="236" y="218"/>
                    <a:pt x="318" y="160"/>
                    <a:pt x="335" y="101"/>
                  </a:cubicBezTo>
                  <a:cubicBezTo>
                    <a:pt x="351" y="39"/>
                    <a:pt x="311" y="1"/>
                    <a:pt x="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68188" y="3981109"/>
              <a:ext cx="33636" cy="30942"/>
            </a:xfrm>
            <a:custGeom>
              <a:avLst/>
              <a:gdLst/>
              <a:ahLst/>
              <a:cxnLst/>
              <a:rect l="l" t="t" r="r" b="b"/>
              <a:pathLst>
                <a:path w="387" h="356" extrusionOk="0">
                  <a:moveTo>
                    <a:pt x="234" y="1"/>
                  </a:moveTo>
                  <a:cubicBezTo>
                    <a:pt x="227" y="1"/>
                    <a:pt x="221" y="1"/>
                    <a:pt x="214" y="2"/>
                  </a:cubicBezTo>
                  <a:cubicBezTo>
                    <a:pt x="110" y="7"/>
                    <a:pt x="11" y="100"/>
                    <a:pt x="5" y="204"/>
                  </a:cubicBezTo>
                  <a:cubicBezTo>
                    <a:pt x="0" y="295"/>
                    <a:pt x="64" y="356"/>
                    <a:pt x="155" y="356"/>
                  </a:cubicBezTo>
                  <a:cubicBezTo>
                    <a:pt x="163" y="356"/>
                    <a:pt x="171" y="355"/>
                    <a:pt x="179" y="354"/>
                  </a:cubicBezTo>
                  <a:cubicBezTo>
                    <a:pt x="272" y="343"/>
                    <a:pt x="358" y="256"/>
                    <a:pt x="376" y="164"/>
                  </a:cubicBezTo>
                  <a:cubicBezTo>
                    <a:pt x="387" y="72"/>
                    <a:pt x="327" y="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70100" y="3930437"/>
              <a:ext cx="33810" cy="36765"/>
            </a:xfrm>
            <a:custGeom>
              <a:avLst/>
              <a:gdLst/>
              <a:ahLst/>
              <a:cxnLst/>
              <a:rect l="l" t="t" r="r" b="b"/>
              <a:pathLst>
                <a:path w="389" h="423" extrusionOk="0">
                  <a:moveTo>
                    <a:pt x="203" y="0"/>
                  </a:moveTo>
                  <a:cubicBezTo>
                    <a:pt x="93" y="0"/>
                    <a:pt x="0" y="93"/>
                    <a:pt x="0" y="214"/>
                  </a:cubicBezTo>
                  <a:cubicBezTo>
                    <a:pt x="0" y="333"/>
                    <a:pt x="88" y="422"/>
                    <a:pt x="193" y="422"/>
                  </a:cubicBezTo>
                  <a:cubicBezTo>
                    <a:pt x="196" y="422"/>
                    <a:pt x="200" y="422"/>
                    <a:pt x="203" y="422"/>
                  </a:cubicBezTo>
                  <a:cubicBezTo>
                    <a:pt x="301" y="417"/>
                    <a:pt x="389" y="324"/>
                    <a:pt x="389" y="214"/>
                  </a:cubicBezTo>
                  <a:cubicBezTo>
                    <a:pt x="389" y="99"/>
                    <a:pt x="307" y="6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68622" y="3884112"/>
              <a:ext cx="33723" cy="32332"/>
            </a:xfrm>
            <a:custGeom>
              <a:avLst/>
              <a:gdLst/>
              <a:ahLst/>
              <a:cxnLst/>
              <a:rect l="l" t="t" r="r" b="b"/>
              <a:pathLst>
                <a:path w="388" h="372" extrusionOk="0">
                  <a:moveTo>
                    <a:pt x="158" y="0"/>
                  </a:moveTo>
                  <a:cubicBezTo>
                    <a:pt x="70" y="0"/>
                    <a:pt x="1" y="72"/>
                    <a:pt x="6" y="162"/>
                  </a:cubicBezTo>
                  <a:cubicBezTo>
                    <a:pt x="12" y="273"/>
                    <a:pt x="105" y="365"/>
                    <a:pt x="214" y="371"/>
                  </a:cubicBezTo>
                  <a:cubicBezTo>
                    <a:pt x="219" y="371"/>
                    <a:pt x="223" y="371"/>
                    <a:pt x="227" y="371"/>
                  </a:cubicBezTo>
                  <a:cubicBezTo>
                    <a:pt x="324" y="371"/>
                    <a:pt x="387" y="297"/>
                    <a:pt x="377" y="197"/>
                  </a:cubicBezTo>
                  <a:cubicBezTo>
                    <a:pt x="364" y="100"/>
                    <a:pt x="278" y="12"/>
                    <a:pt x="180" y="1"/>
                  </a:cubicBezTo>
                  <a:cubicBezTo>
                    <a:pt x="172" y="0"/>
                    <a:pt x="165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65145" y="3851605"/>
              <a:ext cx="30942" cy="22250"/>
            </a:xfrm>
            <a:custGeom>
              <a:avLst/>
              <a:gdLst/>
              <a:ahLst/>
              <a:cxnLst/>
              <a:rect l="l" t="t" r="r" b="b"/>
              <a:pathLst>
                <a:path w="356" h="256" extrusionOk="0">
                  <a:moveTo>
                    <a:pt x="112" y="1"/>
                  </a:moveTo>
                  <a:cubicBezTo>
                    <a:pt x="46" y="1"/>
                    <a:pt x="1" y="38"/>
                    <a:pt x="6" y="92"/>
                  </a:cubicBezTo>
                  <a:cubicBezTo>
                    <a:pt x="17" y="167"/>
                    <a:pt x="104" y="237"/>
                    <a:pt x="203" y="253"/>
                  </a:cubicBezTo>
                  <a:cubicBezTo>
                    <a:pt x="213" y="255"/>
                    <a:pt x="223" y="255"/>
                    <a:pt x="233" y="255"/>
                  </a:cubicBezTo>
                  <a:cubicBezTo>
                    <a:pt x="312" y="255"/>
                    <a:pt x="356" y="211"/>
                    <a:pt x="335" y="149"/>
                  </a:cubicBezTo>
                  <a:cubicBezTo>
                    <a:pt x="318" y="85"/>
                    <a:pt x="238" y="23"/>
                    <a:pt x="150" y="5"/>
                  </a:cubicBezTo>
                  <a:cubicBezTo>
                    <a:pt x="137" y="2"/>
                    <a:pt x="124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60887" y="3834657"/>
              <a:ext cx="26074" cy="11647"/>
            </a:xfrm>
            <a:custGeom>
              <a:avLst/>
              <a:gdLst/>
              <a:ahLst/>
              <a:cxnLst/>
              <a:rect l="l" t="t" r="r" b="b"/>
              <a:pathLst>
                <a:path w="300" h="134" extrusionOk="0">
                  <a:moveTo>
                    <a:pt x="61" y="1"/>
                  </a:moveTo>
                  <a:cubicBezTo>
                    <a:pt x="22" y="1"/>
                    <a:pt x="0" y="14"/>
                    <a:pt x="9" y="37"/>
                  </a:cubicBezTo>
                  <a:cubicBezTo>
                    <a:pt x="14" y="72"/>
                    <a:pt x="95" y="114"/>
                    <a:pt x="175" y="130"/>
                  </a:cubicBezTo>
                  <a:cubicBezTo>
                    <a:pt x="192" y="133"/>
                    <a:pt x="208" y="134"/>
                    <a:pt x="222" y="134"/>
                  </a:cubicBezTo>
                  <a:cubicBezTo>
                    <a:pt x="274" y="134"/>
                    <a:pt x="300" y="117"/>
                    <a:pt x="287" y="90"/>
                  </a:cubicBezTo>
                  <a:cubicBezTo>
                    <a:pt x="263" y="61"/>
                    <a:pt x="194" y="21"/>
                    <a:pt x="124" y="9"/>
                  </a:cubicBezTo>
                  <a:cubicBezTo>
                    <a:pt x="100" y="4"/>
                    <a:pt x="79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695740" y="4034561"/>
              <a:ext cx="19295" cy="12950"/>
            </a:xfrm>
            <a:custGeom>
              <a:avLst/>
              <a:gdLst/>
              <a:ahLst/>
              <a:cxnLst/>
              <a:rect l="l" t="t" r="r" b="b"/>
              <a:pathLst>
                <a:path w="222" h="149" extrusionOk="0">
                  <a:moveTo>
                    <a:pt x="208" y="0"/>
                  </a:moveTo>
                  <a:cubicBezTo>
                    <a:pt x="199" y="0"/>
                    <a:pt x="184" y="5"/>
                    <a:pt x="163" y="17"/>
                  </a:cubicBezTo>
                  <a:cubicBezTo>
                    <a:pt x="105" y="46"/>
                    <a:pt x="36" y="98"/>
                    <a:pt x="12" y="127"/>
                  </a:cubicBezTo>
                  <a:cubicBezTo>
                    <a:pt x="1" y="141"/>
                    <a:pt x="1" y="149"/>
                    <a:pt x="10" y="149"/>
                  </a:cubicBezTo>
                  <a:cubicBezTo>
                    <a:pt x="20" y="149"/>
                    <a:pt x="38" y="141"/>
                    <a:pt x="65" y="127"/>
                  </a:cubicBezTo>
                  <a:cubicBezTo>
                    <a:pt x="111" y="105"/>
                    <a:pt x="174" y="57"/>
                    <a:pt x="204" y="28"/>
                  </a:cubicBezTo>
                  <a:cubicBezTo>
                    <a:pt x="221" y="12"/>
                    <a:pt x="222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05909" y="4011703"/>
              <a:ext cx="22076" cy="19904"/>
            </a:xfrm>
            <a:custGeom>
              <a:avLst/>
              <a:gdLst/>
              <a:ahLst/>
              <a:cxnLst/>
              <a:rect l="l" t="t" r="r" b="b"/>
              <a:pathLst>
                <a:path w="254" h="229" extrusionOk="0">
                  <a:moveTo>
                    <a:pt x="213" y="0"/>
                  </a:moveTo>
                  <a:cubicBezTo>
                    <a:pt x="203" y="0"/>
                    <a:pt x="192" y="3"/>
                    <a:pt x="178" y="8"/>
                  </a:cubicBezTo>
                  <a:cubicBezTo>
                    <a:pt x="116" y="32"/>
                    <a:pt x="39" y="106"/>
                    <a:pt x="17" y="165"/>
                  </a:cubicBezTo>
                  <a:cubicBezTo>
                    <a:pt x="0" y="205"/>
                    <a:pt x="13" y="229"/>
                    <a:pt x="42" y="229"/>
                  </a:cubicBezTo>
                  <a:cubicBezTo>
                    <a:pt x="54" y="229"/>
                    <a:pt x="70" y="225"/>
                    <a:pt x="87" y="216"/>
                  </a:cubicBezTo>
                  <a:cubicBezTo>
                    <a:pt x="138" y="194"/>
                    <a:pt x="202" y="130"/>
                    <a:pt x="231" y="72"/>
                  </a:cubicBezTo>
                  <a:cubicBezTo>
                    <a:pt x="253" y="27"/>
                    <a:pt x="245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715122" y="3976068"/>
              <a:ext cx="22337" cy="27291"/>
            </a:xfrm>
            <a:custGeom>
              <a:avLst/>
              <a:gdLst/>
              <a:ahLst/>
              <a:cxnLst/>
              <a:rect l="l" t="t" r="r" b="b"/>
              <a:pathLst>
                <a:path w="257" h="314" extrusionOk="0">
                  <a:moveTo>
                    <a:pt x="179" y="0"/>
                  </a:moveTo>
                  <a:cubicBezTo>
                    <a:pt x="175" y="0"/>
                    <a:pt x="170" y="0"/>
                    <a:pt x="165" y="1"/>
                  </a:cubicBezTo>
                  <a:cubicBezTo>
                    <a:pt x="101" y="14"/>
                    <a:pt x="32" y="100"/>
                    <a:pt x="15" y="193"/>
                  </a:cubicBezTo>
                  <a:cubicBezTo>
                    <a:pt x="0" y="265"/>
                    <a:pt x="26" y="314"/>
                    <a:pt x="76" y="314"/>
                  </a:cubicBezTo>
                  <a:cubicBezTo>
                    <a:pt x="85" y="314"/>
                    <a:pt x="96" y="312"/>
                    <a:pt x="107" y="308"/>
                  </a:cubicBezTo>
                  <a:cubicBezTo>
                    <a:pt x="165" y="292"/>
                    <a:pt x="224" y="210"/>
                    <a:pt x="240" y="129"/>
                  </a:cubicBezTo>
                  <a:cubicBezTo>
                    <a:pt x="257" y="55"/>
                    <a:pt x="229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19902" y="3932958"/>
              <a:ext cx="20686" cy="31202"/>
            </a:xfrm>
            <a:custGeom>
              <a:avLst/>
              <a:gdLst/>
              <a:ahLst/>
              <a:cxnLst/>
              <a:rect l="l" t="t" r="r" b="b"/>
              <a:pathLst>
                <a:path w="238" h="359" extrusionOk="0">
                  <a:moveTo>
                    <a:pt x="122" y="0"/>
                  </a:moveTo>
                  <a:cubicBezTo>
                    <a:pt x="61" y="0"/>
                    <a:pt x="6" y="79"/>
                    <a:pt x="6" y="179"/>
                  </a:cubicBezTo>
                  <a:cubicBezTo>
                    <a:pt x="1" y="280"/>
                    <a:pt x="55" y="359"/>
                    <a:pt x="121" y="359"/>
                  </a:cubicBezTo>
                  <a:cubicBezTo>
                    <a:pt x="124" y="359"/>
                    <a:pt x="126" y="359"/>
                    <a:pt x="128" y="359"/>
                  </a:cubicBezTo>
                  <a:cubicBezTo>
                    <a:pt x="185" y="353"/>
                    <a:pt x="232" y="272"/>
                    <a:pt x="238" y="174"/>
                  </a:cubicBezTo>
                  <a:cubicBezTo>
                    <a:pt x="238" y="81"/>
                    <a:pt x="191" y="0"/>
                    <a:pt x="128" y="0"/>
                  </a:cubicBezTo>
                  <a:cubicBezTo>
                    <a:pt x="126" y="0"/>
                    <a:pt x="124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716512" y="3892282"/>
              <a:ext cx="21989" cy="28334"/>
            </a:xfrm>
            <a:custGeom>
              <a:avLst/>
              <a:gdLst/>
              <a:ahLst/>
              <a:cxnLst/>
              <a:rect l="l" t="t" r="r" b="b"/>
              <a:pathLst>
                <a:path w="253" h="326" extrusionOk="0">
                  <a:moveTo>
                    <a:pt x="76" y="1"/>
                  </a:moveTo>
                  <a:cubicBezTo>
                    <a:pt x="29" y="1"/>
                    <a:pt x="1" y="54"/>
                    <a:pt x="10" y="132"/>
                  </a:cubicBezTo>
                  <a:cubicBezTo>
                    <a:pt x="21" y="225"/>
                    <a:pt x="91" y="318"/>
                    <a:pt x="160" y="324"/>
                  </a:cubicBezTo>
                  <a:cubicBezTo>
                    <a:pt x="165" y="325"/>
                    <a:pt x="169" y="325"/>
                    <a:pt x="173" y="325"/>
                  </a:cubicBezTo>
                  <a:cubicBezTo>
                    <a:pt x="224" y="325"/>
                    <a:pt x="252" y="265"/>
                    <a:pt x="237" y="185"/>
                  </a:cubicBezTo>
                  <a:cubicBezTo>
                    <a:pt x="224" y="103"/>
                    <a:pt x="160" y="23"/>
                    <a:pt x="103" y="6"/>
                  </a:cubicBezTo>
                  <a:cubicBezTo>
                    <a:pt x="94" y="2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707386" y="3862035"/>
              <a:ext cx="22076" cy="21294"/>
            </a:xfrm>
            <a:custGeom>
              <a:avLst/>
              <a:gdLst/>
              <a:ahLst/>
              <a:cxnLst/>
              <a:rect l="l" t="t" r="r" b="b"/>
              <a:pathLst>
                <a:path w="254" h="245" extrusionOk="0">
                  <a:moveTo>
                    <a:pt x="46" y="1"/>
                  </a:moveTo>
                  <a:cubicBezTo>
                    <a:pt x="15" y="1"/>
                    <a:pt x="1" y="28"/>
                    <a:pt x="17" y="69"/>
                  </a:cubicBezTo>
                  <a:cubicBezTo>
                    <a:pt x="40" y="139"/>
                    <a:pt x="115" y="215"/>
                    <a:pt x="179" y="237"/>
                  </a:cubicBezTo>
                  <a:cubicBezTo>
                    <a:pt x="192" y="242"/>
                    <a:pt x="203" y="245"/>
                    <a:pt x="212" y="245"/>
                  </a:cubicBezTo>
                  <a:cubicBezTo>
                    <a:pt x="245" y="245"/>
                    <a:pt x="254" y="213"/>
                    <a:pt x="231" y="162"/>
                  </a:cubicBezTo>
                  <a:cubicBezTo>
                    <a:pt x="208" y="104"/>
                    <a:pt x="145" y="42"/>
                    <a:pt x="86" y="12"/>
                  </a:cubicBezTo>
                  <a:cubicBezTo>
                    <a:pt x="71" y="5"/>
                    <a:pt x="57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97217" y="3844565"/>
              <a:ext cx="19730" cy="13993"/>
            </a:xfrm>
            <a:custGeom>
              <a:avLst/>
              <a:gdLst/>
              <a:ahLst/>
              <a:cxnLst/>
              <a:rect l="l" t="t" r="r" b="b"/>
              <a:pathLst>
                <a:path w="227" h="161" extrusionOk="0">
                  <a:moveTo>
                    <a:pt x="12" y="1"/>
                  </a:moveTo>
                  <a:cubicBezTo>
                    <a:pt x="1" y="1"/>
                    <a:pt x="1" y="9"/>
                    <a:pt x="13" y="27"/>
                  </a:cubicBezTo>
                  <a:cubicBezTo>
                    <a:pt x="35" y="62"/>
                    <a:pt x="112" y="115"/>
                    <a:pt x="168" y="144"/>
                  </a:cubicBezTo>
                  <a:cubicBezTo>
                    <a:pt x="189" y="155"/>
                    <a:pt x="204" y="160"/>
                    <a:pt x="212" y="160"/>
                  </a:cubicBezTo>
                  <a:cubicBezTo>
                    <a:pt x="226" y="160"/>
                    <a:pt x="225" y="147"/>
                    <a:pt x="203" y="126"/>
                  </a:cubicBezTo>
                  <a:cubicBezTo>
                    <a:pt x="181" y="91"/>
                    <a:pt x="117" y="45"/>
                    <a:pt x="64" y="22"/>
                  </a:cubicBezTo>
                  <a:cubicBezTo>
                    <a:pt x="40" y="8"/>
                    <a:pt x="2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31983" y="3999013"/>
              <a:ext cx="12777" cy="18513"/>
            </a:xfrm>
            <a:custGeom>
              <a:avLst/>
              <a:gdLst/>
              <a:ahLst/>
              <a:cxnLst/>
              <a:rect l="l" t="t" r="r" b="b"/>
              <a:pathLst>
                <a:path w="147" h="213" extrusionOk="0">
                  <a:moveTo>
                    <a:pt x="140" y="0"/>
                  </a:moveTo>
                  <a:cubicBezTo>
                    <a:pt x="138" y="0"/>
                    <a:pt x="134" y="3"/>
                    <a:pt x="128" y="10"/>
                  </a:cubicBezTo>
                  <a:cubicBezTo>
                    <a:pt x="99" y="33"/>
                    <a:pt x="52" y="103"/>
                    <a:pt x="24" y="159"/>
                  </a:cubicBezTo>
                  <a:cubicBezTo>
                    <a:pt x="5" y="193"/>
                    <a:pt x="1" y="212"/>
                    <a:pt x="8" y="212"/>
                  </a:cubicBezTo>
                  <a:cubicBezTo>
                    <a:pt x="12" y="212"/>
                    <a:pt x="19" y="207"/>
                    <a:pt x="30" y="194"/>
                  </a:cubicBezTo>
                  <a:cubicBezTo>
                    <a:pt x="52" y="166"/>
                    <a:pt x="93" y="108"/>
                    <a:pt x="121" y="62"/>
                  </a:cubicBezTo>
                  <a:cubicBezTo>
                    <a:pt x="139" y="23"/>
                    <a:pt x="146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742761" y="3969462"/>
              <a:ext cx="10777" cy="22946"/>
            </a:xfrm>
            <a:custGeom>
              <a:avLst/>
              <a:gdLst/>
              <a:ahLst/>
              <a:cxnLst/>
              <a:rect l="l" t="t" r="r" b="b"/>
              <a:pathLst>
                <a:path w="124" h="264" extrusionOk="0">
                  <a:moveTo>
                    <a:pt x="102" y="1"/>
                  </a:moveTo>
                  <a:cubicBezTo>
                    <a:pt x="100" y="1"/>
                    <a:pt x="98" y="1"/>
                    <a:pt x="96" y="2"/>
                  </a:cubicBezTo>
                  <a:cubicBezTo>
                    <a:pt x="67" y="20"/>
                    <a:pt x="32" y="90"/>
                    <a:pt x="15" y="170"/>
                  </a:cubicBezTo>
                  <a:cubicBezTo>
                    <a:pt x="1" y="230"/>
                    <a:pt x="6" y="264"/>
                    <a:pt x="19" y="264"/>
                  </a:cubicBezTo>
                  <a:cubicBezTo>
                    <a:pt x="23" y="264"/>
                    <a:pt x="27" y="261"/>
                    <a:pt x="32" y="256"/>
                  </a:cubicBezTo>
                  <a:cubicBezTo>
                    <a:pt x="61" y="240"/>
                    <a:pt x="90" y="170"/>
                    <a:pt x="108" y="107"/>
                  </a:cubicBezTo>
                  <a:cubicBezTo>
                    <a:pt x="123" y="44"/>
                    <a:pt x="120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748062" y="3935478"/>
              <a:ext cx="8170" cy="24771"/>
            </a:xfrm>
            <a:custGeom>
              <a:avLst/>
              <a:gdLst/>
              <a:ahLst/>
              <a:cxnLst/>
              <a:rect l="l" t="t" r="r" b="b"/>
              <a:pathLst>
                <a:path w="94" h="285" extrusionOk="0">
                  <a:moveTo>
                    <a:pt x="50" y="0"/>
                  </a:moveTo>
                  <a:cubicBezTo>
                    <a:pt x="27" y="0"/>
                    <a:pt x="6" y="61"/>
                    <a:pt x="6" y="145"/>
                  </a:cubicBezTo>
                  <a:cubicBezTo>
                    <a:pt x="0" y="224"/>
                    <a:pt x="20" y="285"/>
                    <a:pt x="42" y="285"/>
                  </a:cubicBezTo>
                  <a:cubicBezTo>
                    <a:pt x="44" y="285"/>
                    <a:pt x="45" y="285"/>
                    <a:pt x="47" y="284"/>
                  </a:cubicBezTo>
                  <a:cubicBezTo>
                    <a:pt x="69" y="278"/>
                    <a:pt x="93" y="214"/>
                    <a:pt x="93" y="139"/>
                  </a:cubicBezTo>
                  <a:cubicBezTo>
                    <a:pt x="93" y="64"/>
                    <a:pt x="75" y="0"/>
                    <a:pt x="53" y="0"/>
                  </a:cubicBezTo>
                  <a:cubicBezTo>
                    <a:pt x="52" y="0"/>
                    <a:pt x="51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743804" y="3902277"/>
              <a:ext cx="10256" cy="23293"/>
            </a:xfrm>
            <a:custGeom>
              <a:avLst/>
              <a:gdLst/>
              <a:ahLst/>
              <a:cxnLst/>
              <a:rect l="l" t="t" r="r" b="b"/>
              <a:pathLst>
                <a:path w="118" h="268" extrusionOk="0">
                  <a:moveTo>
                    <a:pt x="24" y="0"/>
                  </a:moveTo>
                  <a:cubicBezTo>
                    <a:pt x="6" y="0"/>
                    <a:pt x="1" y="43"/>
                    <a:pt x="14" y="105"/>
                  </a:cubicBezTo>
                  <a:cubicBezTo>
                    <a:pt x="32" y="185"/>
                    <a:pt x="67" y="255"/>
                    <a:pt x="89" y="266"/>
                  </a:cubicBezTo>
                  <a:cubicBezTo>
                    <a:pt x="92" y="267"/>
                    <a:pt x="94" y="268"/>
                    <a:pt x="96" y="268"/>
                  </a:cubicBezTo>
                  <a:cubicBezTo>
                    <a:pt x="114" y="268"/>
                    <a:pt x="117" y="219"/>
                    <a:pt x="107" y="156"/>
                  </a:cubicBezTo>
                  <a:cubicBezTo>
                    <a:pt x="89" y="92"/>
                    <a:pt x="62" y="23"/>
                    <a:pt x="38" y="6"/>
                  </a:cubicBezTo>
                  <a:cubicBezTo>
                    <a:pt x="33" y="2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733635" y="3875942"/>
              <a:ext cx="12863" cy="19556"/>
            </a:xfrm>
            <a:custGeom>
              <a:avLst/>
              <a:gdLst/>
              <a:ahLst/>
              <a:cxnLst/>
              <a:rect l="l" t="t" r="r" b="b"/>
              <a:pathLst>
                <a:path w="148" h="225" extrusionOk="0">
                  <a:moveTo>
                    <a:pt x="8" y="0"/>
                  </a:moveTo>
                  <a:cubicBezTo>
                    <a:pt x="0" y="0"/>
                    <a:pt x="5" y="21"/>
                    <a:pt x="22" y="61"/>
                  </a:cubicBezTo>
                  <a:cubicBezTo>
                    <a:pt x="51" y="118"/>
                    <a:pt x="97" y="194"/>
                    <a:pt x="126" y="216"/>
                  </a:cubicBezTo>
                  <a:cubicBezTo>
                    <a:pt x="131" y="222"/>
                    <a:pt x="136" y="224"/>
                    <a:pt x="139" y="224"/>
                  </a:cubicBezTo>
                  <a:cubicBezTo>
                    <a:pt x="148" y="224"/>
                    <a:pt x="142" y="198"/>
                    <a:pt x="120" y="159"/>
                  </a:cubicBezTo>
                  <a:cubicBezTo>
                    <a:pt x="97" y="106"/>
                    <a:pt x="56" y="43"/>
                    <a:pt x="27" y="13"/>
                  </a:cubicBezTo>
                  <a:cubicBezTo>
                    <a:pt x="18" y="5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28254" y="3964942"/>
              <a:ext cx="7127" cy="20512"/>
            </a:xfrm>
            <a:custGeom>
              <a:avLst/>
              <a:gdLst/>
              <a:ahLst/>
              <a:cxnLst/>
              <a:rect l="l" t="t" r="r" b="b"/>
              <a:pathLst>
                <a:path w="82" h="236" extrusionOk="0">
                  <a:moveTo>
                    <a:pt x="9" y="1"/>
                  </a:moveTo>
                  <a:cubicBezTo>
                    <a:pt x="1" y="1"/>
                    <a:pt x="3" y="38"/>
                    <a:pt x="19" y="89"/>
                  </a:cubicBezTo>
                  <a:cubicBezTo>
                    <a:pt x="30" y="147"/>
                    <a:pt x="53" y="211"/>
                    <a:pt x="64" y="228"/>
                  </a:cubicBezTo>
                  <a:cubicBezTo>
                    <a:pt x="68" y="233"/>
                    <a:pt x="71" y="235"/>
                    <a:pt x="74" y="235"/>
                  </a:cubicBezTo>
                  <a:cubicBezTo>
                    <a:pt x="82" y="235"/>
                    <a:pt x="80" y="202"/>
                    <a:pt x="70" y="147"/>
                  </a:cubicBezTo>
                  <a:cubicBezTo>
                    <a:pt x="53" y="78"/>
                    <a:pt x="24" y="14"/>
                    <a:pt x="13" y="3"/>
                  </a:cubicBezTo>
                  <a:cubicBezTo>
                    <a:pt x="12" y="1"/>
                    <a:pt x="10" y="1"/>
                    <a:pt x="9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25821" y="3934348"/>
              <a:ext cx="4520" cy="22337"/>
            </a:xfrm>
            <a:custGeom>
              <a:avLst/>
              <a:gdLst/>
              <a:ahLst/>
              <a:cxnLst/>
              <a:rect l="l" t="t" r="r" b="b"/>
              <a:pathLst>
                <a:path w="52" h="257" extrusionOk="0">
                  <a:moveTo>
                    <a:pt x="25" y="1"/>
                  </a:moveTo>
                  <a:cubicBezTo>
                    <a:pt x="24" y="1"/>
                    <a:pt x="24" y="1"/>
                    <a:pt x="23" y="1"/>
                  </a:cubicBezTo>
                  <a:cubicBezTo>
                    <a:pt x="12" y="8"/>
                    <a:pt x="1" y="65"/>
                    <a:pt x="1" y="129"/>
                  </a:cubicBezTo>
                  <a:cubicBezTo>
                    <a:pt x="6" y="193"/>
                    <a:pt x="17" y="251"/>
                    <a:pt x="29" y="256"/>
                  </a:cubicBezTo>
                  <a:cubicBezTo>
                    <a:pt x="29" y="257"/>
                    <a:pt x="30" y="257"/>
                    <a:pt x="30" y="257"/>
                  </a:cubicBezTo>
                  <a:cubicBezTo>
                    <a:pt x="42" y="257"/>
                    <a:pt x="52" y="205"/>
                    <a:pt x="47" y="129"/>
                  </a:cubicBezTo>
                  <a:cubicBezTo>
                    <a:pt x="47" y="57"/>
                    <a:pt x="37" y="1"/>
                    <a:pt x="25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27385" y="3904971"/>
              <a:ext cx="6953" cy="21120"/>
            </a:xfrm>
            <a:custGeom>
              <a:avLst/>
              <a:gdLst/>
              <a:ahLst/>
              <a:cxnLst/>
              <a:rect l="l" t="t" r="r" b="b"/>
              <a:pathLst>
                <a:path w="80" h="243" extrusionOk="0">
                  <a:moveTo>
                    <a:pt x="70" y="0"/>
                  </a:moveTo>
                  <a:cubicBezTo>
                    <a:pt x="68" y="0"/>
                    <a:pt x="66" y="1"/>
                    <a:pt x="63" y="4"/>
                  </a:cubicBezTo>
                  <a:cubicBezTo>
                    <a:pt x="52" y="21"/>
                    <a:pt x="29" y="85"/>
                    <a:pt x="18" y="143"/>
                  </a:cubicBezTo>
                  <a:cubicBezTo>
                    <a:pt x="6" y="203"/>
                    <a:pt x="0" y="242"/>
                    <a:pt x="9" y="242"/>
                  </a:cubicBezTo>
                  <a:cubicBezTo>
                    <a:pt x="9" y="242"/>
                    <a:pt x="10" y="242"/>
                    <a:pt x="11" y="242"/>
                  </a:cubicBezTo>
                  <a:cubicBezTo>
                    <a:pt x="29" y="229"/>
                    <a:pt x="52" y="165"/>
                    <a:pt x="69" y="96"/>
                  </a:cubicBezTo>
                  <a:cubicBezTo>
                    <a:pt x="78" y="38"/>
                    <a:pt x="80" y="0"/>
                    <a:pt x="7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0152" y="4024827"/>
              <a:ext cx="16514" cy="13124"/>
            </a:xfrm>
            <a:custGeom>
              <a:avLst/>
              <a:gdLst/>
              <a:ahLst/>
              <a:cxnLst/>
              <a:rect l="l" t="t" r="r" b="b"/>
              <a:pathLst>
                <a:path w="190" h="151" extrusionOk="0">
                  <a:moveTo>
                    <a:pt x="6" y="0"/>
                  </a:moveTo>
                  <a:cubicBezTo>
                    <a:pt x="1" y="0"/>
                    <a:pt x="6" y="9"/>
                    <a:pt x="22" y="25"/>
                  </a:cubicBezTo>
                  <a:cubicBezTo>
                    <a:pt x="50" y="54"/>
                    <a:pt x="103" y="100"/>
                    <a:pt x="143" y="129"/>
                  </a:cubicBezTo>
                  <a:cubicBezTo>
                    <a:pt x="163" y="144"/>
                    <a:pt x="178" y="151"/>
                    <a:pt x="184" y="151"/>
                  </a:cubicBezTo>
                  <a:cubicBezTo>
                    <a:pt x="190" y="151"/>
                    <a:pt x="187" y="144"/>
                    <a:pt x="172" y="129"/>
                  </a:cubicBezTo>
                  <a:cubicBezTo>
                    <a:pt x="143" y="100"/>
                    <a:pt x="85" y="49"/>
                    <a:pt x="39" y="19"/>
                  </a:cubicBezTo>
                  <a:cubicBezTo>
                    <a:pt x="21" y="6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47549" y="4003098"/>
              <a:ext cx="17383" cy="19121"/>
            </a:xfrm>
            <a:custGeom>
              <a:avLst/>
              <a:gdLst/>
              <a:ahLst/>
              <a:cxnLst/>
              <a:rect l="l" t="t" r="r" b="b"/>
              <a:pathLst>
                <a:path w="200" h="220" extrusionOk="0">
                  <a:moveTo>
                    <a:pt x="22" y="1"/>
                  </a:moveTo>
                  <a:cubicBezTo>
                    <a:pt x="2" y="1"/>
                    <a:pt x="0" y="27"/>
                    <a:pt x="22" y="67"/>
                  </a:cubicBezTo>
                  <a:cubicBezTo>
                    <a:pt x="45" y="119"/>
                    <a:pt x="104" y="182"/>
                    <a:pt x="144" y="205"/>
                  </a:cubicBezTo>
                  <a:cubicBezTo>
                    <a:pt x="159" y="215"/>
                    <a:pt x="171" y="219"/>
                    <a:pt x="179" y="219"/>
                  </a:cubicBezTo>
                  <a:cubicBezTo>
                    <a:pt x="197" y="219"/>
                    <a:pt x="200" y="200"/>
                    <a:pt x="184" y="165"/>
                  </a:cubicBezTo>
                  <a:cubicBezTo>
                    <a:pt x="155" y="107"/>
                    <a:pt x="91" y="32"/>
                    <a:pt x="45" y="8"/>
                  </a:cubicBezTo>
                  <a:cubicBezTo>
                    <a:pt x="36" y="3"/>
                    <a:pt x="28" y="1"/>
                    <a:pt x="2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537989" y="3970592"/>
              <a:ext cx="16775" cy="25292"/>
            </a:xfrm>
            <a:custGeom>
              <a:avLst/>
              <a:gdLst/>
              <a:ahLst/>
              <a:cxnLst/>
              <a:rect l="l" t="t" r="r" b="b"/>
              <a:pathLst>
                <a:path w="193" h="291" extrusionOk="0">
                  <a:moveTo>
                    <a:pt x="56" y="0"/>
                  </a:moveTo>
                  <a:cubicBezTo>
                    <a:pt x="15" y="0"/>
                    <a:pt x="0" y="51"/>
                    <a:pt x="16" y="123"/>
                  </a:cubicBezTo>
                  <a:cubicBezTo>
                    <a:pt x="34" y="192"/>
                    <a:pt x="80" y="267"/>
                    <a:pt x="120" y="285"/>
                  </a:cubicBezTo>
                  <a:cubicBezTo>
                    <a:pt x="129" y="289"/>
                    <a:pt x="138" y="291"/>
                    <a:pt x="145" y="291"/>
                  </a:cubicBezTo>
                  <a:cubicBezTo>
                    <a:pt x="180" y="291"/>
                    <a:pt x="193" y="248"/>
                    <a:pt x="179" y="181"/>
                  </a:cubicBezTo>
                  <a:cubicBezTo>
                    <a:pt x="161" y="99"/>
                    <a:pt x="109" y="19"/>
                    <a:pt x="62" y="1"/>
                  </a:cubicBezTo>
                  <a:cubicBezTo>
                    <a:pt x="60" y="0"/>
                    <a:pt x="58" y="0"/>
                    <a:pt x="56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534860" y="3931915"/>
              <a:ext cx="14602" cy="28334"/>
            </a:xfrm>
            <a:custGeom>
              <a:avLst/>
              <a:gdLst/>
              <a:ahLst/>
              <a:cxnLst/>
              <a:rect l="l" t="t" r="r" b="b"/>
              <a:pathLst>
                <a:path w="168" h="326" extrusionOk="0">
                  <a:moveTo>
                    <a:pt x="82" y="1"/>
                  </a:moveTo>
                  <a:cubicBezTo>
                    <a:pt x="80" y="1"/>
                    <a:pt x="78" y="1"/>
                    <a:pt x="76" y="1"/>
                  </a:cubicBezTo>
                  <a:cubicBezTo>
                    <a:pt x="36" y="7"/>
                    <a:pt x="1" y="82"/>
                    <a:pt x="7" y="162"/>
                  </a:cubicBezTo>
                  <a:cubicBezTo>
                    <a:pt x="7" y="244"/>
                    <a:pt x="41" y="319"/>
                    <a:pt x="81" y="325"/>
                  </a:cubicBezTo>
                  <a:cubicBezTo>
                    <a:pt x="83" y="325"/>
                    <a:pt x="85" y="325"/>
                    <a:pt x="87" y="325"/>
                  </a:cubicBezTo>
                  <a:cubicBezTo>
                    <a:pt x="135" y="325"/>
                    <a:pt x="168" y="257"/>
                    <a:pt x="168" y="168"/>
                  </a:cubicBezTo>
                  <a:cubicBezTo>
                    <a:pt x="168" y="75"/>
                    <a:pt x="131" y="1"/>
                    <a:pt x="8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36859" y="3895237"/>
              <a:ext cx="16948" cy="26248"/>
            </a:xfrm>
            <a:custGeom>
              <a:avLst/>
              <a:gdLst/>
              <a:ahLst/>
              <a:cxnLst/>
              <a:rect l="l" t="t" r="r" b="b"/>
              <a:pathLst>
                <a:path w="195" h="302" extrusionOk="0">
                  <a:moveTo>
                    <a:pt x="143" y="1"/>
                  </a:moveTo>
                  <a:cubicBezTo>
                    <a:pt x="137" y="1"/>
                    <a:pt x="130" y="3"/>
                    <a:pt x="122" y="7"/>
                  </a:cubicBezTo>
                  <a:cubicBezTo>
                    <a:pt x="75" y="23"/>
                    <a:pt x="35" y="98"/>
                    <a:pt x="18" y="173"/>
                  </a:cubicBezTo>
                  <a:cubicBezTo>
                    <a:pt x="1" y="246"/>
                    <a:pt x="22" y="301"/>
                    <a:pt x="59" y="301"/>
                  </a:cubicBezTo>
                  <a:cubicBezTo>
                    <a:pt x="60" y="301"/>
                    <a:pt x="62" y="301"/>
                    <a:pt x="64" y="301"/>
                  </a:cubicBezTo>
                  <a:cubicBezTo>
                    <a:pt x="117" y="290"/>
                    <a:pt x="168" y="208"/>
                    <a:pt x="179" y="122"/>
                  </a:cubicBezTo>
                  <a:cubicBezTo>
                    <a:pt x="194" y="49"/>
                    <a:pt x="177" y="1"/>
                    <a:pt x="143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45898" y="3867511"/>
              <a:ext cx="17383" cy="19904"/>
            </a:xfrm>
            <a:custGeom>
              <a:avLst/>
              <a:gdLst/>
              <a:ahLst/>
              <a:cxnLst/>
              <a:rect l="l" t="t" r="r" b="b"/>
              <a:pathLst>
                <a:path w="200" h="229" extrusionOk="0">
                  <a:moveTo>
                    <a:pt x="174" y="0"/>
                  </a:moveTo>
                  <a:cubicBezTo>
                    <a:pt x="165" y="0"/>
                    <a:pt x="153" y="5"/>
                    <a:pt x="139" y="13"/>
                  </a:cubicBezTo>
                  <a:cubicBezTo>
                    <a:pt x="99" y="35"/>
                    <a:pt x="48" y="99"/>
                    <a:pt x="18" y="158"/>
                  </a:cubicBezTo>
                  <a:cubicBezTo>
                    <a:pt x="0" y="202"/>
                    <a:pt x="3" y="229"/>
                    <a:pt x="24" y="229"/>
                  </a:cubicBezTo>
                  <a:cubicBezTo>
                    <a:pt x="30" y="229"/>
                    <a:pt x="38" y="227"/>
                    <a:pt x="48" y="222"/>
                  </a:cubicBezTo>
                  <a:cubicBezTo>
                    <a:pt x="93" y="198"/>
                    <a:pt x="157" y="128"/>
                    <a:pt x="179" y="65"/>
                  </a:cubicBezTo>
                  <a:cubicBezTo>
                    <a:pt x="200" y="24"/>
                    <a:pt x="195" y="0"/>
                    <a:pt x="174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58066" y="3850128"/>
              <a:ext cx="16862" cy="14080"/>
            </a:xfrm>
            <a:custGeom>
              <a:avLst/>
              <a:gdLst/>
              <a:ahLst/>
              <a:cxnLst/>
              <a:rect l="l" t="t" r="r" b="b"/>
              <a:pathLst>
                <a:path w="194" h="162" extrusionOk="0">
                  <a:moveTo>
                    <a:pt x="187" y="0"/>
                  </a:moveTo>
                  <a:cubicBezTo>
                    <a:pt x="180" y="0"/>
                    <a:pt x="166" y="8"/>
                    <a:pt x="144" y="22"/>
                  </a:cubicBezTo>
                  <a:cubicBezTo>
                    <a:pt x="103" y="51"/>
                    <a:pt x="52" y="97"/>
                    <a:pt x="23" y="131"/>
                  </a:cubicBezTo>
                  <a:cubicBezTo>
                    <a:pt x="6" y="151"/>
                    <a:pt x="1" y="161"/>
                    <a:pt x="7" y="161"/>
                  </a:cubicBezTo>
                  <a:cubicBezTo>
                    <a:pt x="11" y="161"/>
                    <a:pt x="22" y="156"/>
                    <a:pt x="39" y="144"/>
                  </a:cubicBezTo>
                  <a:cubicBezTo>
                    <a:pt x="87" y="115"/>
                    <a:pt x="151" y="62"/>
                    <a:pt x="178" y="27"/>
                  </a:cubicBezTo>
                  <a:cubicBezTo>
                    <a:pt x="191" y="9"/>
                    <a:pt x="193" y="0"/>
                    <a:pt x="187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84054" y="4038473"/>
              <a:ext cx="22859" cy="11212"/>
            </a:xfrm>
            <a:custGeom>
              <a:avLst/>
              <a:gdLst/>
              <a:ahLst/>
              <a:cxnLst/>
              <a:rect l="l" t="t" r="r" b="b"/>
              <a:pathLst>
                <a:path w="263" h="129" extrusionOk="0">
                  <a:moveTo>
                    <a:pt x="34" y="1"/>
                  </a:moveTo>
                  <a:cubicBezTo>
                    <a:pt x="8" y="1"/>
                    <a:pt x="0" y="12"/>
                    <a:pt x="18" y="30"/>
                  </a:cubicBezTo>
                  <a:cubicBezTo>
                    <a:pt x="42" y="60"/>
                    <a:pt x="106" y="94"/>
                    <a:pt x="169" y="116"/>
                  </a:cubicBezTo>
                  <a:cubicBezTo>
                    <a:pt x="195" y="124"/>
                    <a:pt x="217" y="129"/>
                    <a:pt x="232" y="129"/>
                  </a:cubicBezTo>
                  <a:cubicBezTo>
                    <a:pt x="253" y="129"/>
                    <a:pt x="263" y="122"/>
                    <a:pt x="256" y="105"/>
                  </a:cubicBezTo>
                  <a:cubicBezTo>
                    <a:pt x="239" y="76"/>
                    <a:pt x="164" y="30"/>
                    <a:pt x="94" y="12"/>
                  </a:cubicBezTo>
                  <a:cubicBezTo>
                    <a:pt x="69" y="4"/>
                    <a:pt x="49" y="1"/>
                    <a:pt x="3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72842" y="4014571"/>
              <a:ext cx="27117" cy="20164"/>
            </a:xfrm>
            <a:custGeom>
              <a:avLst/>
              <a:gdLst/>
              <a:ahLst/>
              <a:cxnLst/>
              <a:rect l="l" t="t" r="r" b="b"/>
              <a:pathLst>
                <a:path w="312" h="232" extrusionOk="0">
                  <a:moveTo>
                    <a:pt x="84" y="0"/>
                  </a:moveTo>
                  <a:cubicBezTo>
                    <a:pt x="27" y="0"/>
                    <a:pt x="1" y="36"/>
                    <a:pt x="21" y="85"/>
                  </a:cubicBezTo>
                  <a:cubicBezTo>
                    <a:pt x="43" y="143"/>
                    <a:pt x="119" y="201"/>
                    <a:pt x="189" y="223"/>
                  </a:cubicBezTo>
                  <a:cubicBezTo>
                    <a:pt x="207" y="229"/>
                    <a:pt x="223" y="232"/>
                    <a:pt x="238" y="232"/>
                  </a:cubicBezTo>
                  <a:cubicBezTo>
                    <a:pt x="284" y="232"/>
                    <a:pt x="311" y="204"/>
                    <a:pt x="298" y="161"/>
                  </a:cubicBezTo>
                  <a:cubicBezTo>
                    <a:pt x="286" y="97"/>
                    <a:pt x="200" y="28"/>
                    <a:pt x="119" y="4"/>
                  </a:cubicBezTo>
                  <a:cubicBezTo>
                    <a:pt x="107" y="1"/>
                    <a:pt x="95" y="0"/>
                    <a:pt x="84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564585" y="3976502"/>
              <a:ext cx="29030" cy="29203"/>
            </a:xfrm>
            <a:custGeom>
              <a:avLst/>
              <a:gdLst/>
              <a:ahLst/>
              <a:cxnLst/>
              <a:rect l="l" t="t" r="r" b="b"/>
              <a:pathLst>
                <a:path w="334" h="336" extrusionOk="0">
                  <a:moveTo>
                    <a:pt x="121" y="1"/>
                  </a:moveTo>
                  <a:cubicBezTo>
                    <a:pt x="50" y="1"/>
                    <a:pt x="0" y="67"/>
                    <a:pt x="17" y="153"/>
                  </a:cubicBezTo>
                  <a:cubicBezTo>
                    <a:pt x="34" y="234"/>
                    <a:pt x="110" y="314"/>
                    <a:pt x="191" y="332"/>
                  </a:cubicBezTo>
                  <a:cubicBezTo>
                    <a:pt x="200" y="334"/>
                    <a:pt x="209" y="335"/>
                    <a:pt x="218" y="335"/>
                  </a:cubicBezTo>
                  <a:cubicBezTo>
                    <a:pt x="285" y="335"/>
                    <a:pt x="334" y="281"/>
                    <a:pt x="324" y="199"/>
                  </a:cubicBezTo>
                  <a:cubicBezTo>
                    <a:pt x="312" y="101"/>
                    <a:pt x="231" y="9"/>
                    <a:pt x="138" y="2"/>
                  </a:cubicBezTo>
                  <a:cubicBezTo>
                    <a:pt x="132" y="1"/>
                    <a:pt x="127" y="1"/>
                    <a:pt x="121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62064" y="3929916"/>
              <a:ext cx="28160" cy="33810"/>
            </a:xfrm>
            <a:custGeom>
              <a:avLst/>
              <a:gdLst/>
              <a:ahLst/>
              <a:cxnLst/>
              <a:rect l="l" t="t" r="r" b="b"/>
              <a:pathLst>
                <a:path w="324" h="389" extrusionOk="0">
                  <a:moveTo>
                    <a:pt x="164" y="0"/>
                  </a:moveTo>
                  <a:cubicBezTo>
                    <a:pt x="162" y="0"/>
                    <a:pt x="159" y="0"/>
                    <a:pt x="156" y="1"/>
                  </a:cubicBezTo>
                  <a:cubicBezTo>
                    <a:pt x="70" y="1"/>
                    <a:pt x="0" y="87"/>
                    <a:pt x="0" y="191"/>
                  </a:cubicBezTo>
                  <a:cubicBezTo>
                    <a:pt x="6" y="295"/>
                    <a:pt x="70" y="382"/>
                    <a:pt x="156" y="388"/>
                  </a:cubicBezTo>
                  <a:cubicBezTo>
                    <a:pt x="159" y="388"/>
                    <a:pt x="162" y="388"/>
                    <a:pt x="164" y="388"/>
                  </a:cubicBezTo>
                  <a:cubicBezTo>
                    <a:pt x="253" y="388"/>
                    <a:pt x="324" y="304"/>
                    <a:pt x="324" y="198"/>
                  </a:cubicBezTo>
                  <a:cubicBezTo>
                    <a:pt x="324" y="85"/>
                    <a:pt x="253" y="0"/>
                    <a:pt x="164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64063" y="3886458"/>
              <a:ext cx="29117" cy="30073"/>
            </a:xfrm>
            <a:custGeom>
              <a:avLst/>
              <a:gdLst/>
              <a:ahLst/>
              <a:cxnLst/>
              <a:rect l="l" t="t" r="r" b="b"/>
              <a:pathLst>
                <a:path w="335" h="346" extrusionOk="0">
                  <a:moveTo>
                    <a:pt x="209" y="0"/>
                  </a:moveTo>
                  <a:cubicBezTo>
                    <a:pt x="200" y="0"/>
                    <a:pt x="189" y="1"/>
                    <a:pt x="179" y="4"/>
                  </a:cubicBezTo>
                  <a:cubicBezTo>
                    <a:pt x="98" y="15"/>
                    <a:pt x="23" y="101"/>
                    <a:pt x="12" y="188"/>
                  </a:cubicBezTo>
                  <a:cubicBezTo>
                    <a:pt x="1" y="274"/>
                    <a:pt x="45" y="345"/>
                    <a:pt x="120" y="345"/>
                  </a:cubicBezTo>
                  <a:cubicBezTo>
                    <a:pt x="126" y="345"/>
                    <a:pt x="132" y="345"/>
                    <a:pt x="138" y="344"/>
                  </a:cubicBezTo>
                  <a:cubicBezTo>
                    <a:pt x="231" y="338"/>
                    <a:pt x="312" y="246"/>
                    <a:pt x="324" y="148"/>
                  </a:cubicBezTo>
                  <a:cubicBezTo>
                    <a:pt x="334" y="61"/>
                    <a:pt x="285" y="0"/>
                    <a:pt x="209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71451" y="3855343"/>
              <a:ext cx="27552" cy="21207"/>
            </a:xfrm>
            <a:custGeom>
              <a:avLst/>
              <a:gdLst/>
              <a:ahLst/>
              <a:cxnLst/>
              <a:rect l="l" t="t" r="r" b="b"/>
              <a:pathLst>
                <a:path w="317" h="244" extrusionOk="0">
                  <a:moveTo>
                    <a:pt x="236" y="1"/>
                  </a:moveTo>
                  <a:cubicBezTo>
                    <a:pt x="223" y="1"/>
                    <a:pt x="208" y="3"/>
                    <a:pt x="192" y="7"/>
                  </a:cubicBezTo>
                  <a:cubicBezTo>
                    <a:pt x="117" y="25"/>
                    <a:pt x="42" y="89"/>
                    <a:pt x="24" y="153"/>
                  </a:cubicBezTo>
                  <a:cubicBezTo>
                    <a:pt x="1" y="206"/>
                    <a:pt x="30" y="244"/>
                    <a:pt x="87" y="244"/>
                  </a:cubicBezTo>
                  <a:cubicBezTo>
                    <a:pt x="98" y="244"/>
                    <a:pt x="110" y="242"/>
                    <a:pt x="123" y="239"/>
                  </a:cubicBezTo>
                  <a:cubicBezTo>
                    <a:pt x="205" y="223"/>
                    <a:pt x="291" y="153"/>
                    <a:pt x="302" y="77"/>
                  </a:cubicBezTo>
                  <a:cubicBezTo>
                    <a:pt x="316" y="32"/>
                    <a:pt x="286" y="1"/>
                    <a:pt x="236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82402" y="3838568"/>
              <a:ext cx="23554" cy="12168"/>
            </a:xfrm>
            <a:custGeom>
              <a:avLst/>
              <a:gdLst/>
              <a:ahLst/>
              <a:cxnLst/>
              <a:rect l="l" t="t" r="r" b="b"/>
              <a:pathLst>
                <a:path w="271" h="140" extrusionOk="0">
                  <a:moveTo>
                    <a:pt x="231" y="0"/>
                  </a:moveTo>
                  <a:cubicBezTo>
                    <a:pt x="215" y="0"/>
                    <a:pt x="194" y="3"/>
                    <a:pt x="170" y="10"/>
                  </a:cubicBezTo>
                  <a:cubicBezTo>
                    <a:pt x="107" y="34"/>
                    <a:pt x="44" y="74"/>
                    <a:pt x="20" y="103"/>
                  </a:cubicBezTo>
                  <a:cubicBezTo>
                    <a:pt x="1" y="127"/>
                    <a:pt x="10" y="140"/>
                    <a:pt x="41" y="140"/>
                  </a:cubicBezTo>
                  <a:cubicBezTo>
                    <a:pt x="55" y="140"/>
                    <a:pt x="73" y="137"/>
                    <a:pt x="95" y="131"/>
                  </a:cubicBezTo>
                  <a:cubicBezTo>
                    <a:pt x="170" y="109"/>
                    <a:pt x="245" y="62"/>
                    <a:pt x="263" y="27"/>
                  </a:cubicBezTo>
                  <a:cubicBezTo>
                    <a:pt x="270" y="9"/>
                    <a:pt x="257" y="0"/>
                    <a:pt x="231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19515" y="4045947"/>
              <a:ext cx="25988" cy="8778"/>
            </a:xfrm>
            <a:custGeom>
              <a:avLst/>
              <a:gdLst/>
              <a:ahLst/>
              <a:cxnLst/>
              <a:rect l="l" t="t" r="r" b="b"/>
              <a:pathLst>
                <a:path w="299" h="101" extrusionOk="0">
                  <a:moveTo>
                    <a:pt x="118" y="0"/>
                  </a:moveTo>
                  <a:cubicBezTo>
                    <a:pt x="45" y="0"/>
                    <a:pt x="0" y="22"/>
                    <a:pt x="10" y="49"/>
                  </a:cubicBezTo>
                  <a:cubicBezTo>
                    <a:pt x="16" y="71"/>
                    <a:pt x="85" y="94"/>
                    <a:pt x="160" y="100"/>
                  </a:cubicBezTo>
                  <a:cubicBezTo>
                    <a:pt x="169" y="101"/>
                    <a:pt x="178" y="101"/>
                    <a:pt x="186" y="101"/>
                  </a:cubicBezTo>
                  <a:cubicBezTo>
                    <a:pt x="245" y="101"/>
                    <a:pt x="294" y="85"/>
                    <a:pt x="299" y="60"/>
                  </a:cubicBezTo>
                  <a:cubicBezTo>
                    <a:pt x="299" y="30"/>
                    <a:pt x="229" y="1"/>
                    <a:pt x="143" y="1"/>
                  </a:cubicBezTo>
                  <a:cubicBezTo>
                    <a:pt x="135" y="1"/>
                    <a:pt x="126" y="0"/>
                    <a:pt x="118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614822" y="4020916"/>
              <a:ext cx="31811" cy="19817"/>
            </a:xfrm>
            <a:custGeom>
              <a:avLst/>
              <a:gdLst/>
              <a:ahLst/>
              <a:cxnLst/>
              <a:rect l="l" t="t" r="r" b="b"/>
              <a:pathLst>
                <a:path w="366" h="228" extrusionOk="0">
                  <a:moveTo>
                    <a:pt x="164" y="0"/>
                  </a:moveTo>
                  <a:cubicBezTo>
                    <a:pt x="68" y="0"/>
                    <a:pt x="1" y="50"/>
                    <a:pt x="11" y="116"/>
                  </a:cubicBezTo>
                  <a:cubicBezTo>
                    <a:pt x="24" y="174"/>
                    <a:pt x="104" y="220"/>
                    <a:pt x="192" y="227"/>
                  </a:cubicBezTo>
                  <a:cubicBezTo>
                    <a:pt x="197" y="227"/>
                    <a:pt x="202" y="227"/>
                    <a:pt x="206" y="227"/>
                  </a:cubicBezTo>
                  <a:cubicBezTo>
                    <a:pt x="291" y="227"/>
                    <a:pt x="358" y="182"/>
                    <a:pt x="358" y="128"/>
                  </a:cubicBezTo>
                  <a:cubicBezTo>
                    <a:pt x="365" y="64"/>
                    <a:pt x="283" y="6"/>
                    <a:pt x="179" y="0"/>
                  </a:cubicBezTo>
                  <a:cubicBezTo>
                    <a:pt x="174" y="0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611780" y="3979631"/>
              <a:ext cx="35287" cy="31376"/>
            </a:xfrm>
            <a:custGeom>
              <a:avLst/>
              <a:gdLst/>
              <a:ahLst/>
              <a:cxnLst/>
              <a:rect l="l" t="t" r="r" b="b"/>
              <a:pathLst>
                <a:path w="406" h="361" extrusionOk="0">
                  <a:moveTo>
                    <a:pt x="198" y="1"/>
                  </a:moveTo>
                  <a:cubicBezTo>
                    <a:pt x="88" y="1"/>
                    <a:pt x="0" y="83"/>
                    <a:pt x="6" y="181"/>
                  </a:cubicBezTo>
                  <a:cubicBezTo>
                    <a:pt x="12" y="278"/>
                    <a:pt x="105" y="355"/>
                    <a:pt x="209" y="360"/>
                  </a:cubicBezTo>
                  <a:cubicBezTo>
                    <a:pt x="318" y="360"/>
                    <a:pt x="406" y="291"/>
                    <a:pt x="406" y="192"/>
                  </a:cubicBezTo>
                  <a:cubicBezTo>
                    <a:pt x="406" y="88"/>
                    <a:pt x="313" y="1"/>
                    <a:pt x="198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610302" y="3928351"/>
              <a:ext cx="37287" cy="37373"/>
            </a:xfrm>
            <a:custGeom>
              <a:avLst/>
              <a:gdLst/>
              <a:ahLst/>
              <a:cxnLst/>
              <a:rect l="l" t="t" r="r" b="b"/>
              <a:pathLst>
                <a:path w="429" h="430" extrusionOk="0">
                  <a:moveTo>
                    <a:pt x="215" y="1"/>
                  </a:moveTo>
                  <a:cubicBezTo>
                    <a:pt x="98" y="1"/>
                    <a:pt x="1" y="99"/>
                    <a:pt x="1" y="216"/>
                  </a:cubicBezTo>
                  <a:cubicBezTo>
                    <a:pt x="6" y="331"/>
                    <a:pt x="98" y="430"/>
                    <a:pt x="215" y="430"/>
                  </a:cubicBezTo>
                  <a:cubicBezTo>
                    <a:pt x="330" y="430"/>
                    <a:pt x="428" y="337"/>
                    <a:pt x="428" y="216"/>
                  </a:cubicBezTo>
                  <a:cubicBezTo>
                    <a:pt x="428" y="99"/>
                    <a:pt x="330" y="1"/>
                    <a:pt x="215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611345" y="3881591"/>
              <a:ext cx="36244" cy="32419"/>
            </a:xfrm>
            <a:custGeom>
              <a:avLst/>
              <a:gdLst/>
              <a:ahLst/>
              <a:cxnLst/>
              <a:rect l="l" t="t" r="r" b="b"/>
              <a:pathLst>
                <a:path w="417" h="373" extrusionOk="0">
                  <a:moveTo>
                    <a:pt x="224" y="1"/>
                  </a:moveTo>
                  <a:cubicBezTo>
                    <a:pt x="221" y="1"/>
                    <a:pt x="217" y="1"/>
                    <a:pt x="214" y="1"/>
                  </a:cubicBezTo>
                  <a:cubicBezTo>
                    <a:pt x="104" y="1"/>
                    <a:pt x="11" y="82"/>
                    <a:pt x="5" y="186"/>
                  </a:cubicBezTo>
                  <a:cubicBezTo>
                    <a:pt x="0" y="287"/>
                    <a:pt x="81" y="372"/>
                    <a:pt x="192" y="372"/>
                  </a:cubicBezTo>
                  <a:cubicBezTo>
                    <a:pt x="196" y="372"/>
                    <a:pt x="199" y="372"/>
                    <a:pt x="203" y="372"/>
                  </a:cubicBezTo>
                  <a:cubicBezTo>
                    <a:pt x="318" y="372"/>
                    <a:pt x="416" y="284"/>
                    <a:pt x="411" y="175"/>
                  </a:cubicBezTo>
                  <a:cubicBezTo>
                    <a:pt x="411" y="79"/>
                    <a:pt x="329" y="1"/>
                    <a:pt x="22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614387" y="3849432"/>
              <a:ext cx="32245" cy="21207"/>
            </a:xfrm>
            <a:custGeom>
              <a:avLst/>
              <a:gdLst/>
              <a:ahLst/>
              <a:cxnLst/>
              <a:rect l="l" t="t" r="r" b="b"/>
              <a:pathLst>
                <a:path w="371" h="244" extrusionOk="0">
                  <a:moveTo>
                    <a:pt x="212" y="0"/>
                  </a:moveTo>
                  <a:cubicBezTo>
                    <a:pt x="207" y="0"/>
                    <a:pt x="202" y="0"/>
                    <a:pt x="197" y="0"/>
                  </a:cubicBezTo>
                  <a:cubicBezTo>
                    <a:pt x="104" y="0"/>
                    <a:pt x="16" y="59"/>
                    <a:pt x="11" y="123"/>
                  </a:cubicBezTo>
                  <a:cubicBezTo>
                    <a:pt x="0" y="189"/>
                    <a:pt x="68" y="244"/>
                    <a:pt x="165" y="244"/>
                  </a:cubicBezTo>
                  <a:cubicBezTo>
                    <a:pt x="169" y="244"/>
                    <a:pt x="174" y="244"/>
                    <a:pt x="179" y="243"/>
                  </a:cubicBezTo>
                  <a:cubicBezTo>
                    <a:pt x="288" y="243"/>
                    <a:pt x="370" y="180"/>
                    <a:pt x="370" y="105"/>
                  </a:cubicBezTo>
                  <a:cubicBezTo>
                    <a:pt x="364" y="44"/>
                    <a:pt x="296" y="0"/>
                    <a:pt x="212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18733" y="3833266"/>
              <a:ext cx="26770" cy="10256"/>
            </a:xfrm>
            <a:custGeom>
              <a:avLst/>
              <a:gdLst/>
              <a:ahLst/>
              <a:cxnLst/>
              <a:rect l="l" t="t" r="r" b="b"/>
              <a:pathLst>
                <a:path w="308" h="118" extrusionOk="0">
                  <a:moveTo>
                    <a:pt x="186" y="1"/>
                  </a:moveTo>
                  <a:cubicBezTo>
                    <a:pt x="179" y="1"/>
                    <a:pt x="171" y="1"/>
                    <a:pt x="163" y="2"/>
                  </a:cubicBezTo>
                  <a:cubicBezTo>
                    <a:pt x="88" y="2"/>
                    <a:pt x="19" y="31"/>
                    <a:pt x="13" y="60"/>
                  </a:cubicBezTo>
                  <a:cubicBezTo>
                    <a:pt x="1" y="95"/>
                    <a:pt x="65" y="117"/>
                    <a:pt x="152" y="117"/>
                  </a:cubicBezTo>
                  <a:cubicBezTo>
                    <a:pt x="238" y="111"/>
                    <a:pt x="308" y="82"/>
                    <a:pt x="308" y="48"/>
                  </a:cubicBezTo>
                  <a:cubicBezTo>
                    <a:pt x="303" y="21"/>
                    <a:pt x="251" y="1"/>
                    <a:pt x="186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23166" y="3828312"/>
              <a:ext cx="21381" cy="2781"/>
            </a:xfrm>
            <a:custGeom>
              <a:avLst/>
              <a:gdLst/>
              <a:ahLst/>
              <a:cxnLst/>
              <a:rect l="l" t="t" r="r" b="b"/>
              <a:pathLst>
                <a:path w="246" h="32" extrusionOk="0">
                  <a:moveTo>
                    <a:pt x="130" y="0"/>
                  </a:moveTo>
                  <a:cubicBezTo>
                    <a:pt x="72" y="6"/>
                    <a:pt x="14" y="13"/>
                    <a:pt x="8" y="19"/>
                  </a:cubicBezTo>
                  <a:cubicBezTo>
                    <a:pt x="0" y="27"/>
                    <a:pt x="26" y="32"/>
                    <a:pt x="67" y="32"/>
                  </a:cubicBezTo>
                  <a:cubicBezTo>
                    <a:pt x="82" y="32"/>
                    <a:pt x="99" y="31"/>
                    <a:pt x="118" y="30"/>
                  </a:cubicBezTo>
                  <a:cubicBezTo>
                    <a:pt x="187" y="24"/>
                    <a:pt x="246" y="19"/>
                    <a:pt x="246" y="6"/>
                  </a:cubicBezTo>
                  <a:cubicBezTo>
                    <a:pt x="246" y="0"/>
                    <a:pt x="193" y="0"/>
                    <a:pt x="13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59670" y="4042384"/>
              <a:ext cx="24684" cy="10169"/>
            </a:xfrm>
            <a:custGeom>
              <a:avLst/>
              <a:gdLst/>
              <a:ahLst/>
              <a:cxnLst/>
              <a:rect l="l" t="t" r="r" b="b"/>
              <a:pathLst>
                <a:path w="284" h="117" extrusionOk="0">
                  <a:moveTo>
                    <a:pt x="224" y="1"/>
                  </a:moveTo>
                  <a:cubicBezTo>
                    <a:pt x="208" y="1"/>
                    <a:pt x="189" y="3"/>
                    <a:pt x="167" y="8"/>
                  </a:cubicBezTo>
                  <a:cubicBezTo>
                    <a:pt x="92" y="20"/>
                    <a:pt x="16" y="60"/>
                    <a:pt x="5" y="90"/>
                  </a:cubicBezTo>
                  <a:cubicBezTo>
                    <a:pt x="1" y="106"/>
                    <a:pt x="24" y="117"/>
                    <a:pt x="64" y="117"/>
                  </a:cubicBezTo>
                  <a:cubicBezTo>
                    <a:pt x="78" y="117"/>
                    <a:pt x="96" y="115"/>
                    <a:pt x="115" y="112"/>
                  </a:cubicBezTo>
                  <a:cubicBezTo>
                    <a:pt x="184" y="95"/>
                    <a:pt x="253" y="66"/>
                    <a:pt x="271" y="37"/>
                  </a:cubicBezTo>
                  <a:cubicBezTo>
                    <a:pt x="284" y="16"/>
                    <a:pt x="266" y="1"/>
                    <a:pt x="22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63668" y="4018048"/>
              <a:ext cx="29899" cy="19990"/>
            </a:xfrm>
            <a:custGeom>
              <a:avLst/>
              <a:gdLst/>
              <a:ahLst/>
              <a:cxnLst/>
              <a:rect l="l" t="t" r="r" b="b"/>
              <a:pathLst>
                <a:path w="344" h="230" extrusionOk="0">
                  <a:moveTo>
                    <a:pt x="233" y="1"/>
                  </a:moveTo>
                  <a:cubicBezTo>
                    <a:pt x="222" y="1"/>
                    <a:pt x="209" y="2"/>
                    <a:pt x="196" y="4"/>
                  </a:cubicBezTo>
                  <a:cubicBezTo>
                    <a:pt x="103" y="17"/>
                    <a:pt x="17" y="79"/>
                    <a:pt x="5" y="149"/>
                  </a:cubicBezTo>
                  <a:cubicBezTo>
                    <a:pt x="0" y="197"/>
                    <a:pt x="43" y="229"/>
                    <a:pt x="104" y="229"/>
                  </a:cubicBezTo>
                  <a:cubicBezTo>
                    <a:pt x="117" y="229"/>
                    <a:pt x="130" y="228"/>
                    <a:pt x="143" y="225"/>
                  </a:cubicBezTo>
                  <a:cubicBezTo>
                    <a:pt x="225" y="213"/>
                    <a:pt x="306" y="149"/>
                    <a:pt x="324" y="97"/>
                  </a:cubicBezTo>
                  <a:cubicBezTo>
                    <a:pt x="343" y="42"/>
                    <a:pt x="304" y="1"/>
                    <a:pt x="233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67666" y="3978154"/>
              <a:ext cx="32593" cy="30420"/>
            </a:xfrm>
            <a:custGeom>
              <a:avLst/>
              <a:gdLst/>
              <a:ahLst/>
              <a:cxnLst/>
              <a:rect l="l" t="t" r="r" b="b"/>
              <a:pathLst>
                <a:path w="375" h="350" extrusionOk="0">
                  <a:moveTo>
                    <a:pt x="219" y="1"/>
                  </a:moveTo>
                  <a:cubicBezTo>
                    <a:pt x="215" y="1"/>
                    <a:pt x="212" y="1"/>
                    <a:pt x="209" y="1"/>
                  </a:cubicBezTo>
                  <a:cubicBezTo>
                    <a:pt x="104" y="7"/>
                    <a:pt x="11" y="100"/>
                    <a:pt x="6" y="198"/>
                  </a:cubicBezTo>
                  <a:cubicBezTo>
                    <a:pt x="1" y="288"/>
                    <a:pt x="64" y="349"/>
                    <a:pt x="152" y="349"/>
                  </a:cubicBezTo>
                  <a:cubicBezTo>
                    <a:pt x="159" y="349"/>
                    <a:pt x="166" y="349"/>
                    <a:pt x="174" y="348"/>
                  </a:cubicBezTo>
                  <a:cubicBezTo>
                    <a:pt x="266" y="337"/>
                    <a:pt x="347" y="255"/>
                    <a:pt x="364" y="163"/>
                  </a:cubicBezTo>
                  <a:cubicBezTo>
                    <a:pt x="375" y="74"/>
                    <a:pt x="311" y="1"/>
                    <a:pt x="219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69578" y="3928960"/>
              <a:ext cx="32767" cy="35722"/>
            </a:xfrm>
            <a:custGeom>
              <a:avLst/>
              <a:gdLst/>
              <a:ahLst/>
              <a:cxnLst/>
              <a:rect l="l" t="t" r="r" b="b"/>
              <a:pathLst>
                <a:path w="377" h="411" extrusionOk="0">
                  <a:moveTo>
                    <a:pt x="198" y="0"/>
                  </a:moveTo>
                  <a:cubicBezTo>
                    <a:pt x="88" y="0"/>
                    <a:pt x="1" y="92"/>
                    <a:pt x="1" y="209"/>
                  </a:cubicBezTo>
                  <a:cubicBezTo>
                    <a:pt x="1" y="320"/>
                    <a:pt x="82" y="410"/>
                    <a:pt x="181" y="410"/>
                  </a:cubicBezTo>
                  <a:cubicBezTo>
                    <a:pt x="185" y="410"/>
                    <a:pt x="188" y="410"/>
                    <a:pt x="192" y="410"/>
                  </a:cubicBezTo>
                  <a:cubicBezTo>
                    <a:pt x="296" y="405"/>
                    <a:pt x="377" y="313"/>
                    <a:pt x="377" y="209"/>
                  </a:cubicBezTo>
                  <a:cubicBezTo>
                    <a:pt x="377" y="98"/>
                    <a:pt x="296" y="6"/>
                    <a:pt x="198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67666" y="3883590"/>
              <a:ext cx="33202" cy="31811"/>
            </a:xfrm>
            <a:custGeom>
              <a:avLst/>
              <a:gdLst/>
              <a:ahLst/>
              <a:cxnLst/>
              <a:rect l="l" t="t" r="r" b="b"/>
              <a:pathLst>
                <a:path w="382" h="366" extrusionOk="0">
                  <a:moveTo>
                    <a:pt x="157" y="0"/>
                  </a:moveTo>
                  <a:cubicBezTo>
                    <a:pt x="69" y="0"/>
                    <a:pt x="1" y="67"/>
                    <a:pt x="6" y="163"/>
                  </a:cubicBezTo>
                  <a:cubicBezTo>
                    <a:pt x="11" y="267"/>
                    <a:pt x="104" y="360"/>
                    <a:pt x="214" y="366"/>
                  </a:cubicBezTo>
                  <a:cubicBezTo>
                    <a:pt x="217" y="366"/>
                    <a:pt x="221" y="366"/>
                    <a:pt x="224" y="366"/>
                  </a:cubicBezTo>
                  <a:cubicBezTo>
                    <a:pt x="317" y="366"/>
                    <a:pt x="382" y="287"/>
                    <a:pt x="370" y="192"/>
                  </a:cubicBezTo>
                  <a:cubicBezTo>
                    <a:pt x="359" y="99"/>
                    <a:pt x="271" y="13"/>
                    <a:pt x="179" y="2"/>
                  </a:cubicBezTo>
                  <a:cubicBezTo>
                    <a:pt x="172" y="1"/>
                    <a:pt x="164" y="0"/>
                    <a:pt x="157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64189" y="3852127"/>
              <a:ext cx="30507" cy="21207"/>
            </a:xfrm>
            <a:custGeom>
              <a:avLst/>
              <a:gdLst/>
              <a:ahLst/>
              <a:cxnLst/>
              <a:rect l="l" t="t" r="r" b="b"/>
              <a:pathLst>
                <a:path w="351" h="244" extrusionOk="0">
                  <a:moveTo>
                    <a:pt x="112" y="0"/>
                  </a:moveTo>
                  <a:cubicBezTo>
                    <a:pt x="45" y="0"/>
                    <a:pt x="1" y="38"/>
                    <a:pt x="11" y="92"/>
                  </a:cubicBezTo>
                  <a:cubicBezTo>
                    <a:pt x="17" y="161"/>
                    <a:pt x="103" y="231"/>
                    <a:pt x="201" y="242"/>
                  </a:cubicBezTo>
                  <a:cubicBezTo>
                    <a:pt x="211" y="243"/>
                    <a:pt x="220" y="243"/>
                    <a:pt x="228" y="243"/>
                  </a:cubicBezTo>
                  <a:cubicBezTo>
                    <a:pt x="305" y="243"/>
                    <a:pt x="350" y="200"/>
                    <a:pt x="329" y="137"/>
                  </a:cubicBezTo>
                  <a:cubicBezTo>
                    <a:pt x="311" y="79"/>
                    <a:pt x="236" y="17"/>
                    <a:pt x="150" y="4"/>
                  </a:cubicBezTo>
                  <a:cubicBezTo>
                    <a:pt x="137" y="2"/>
                    <a:pt x="124" y="0"/>
                    <a:pt x="112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60191" y="3835526"/>
              <a:ext cx="25727" cy="11299"/>
            </a:xfrm>
            <a:custGeom>
              <a:avLst/>
              <a:gdLst/>
              <a:ahLst/>
              <a:cxnLst/>
              <a:rect l="l" t="t" r="r" b="b"/>
              <a:pathLst>
                <a:path w="296" h="130" extrusionOk="0">
                  <a:moveTo>
                    <a:pt x="71" y="0"/>
                  </a:moveTo>
                  <a:cubicBezTo>
                    <a:pt x="28" y="0"/>
                    <a:pt x="0" y="13"/>
                    <a:pt x="4" y="34"/>
                  </a:cubicBezTo>
                  <a:cubicBezTo>
                    <a:pt x="17" y="69"/>
                    <a:pt x="92" y="109"/>
                    <a:pt x="172" y="126"/>
                  </a:cubicBezTo>
                  <a:cubicBezTo>
                    <a:pt x="190" y="128"/>
                    <a:pt x="205" y="130"/>
                    <a:pt x="219" y="130"/>
                  </a:cubicBezTo>
                  <a:cubicBezTo>
                    <a:pt x="270" y="130"/>
                    <a:pt x="295" y="113"/>
                    <a:pt x="277" y="85"/>
                  </a:cubicBezTo>
                  <a:cubicBezTo>
                    <a:pt x="260" y="56"/>
                    <a:pt x="190" y="22"/>
                    <a:pt x="121" y="5"/>
                  </a:cubicBezTo>
                  <a:cubicBezTo>
                    <a:pt x="103" y="2"/>
                    <a:pt x="86" y="0"/>
                    <a:pt x="71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56454" y="3829703"/>
              <a:ext cx="20425" cy="4954"/>
            </a:xfrm>
            <a:custGeom>
              <a:avLst/>
              <a:gdLst/>
              <a:ahLst/>
              <a:cxnLst/>
              <a:rect l="l" t="t" r="r" b="b"/>
              <a:pathLst>
                <a:path w="235" h="57" extrusionOk="0">
                  <a:moveTo>
                    <a:pt x="6" y="0"/>
                  </a:moveTo>
                  <a:cubicBezTo>
                    <a:pt x="2" y="0"/>
                    <a:pt x="0" y="1"/>
                    <a:pt x="2" y="3"/>
                  </a:cubicBezTo>
                  <a:cubicBezTo>
                    <a:pt x="13" y="14"/>
                    <a:pt x="77" y="32"/>
                    <a:pt x="146" y="43"/>
                  </a:cubicBezTo>
                  <a:cubicBezTo>
                    <a:pt x="181" y="52"/>
                    <a:pt x="207" y="56"/>
                    <a:pt x="221" y="56"/>
                  </a:cubicBezTo>
                  <a:cubicBezTo>
                    <a:pt x="232" y="56"/>
                    <a:pt x="235" y="53"/>
                    <a:pt x="226" y="48"/>
                  </a:cubicBezTo>
                  <a:cubicBezTo>
                    <a:pt x="210" y="43"/>
                    <a:pt x="152" y="25"/>
                    <a:pt x="95" y="14"/>
                  </a:cubicBezTo>
                  <a:cubicBezTo>
                    <a:pt x="52" y="6"/>
                    <a:pt x="19" y="0"/>
                    <a:pt x="6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94262" y="4030563"/>
              <a:ext cx="18947" cy="12603"/>
            </a:xfrm>
            <a:custGeom>
              <a:avLst/>
              <a:gdLst/>
              <a:ahLst/>
              <a:cxnLst/>
              <a:rect l="l" t="t" r="r" b="b"/>
              <a:pathLst>
                <a:path w="218" h="145" extrusionOk="0">
                  <a:moveTo>
                    <a:pt x="205" y="0"/>
                  </a:moveTo>
                  <a:cubicBezTo>
                    <a:pt x="196" y="0"/>
                    <a:pt x="180" y="5"/>
                    <a:pt x="157" y="17"/>
                  </a:cubicBezTo>
                  <a:cubicBezTo>
                    <a:pt x="104" y="46"/>
                    <a:pt x="34" y="92"/>
                    <a:pt x="12" y="127"/>
                  </a:cubicBezTo>
                  <a:cubicBezTo>
                    <a:pt x="0" y="139"/>
                    <a:pt x="0" y="145"/>
                    <a:pt x="10" y="145"/>
                  </a:cubicBezTo>
                  <a:cubicBezTo>
                    <a:pt x="19" y="145"/>
                    <a:pt x="38" y="139"/>
                    <a:pt x="64" y="127"/>
                  </a:cubicBezTo>
                  <a:cubicBezTo>
                    <a:pt x="111" y="98"/>
                    <a:pt x="168" y="58"/>
                    <a:pt x="197" y="28"/>
                  </a:cubicBezTo>
                  <a:cubicBezTo>
                    <a:pt x="214" y="11"/>
                    <a:pt x="217" y="0"/>
                    <a:pt x="205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704431" y="4008139"/>
              <a:ext cx="21120" cy="19556"/>
            </a:xfrm>
            <a:custGeom>
              <a:avLst/>
              <a:gdLst/>
              <a:ahLst/>
              <a:cxnLst/>
              <a:rect l="l" t="t" r="r" b="b"/>
              <a:pathLst>
                <a:path w="243" h="225" extrusionOk="0">
                  <a:moveTo>
                    <a:pt x="207" y="0"/>
                  </a:moveTo>
                  <a:cubicBezTo>
                    <a:pt x="198" y="0"/>
                    <a:pt x="186" y="3"/>
                    <a:pt x="173" y="9"/>
                  </a:cubicBezTo>
                  <a:cubicBezTo>
                    <a:pt x="109" y="32"/>
                    <a:pt x="40" y="102"/>
                    <a:pt x="16" y="166"/>
                  </a:cubicBezTo>
                  <a:cubicBezTo>
                    <a:pt x="0" y="202"/>
                    <a:pt x="10" y="224"/>
                    <a:pt x="37" y="224"/>
                  </a:cubicBezTo>
                  <a:cubicBezTo>
                    <a:pt x="48" y="224"/>
                    <a:pt x="63" y="220"/>
                    <a:pt x="80" y="211"/>
                  </a:cubicBezTo>
                  <a:cubicBezTo>
                    <a:pt x="133" y="188"/>
                    <a:pt x="195" y="124"/>
                    <a:pt x="224" y="73"/>
                  </a:cubicBezTo>
                  <a:cubicBezTo>
                    <a:pt x="242" y="28"/>
                    <a:pt x="236" y="0"/>
                    <a:pt x="207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713557" y="3973026"/>
              <a:ext cx="21381" cy="27378"/>
            </a:xfrm>
            <a:custGeom>
              <a:avLst/>
              <a:gdLst/>
              <a:ahLst/>
              <a:cxnLst/>
              <a:rect l="l" t="t" r="r" b="b"/>
              <a:pathLst>
                <a:path w="246" h="315" extrusionOk="0">
                  <a:moveTo>
                    <a:pt x="173" y="0"/>
                  </a:moveTo>
                  <a:cubicBezTo>
                    <a:pt x="169" y="0"/>
                    <a:pt x="164" y="1"/>
                    <a:pt x="160" y="2"/>
                  </a:cubicBezTo>
                  <a:cubicBezTo>
                    <a:pt x="90" y="14"/>
                    <a:pt x="28" y="100"/>
                    <a:pt x="10" y="193"/>
                  </a:cubicBezTo>
                  <a:cubicBezTo>
                    <a:pt x="0" y="265"/>
                    <a:pt x="27" y="314"/>
                    <a:pt x="70" y="314"/>
                  </a:cubicBezTo>
                  <a:cubicBezTo>
                    <a:pt x="79" y="314"/>
                    <a:pt x="88" y="312"/>
                    <a:pt x="97" y="309"/>
                  </a:cubicBezTo>
                  <a:cubicBezTo>
                    <a:pt x="154" y="285"/>
                    <a:pt x="212" y="210"/>
                    <a:pt x="229" y="129"/>
                  </a:cubicBezTo>
                  <a:cubicBezTo>
                    <a:pt x="246" y="55"/>
                    <a:pt x="222" y="0"/>
                    <a:pt x="173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718337" y="3930872"/>
              <a:ext cx="19730" cy="30768"/>
            </a:xfrm>
            <a:custGeom>
              <a:avLst/>
              <a:gdLst/>
              <a:ahLst/>
              <a:cxnLst/>
              <a:rect l="l" t="t" r="r" b="b"/>
              <a:pathLst>
                <a:path w="227" h="354" extrusionOk="0">
                  <a:moveTo>
                    <a:pt x="116" y="0"/>
                  </a:moveTo>
                  <a:cubicBezTo>
                    <a:pt x="50" y="0"/>
                    <a:pt x="0" y="79"/>
                    <a:pt x="0" y="180"/>
                  </a:cubicBezTo>
                  <a:cubicBezTo>
                    <a:pt x="0" y="280"/>
                    <a:pt x="49" y="354"/>
                    <a:pt x="109" y="354"/>
                  </a:cubicBezTo>
                  <a:cubicBezTo>
                    <a:pt x="112" y="354"/>
                    <a:pt x="114" y="354"/>
                    <a:pt x="117" y="353"/>
                  </a:cubicBezTo>
                  <a:cubicBezTo>
                    <a:pt x="174" y="348"/>
                    <a:pt x="227" y="267"/>
                    <a:pt x="227" y="174"/>
                  </a:cubicBezTo>
                  <a:cubicBezTo>
                    <a:pt x="227" y="88"/>
                    <a:pt x="181" y="6"/>
                    <a:pt x="123" y="1"/>
                  </a:cubicBezTo>
                  <a:cubicBezTo>
                    <a:pt x="120" y="1"/>
                    <a:pt x="118" y="0"/>
                    <a:pt x="116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714513" y="3891412"/>
              <a:ext cx="21468" cy="27987"/>
            </a:xfrm>
            <a:custGeom>
              <a:avLst/>
              <a:gdLst/>
              <a:ahLst/>
              <a:cxnLst/>
              <a:rect l="l" t="t" r="r" b="b"/>
              <a:pathLst>
                <a:path w="247" h="322" extrusionOk="0">
                  <a:moveTo>
                    <a:pt x="80" y="0"/>
                  </a:moveTo>
                  <a:cubicBezTo>
                    <a:pt x="30" y="0"/>
                    <a:pt x="0" y="50"/>
                    <a:pt x="10" y="131"/>
                  </a:cubicBezTo>
                  <a:cubicBezTo>
                    <a:pt x="22" y="224"/>
                    <a:pt x="92" y="310"/>
                    <a:pt x="156" y="321"/>
                  </a:cubicBezTo>
                  <a:cubicBezTo>
                    <a:pt x="158" y="322"/>
                    <a:pt x="161" y="322"/>
                    <a:pt x="164" y="322"/>
                  </a:cubicBezTo>
                  <a:cubicBezTo>
                    <a:pt x="216" y="322"/>
                    <a:pt x="246" y="260"/>
                    <a:pt x="231" y="183"/>
                  </a:cubicBezTo>
                  <a:cubicBezTo>
                    <a:pt x="218" y="102"/>
                    <a:pt x="161" y="21"/>
                    <a:pt x="103" y="3"/>
                  </a:cubicBezTo>
                  <a:cubicBezTo>
                    <a:pt x="95" y="1"/>
                    <a:pt x="87" y="0"/>
                    <a:pt x="8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705822" y="3862035"/>
              <a:ext cx="21729" cy="20860"/>
            </a:xfrm>
            <a:custGeom>
              <a:avLst/>
              <a:gdLst/>
              <a:ahLst/>
              <a:cxnLst/>
              <a:rect l="l" t="t" r="r" b="b"/>
              <a:pathLst>
                <a:path w="250" h="240" extrusionOk="0">
                  <a:moveTo>
                    <a:pt x="44" y="1"/>
                  </a:moveTo>
                  <a:cubicBezTo>
                    <a:pt x="12" y="1"/>
                    <a:pt x="1" y="28"/>
                    <a:pt x="18" y="69"/>
                  </a:cubicBezTo>
                  <a:cubicBezTo>
                    <a:pt x="40" y="139"/>
                    <a:pt x="110" y="208"/>
                    <a:pt x="174" y="232"/>
                  </a:cubicBezTo>
                  <a:cubicBezTo>
                    <a:pt x="186" y="237"/>
                    <a:pt x="197" y="239"/>
                    <a:pt x="206" y="239"/>
                  </a:cubicBezTo>
                  <a:cubicBezTo>
                    <a:pt x="240" y="239"/>
                    <a:pt x="249" y="208"/>
                    <a:pt x="226" y="162"/>
                  </a:cubicBezTo>
                  <a:cubicBezTo>
                    <a:pt x="203" y="104"/>
                    <a:pt x="139" y="35"/>
                    <a:pt x="88" y="12"/>
                  </a:cubicBezTo>
                  <a:cubicBezTo>
                    <a:pt x="70" y="5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695740" y="3845000"/>
              <a:ext cx="19295" cy="13559"/>
            </a:xfrm>
            <a:custGeom>
              <a:avLst/>
              <a:gdLst/>
              <a:ahLst/>
              <a:cxnLst/>
              <a:rect l="l" t="t" r="r" b="b"/>
              <a:pathLst>
                <a:path w="222" h="156" extrusionOk="0">
                  <a:moveTo>
                    <a:pt x="12" y="1"/>
                  </a:moveTo>
                  <a:cubicBezTo>
                    <a:pt x="1" y="1"/>
                    <a:pt x="0" y="8"/>
                    <a:pt x="12" y="22"/>
                  </a:cubicBezTo>
                  <a:cubicBezTo>
                    <a:pt x="36" y="64"/>
                    <a:pt x="105" y="115"/>
                    <a:pt x="163" y="139"/>
                  </a:cubicBezTo>
                  <a:cubicBezTo>
                    <a:pt x="183" y="150"/>
                    <a:pt x="198" y="155"/>
                    <a:pt x="207" y="155"/>
                  </a:cubicBezTo>
                  <a:cubicBezTo>
                    <a:pt x="222" y="155"/>
                    <a:pt x="221" y="142"/>
                    <a:pt x="204" y="121"/>
                  </a:cubicBezTo>
                  <a:cubicBezTo>
                    <a:pt x="174" y="92"/>
                    <a:pt x="116" y="46"/>
                    <a:pt x="65" y="17"/>
                  </a:cubicBezTo>
                  <a:cubicBezTo>
                    <a:pt x="40" y="6"/>
                    <a:pt x="22" y="1"/>
                    <a:pt x="1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729463" y="3995537"/>
              <a:ext cx="12777" cy="18252"/>
            </a:xfrm>
            <a:custGeom>
              <a:avLst/>
              <a:gdLst/>
              <a:ahLst/>
              <a:cxnLst/>
              <a:rect l="l" t="t" r="r" b="b"/>
              <a:pathLst>
                <a:path w="147" h="210" extrusionOk="0">
                  <a:moveTo>
                    <a:pt x="139" y="1"/>
                  </a:moveTo>
                  <a:cubicBezTo>
                    <a:pt x="137" y="1"/>
                    <a:pt x="133" y="3"/>
                    <a:pt x="128" y="9"/>
                  </a:cubicBezTo>
                  <a:cubicBezTo>
                    <a:pt x="99" y="38"/>
                    <a:pt x="53" y="102"/>
                    <a:pt x="24" y="159"/>
                  </a:cubicBezTo>
                  <a:cubicBezTo>
                    <a:pt x="5" y="193"/>
                    <a:pt x="1" y="210"/>
                    <a:pt x="8" y="210"/>
                  </a:cubicBezTo>
                  <a:cubicBezTo>
                    <a:pt x="11" y="210"/>
                    <a:pt x="19" y="204"/>
                    <a:pt x="29" y="194"/>
                  </a:cubicBezTo>
                  <a:cubicBezTo>
                    <a:pt x="59" y="165"/>
                    <a:pt x="93" y="108"/>
                    <a:pt x="122" y="61"/>
                  </a:cubicBezTo>
                  <a:cubicBezTo>
                    <a:pt x="139" y="26"/>
                    <a:pt x="146" y="1"/>
                    <a:pt x="139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740327" y="3966942"/>
              <a:ext cx="10169" cy="22511"/>
            </a:xfrm>
            <a:custGeom>
              <a:avLst/>
              <a:gdLst/>
              <a:ahLst/>
              <a:cxnLst/>
              <a:rect l="l" t="t" r="r" b="b"/>
              <a:pathLst>
                <a:path w="117" h="259" extrusionOk="0">
                  <a:moveTo>
                    <a:pt x="100" y="1"/>
                  </a:moveTo>
                  <a:cubicBezTo>
                    <a:pt x="98" y="1"/>
                    <a:pt x="96" y="1"/>
                    <a:pt x="95" y="2"/>
                  </a:cubicBezTo>
                  <a:cubicBezTo>
                    <a:pt x="67" y="15"/>
                    <a:pt x="32" y="90"/>
                    <a:pt x="14" y="165"/>
                  </a:cubicBezTo>
                  <a:cubicBezTo>
                    <a:pt x="1" y="224"/>
                    <a:pt x="5" y="258"/>
                    <a:pt x="19" y="258"/>
                  </a:cubicBezTo>
                  <a:cubicBezTo>
                    <a:pt x="23" y="258"/>
                    <a:pt x="27" y="256"/>
                    <a:pt x="32" y="251"/>
                  </a:cubicBezTo>
                  <a:cubicBezTo>
                    <a:pt x="54" y="234"/>
                    <a:pt x="89" y="165"/>
                    <a:pt x="102" y="106"/>
                  </a:cubicBezTo>
                  <a:cubicBezTo>
                    <a:pt x="117" y="44"/>
                    <a:pt x="114" y="1"/>
                    <a:pt x="100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745455" y="3933392"/>
              <a:ext cx="7735" cy="24771"/>
            </a:xfrm>
            <a:custGeom>
              <a:avLst/>
              <a:gdLst/>
              <a:ahLst/>
              <a:cxnLst/>
              <a:rect l="l" t="t" r="r" b="b"/>
              <a:pathLst>
                <a:path w="89" h="285" extrusionOk="0">
                  <a:moveTo>
                    <a:pt x="50" y="1"/>
                  </a:moveTo>
                  <a:cubicBezTo>
                    <a:pt x="23" y="1"/>
                    <a:pt x="1" y="63"/>
                    <a:pt x="1" y="145"/>
                  </a:cubicBezTo>
                  <a:cubicBezTo>
                    <a:pt x="1" y="224"/>
                    <a:pt x="17" y="284"/>
                    <a:pt x="45" y="284"/>
                  </a:cubicBezTo>
                  <a:cubicBezTo>
                    <a:pt x="46" y="284"/>
                    <a:pt x="47" y="284"/>
                    <a:pt x="48" y="284"/>
                  </a:cubicBezTo>
                  <a:cubicBezTo>
                    <a:pt x="70" y="279"/>
                    <a:pt x="88" y="209"/>
                    <a:pt x="88" y="140"/>
                  </a:cubicBezTo>
                  <a:cubicBezTo>
                    <a:pt x="88" y="70"/>
                    <a:pt x="70" y="6"/>
                    <a:pt x="54" y="1"/>
                  </a:cubicBezTo>
                  <a:cubicBezTo>
                    <a:pt x="52" y="1"/>
                    <a:pt x="51" y="1"/>
                    <a:pt x="50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741283" y="3901234"/>
              <a:ext cx="10169" cy="22859"/>
            </a:xfrm>
            <a:custGeom>
              <a:avLst/>
              <a:gdLst/>
              <a:ahLst/>
              <a:cxnLst/>
              <a:rect l="l" t="t" r="r" b="b"/>
              <a:pathLst>
                <a:path w="117" h="263" extrusionOk="0">
                  <a:moveTo>
                    <a:pt x="24" y="1"/>
                  </a:moveTo>
                  <a:cubicBezTo>
                    <a:pt x="6" y="1"/>
                    <a:pt x="0" y="43"/>
                    <a:pt x="14" y="104"/>
                  </a:cubicBezTo>
                  <a:cubicBezTo>
                    <a:pt x="32" y="181"/>
                    <a:pt x="61" y="256"/>
                    <a:pt x="91" y="261"/>
                  </a:cubicBezTo>
                  <a:cubicBezTo>
                    <a:pt x="93" y="262"/>
                    <a:pt x="95" y="263"/>
                    <a:pt x="97" y="263"/>
                  </a:cubicBezTo>
                  <a:cubicBezTo>
                    <a:pt x="114" y="263"/>
                    <a:pt x="117" y="219"/>
                    <a:pt x="102" y="157"/>
                  </a:cubicBezTo>
                  <a:cubicBezTo>
                    <a:pt x="91" y="93"/>
                    <a:pt x="61" y="24"/>
                    <a:pt x="38" y="7"/>
                  </a:cubicBezTo>
                  <a:cubicBezTo>
                    <a:pt x="33" y="3"/>
                    <a:pt x="28" y="1"/>
                    <a:pt x="2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731462" y="3875942"/>
              <a:ext cx="12342" cy="18600"/>
            </a:xfrm>
            <a:custGeom>
              <a:avLst/>
              <a:gdLst/>
              <a:ahLst/>
              <a:cxnLst/>
              <a:rect l="l" t="t" r="r" b="b"/>
              <a:pathLst>
                <a:path w="142" h="214" extrusionOk="0">
                  <a:moveTo>
                    <a:pt x="9" y="0"/>
                  </a:moveTo>
                  <a:cubicBezTo>
                    <a:pt x="0" y="0"/>
                    <a:pt x="2" y="19"/>
                    <a:pt x="17" y="55"/>
                  </a:cubicBezTo>
                  <a:cubicBezTo>
                    <a:pt x="47" y="112"/>
                    <a:pt x="92" y="181"/>
                    <a:pt x="122" y="205"/>
                  </a:cubicBezTo>
                  <a:cubicBezTo>
                    <a:pt x="127" y="211"/>
                    <a:pt x="131" y="213"/>
                    <a:pt x="134" y="213"/>
                  </a:cubicBezTo>
                  <a:cubicBezTo>
                    <a:pt x="142" y="213"/>
                    <a:pt x="134" y="187"/>
                    <a:pt x="116" y="147"/>
                  </a:cubicBezTo>
                  <a:cubicBezTo>
                    <a:pt x="92" y="101"/>
                    <a:pt x="52" y="37"/>
                    <a:pt x="30" y="13"/>
                  </a:cubicBezTo>
                  <a:cubicBezTo>
                    <a:pt x="21" y="4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536337" y="3830398"/>
              <a:ext cx="179653" cy="130720"/>
            </a:xfrm>
            <a:custGeom>
              <a:avLst/>
              <a:gdLst/>
              <a:ahLst/>
              <a:cxnLst/>
              <a:rect l="l" t="t" r="r" b="b"/>
              <a:pathLst>
                <a:path w="2067" h="1504" extrusionOk="0">
                  <a:moveTo>
                    <a:pt x="487" y="179"/>
                  </a:moveTo>
                  <a:lnTo>
                    <a:pt x="487" y="179"/>
                  </a:lnTo>
                  <a:cubicBezTo>
                    <a:pt x="463" y="197"/>
                    <a:pt x="435" y="208"/>
                    <a:pt x="417" y="225"/>
                  </a:cubicBezTo>
                  <a:cubicBezTo>
                    <a:pt x="423" y="225"/>
                    <a:pt x="423" y="225"/>
                    <a:pt x="423" y="238"/>
                  </a:cubicBezTo>
                  <a:cubicBezTo>
                    <a:pt x="428" y="232"/>
                    <a:pt x="428" y="232"/>
                    <a:pt x="435" y="232"/>
                  </a:cubicBezTo>
                  <a:lnTo>
                    <a:pt x="487" y="179"/>
                  </a:lnTo>
                  <a:close/>
                  <a:moveTo>
                    <a:pt x="1597" y="243"/>
                  </a:moveTo>
                  <a:cubicBezTo>
                    <a:pt x="1608" y="243"/>
                    <a:pt x="1621" y="249"/>
                    <a:pt x="1632" y="249"/>
                  </a:cubicBezTo>
                  <a:cubicBezTo>
                    <a:pt x="1720" y="267"/>
                    <a:pt x="1800" y="329"/>
                    <a:pt x="1817" y="393"/>
                  </a:cubicBezTo>
                  <a:cubicBezTo>
                    <a:pt x="1835" y="451"/>
                    <a:pt x="1795" y="497"/>
                    <a:pt x="1713" y="497"/>
                  </a:cubicBezTo>
                  <a:lnTo>
                    <a:pt x="1685" y="497"/>
                  </a:lnTo>
                  <a:cubicBezTo>
                    <a:pt x="1678" y="492"/>
                    <a:pt x="1667" y="492"/>
                    <a:pt x="1656" y="492"/>
                  </a:cubicBezTo>
                  <a:cubicBezTo>
                    <a:pt x="1568" y="468"/>
                    <a:pt x="1488" y="406"/>
                    <a:pt x="1482" y="342"/>
                  </a:cubicBezTo>
                  <a:cubicBezTo>
                    <a:pt x="1477" y="294"/>
                    <a:pt x="1499" y="267"/>
                    <a:pt x="1546" y="254"/>
                  </a:cubicBezTo>
                  <a:cubicBezTo>
                    <a:pt x="1557" y="249"/>
                    <a:pt x="1574" y="243"/>
                    <a:pt x="1597" y="243"/>
                  </a:cubicBezTo>
                  <a:close/>
                  <a:moveTo>
                    <a:pt x="284" y="428"/>
                  </a:moveTo>
                  <a:cubicBezTo>
                    <a:pt x="302" y="428"/>
                    <a:pt x="307" y="451"/>
                    <a:pt x="289" y="492"/>
                  </a:cubicBezTo>
                  <a:cubicBezTo>
                    <a:pt x="267" y="555"/>
                    <a:pt x="203" y="625"/>
                    <a:pt x="158" y="649"/>
                  </a:cubicBezTo>
                  <a:cubicBezTo>
                    <a:pt x="151" y="654"/>
                    <a:pt x="139" y="660"/>
                    <a:pt x="134" y="660"/>
                  </a:cubicBezTo>
                  <a:cubicBezTo>
                    <a:pt x="123" y="660"/>
                    <a:pt x="116" y="665"/>
                    <a:pt x="110" y="665"/>
                  </a:cubicBezTo>
                  <a:cubicBezTo>
                    <a:pt x="88" y="665"/>
                    <a:pt x="88" y="636"/>
                    <a:pt x="105" y="590"/>
                  </a:cubicBezTo>
                  <a:cubicBezTo>
                    <a:pt x="134" y="532"/>
                    <a:pt x="185" y="468"/>
                    <a:pt x="227" y="440"/>
                  </a:cubicBezTo>
                  <a:cubicBezTo>
                    <a:pt x="244" y="428"/>
                    <a:pt x="255" y="428"/>
                    <a:pt x="262" y="428"/>
                  </a:cubicBezTo>
                  <a:close/>
                  <a:moveTo>
                    <a:pt x="1082" y="590"/>
                  </a:moveTo>
                  <a:cubicBezTo>
                    <a:pt x="1170" y="590"/>
                    <a:pt x="1245" y="642"/>
                    <a:pt x="1268" y="718"/>
                  </a:cubicBezTo>
                  <a:cubicBezTo>
                    <a:pt x="1274" y="735"/>
                    <a:pt x="1279" y="753"/>
                    <a:pt x="1279" y="775"/>
                  </a:cubicBezTo>
                  <a:cubicBezTo>
                    <a:pt x="1279" y="885"/>
                    <a:pt x="1181" y="978"/>
                    <a:pt x="1066" y="978"/>
                  </a:cubicBezTo>
                  <a:lnTo>
                    <a:pt x="1060" y="978"/>
                  </a:lnTo>
                  <a:cubicBezTo>
                    <a:pt x="943" y="978"/>
                    <a:pt x="857" y="891"/>
                    <a:pt x="863" y="780"/>
                  </a:cubicBezTo>
                  <a:cubicBezTo>
                    <a:pt x="863" y="740"/>
                    <a:pt x="880" y="700"/>
                    <a:pt x="909" y="671"/>
                  </a:cubicBezTo>
                  <a:cubicBezTo>
                    <a:pt x="949" y="625"/>
                    <a:pt x="1007" y="590"/>
                    <a:pt x="1077" y="590"/>
                  </a:cubicBezTo>
                  <a:close/>
                  <a:moveTo>
                    <a:pt x="1690" y="614"/>
                  </a:moveTo>
                  <a:cubicBezTo>
                    <a:pt x="1713" y="619"/>
                    <a:pt x="1731" y="625"/>
                    <a:pt x="1754" y="630"/>
                  </a:cubicBezTo>
                  <a:cubicBezTo>
                    <a:pt x="1829" y="660"/>
                    <a:pt x="1893" y="735"/>
                    <a:pt x="1899" y="815"/>
                  </a:cubicBezTo>
                  <a:cubicBezTo>
                    <a:pt x="1910" y="914"/>
                    <a:pt x="1846" y="989"/>
                    <a:pt x="1747" y="989"/>
                  </a:cubicBezTo>
                  <a:lnTo>
                    <a:pt x="1736" y="989"/>
                  </a:lnTo>
                  <a:cubicBezTo>
                    <a:pt x="1672" y="989"/>
                    <a:pt x="1615" y="954"/>
                    <a:pt x="1574" y="903"/>
                  </a:cubicBezTo>
                  <a:cubicBezTo>
                    <a:pt x="1539" y="868"/>
                    <a:pt x="1522" y="822"/>
                    <a:pt x="1517" y="775"/>
                  </a:cubicBezTo>
                  <a:cubicBezTo>
                    <a:pt x="1517" y="683"/>
                    <a:pt x="1581" y="614"/>
                    <a:pt x="1667" y="614"/>
                  </a:cubicBezTo>
                  <a:close/>
                  <a:moveTo>
                    <a:pt x="1175" y="0"/>
                  </a:moveTo>
                  <a:cubicBezTo>
                    <a:pt x="1395" y="75"/>
                    <a:pt x="1360" y="294"/>
                    <a:pt x="1186" y="462"/>
                  </a:cubicBezTo>
                  <a:cubicBezTo>
                    <a:pt x="1053" y="596"/>
                    <a:pt x="834" y="694"/>
                    <a:pt x="649" y="705"/>
                  </a:cubicBezTo>
                  <a:cubicBezTo>
                    <a:pt x="643" y="705"/>
                    <a:pt x="637" y="711"/>
                    <a:pt x="631" y="711"/>
                  </a:cubicBezTo>
                  <a:cubicBezTo>
                    <a:pt x="643" y="735"/>
                    <a:pt x="649" y="758"/>
                    <a:pt x="643" y="793"/>
                  </a:cubicBezTo>
                  <a:cubicBezTo>
                    <a:pt x="637" y="850"/>
                    <a:pt x="609" y="908"/>
                    <a:pt x="562" y="943"/>
                  </a:cubicBezTo>
                  <a:cubicBezTo>
                    <a:pt x="532" y="978"/>
                    <a:pt x="487" y="1001"/>
                    <a:pt x="441" y="1007"/>
                  </a:cubicBezTo>
                  <a:lnTo>
                    <a:pt x="428" y="1007"/>
                  </a:lnTo>
                  <a:cubicBezTo>
                    <a:pt x="348" y="1007"/>
                    <a:pt x="296" y="937"/>
                    <a:pt x="313" y="844"/>
                  </a:cubicBezTo>
                  <a:cubicBezTo>
                    <a:pt x="319" y="775"/>
                    <a:pt x="371" y="705"/>
                    <a:pt x="428" y="671"/>
                  </a:cubicBezTo>
                  <a:cubicBezTo>
                    <a:pt x="331" y="625"/>
                    <a:pt x="278" y="537"/>
                    <a:pt x="319" y="411"/>
                  </a:cubicBezTo>
                  <a:cubicBezTo>
                    <a:pt x="331" y="376"/>
                    <a:pt x="348" y="347"/>
                    <a:pt x="366" y="312"/>
                  </a:cubicBezTo>
                  <a:lnTo>
                    <a:pt x="366" y="312"/>
                  </a:lnTo>
                  <a:cubicBezTo>
                    <a:pt x="342" y="336"/>
                    <a:pt x="313" y="358"/>
                    <a:pt x="289" y="371"/>
                  </a:cubicBezTo>
                  <a:cubicBezTo>
                    <a:pt x="273" y="382"/>
                    <a:pt x="262" y="387"/>
                    <a:pt x="262" y="387"/>
                  </a:cubicBezTo>
                  <a:cubicBezTo>
                    <a:pt x="255" y="387"/>
                    <a:pt x="255" y="387"/>
                    <a:pt x="255" y="382"/>
                  </a:cubicBezTo>
                  <a:cubicBezTo>
                    <a:pt x="249" y="387"/>
                    <a:pt x="238" y="387"/>
                    <a:pt x="238" y="387"/>
                  </a:cubicBezTo>
                  <a:cubicBezTo>
                    <a:pt x="233" y="387"/>
                    <a:pt x="233" y="387"/>
                    <a:pt x="233" y="382"/>
                  </a:cubicBezTo>
                  <a:cubicBezTo>
                    <a:pt x="169" y="457"/>
                    <a:pt x="110" y="544"/>
                    <a:pt x="64" y="636"/>
                  </a:cubicBezTo>
                  <a:cubicBezTo>
                    <a:pt x="19" y="729"/>
                    <a:pt x="1" y="822"/>
                    <a:pt x="1" y="908"/>
                  </a:cubicBezTo>
                  <a:cubicBezTo>
                    <a:pt x="24" y="839"/>
                    <a:pt x="64" y="780"/>
                    <a:pt x="99" y="764"/>
                  </a:cubicBezTo>
                  <a:cubicBezTo>
                    <a:pt x="105" y="758"/>
                    <a:pt x="110" y="758"/>
                    <a:pt x="116" y="758"/>
                  </a:cubicBezTo>
                  <a:cubicBezTo>
                    <a:pt x="123" y="753"/>
                    <a:pt x="123" y="753"/>
                    <a:pt x="128" y="753"/>
                  </a:cubicBezTo>
                  <a:cubicBezTo>
                    <a:pt x="134" y="746"/>
                    <a:pt x="139" y="746"/>
                    <a:pt x="145" y="746"/>
                  </a:cubicBezTo>
                  <a:cubicBezTo>
                    <a:pt x="180" y="746"/>
                    <a:pt x="203" y="793"/>
                    <a:pt x="185" y="868"/>
                  </a:cubicBezTo>
                  <a:cubicBezTo>
                    <a:pt x="174" y="948"/>
                    <a:pt x="128" y="1023"/>
                    <a:pt x="81" y="1041"/>
                  </a:cubicBezTo>
                  <a:cubicBezTo>
                    <a:pt x="70" y="1053"/>
                    <a:pt x="59" y="1058"/>
                    <a:pt x="46" y="1058"/>
                  </a:cubicBezTo>
                  <a:cubicBezTo>
                    <a:pt x="41" y="1058"/>
                    <a:pt x="41" y="1065"/>
                    <a:pt x="35" y="1065"/>
                  </a:cubicBezTo>
                  <a:cubicBezTo>
                    <a:pt x="46" y="1105"/>
                    <a:pt x="70" y="1140"/>
                    <a:pt x="94" y="1180"/>
                  </a:cubicBezTo>
                  <a:cubicBezTo>
                    <a:pt x="110" y="1186"/>
                    <a:pt x="123" y="1204"/>
                    <a:pt x="128" y="1226"/>
                  </a:cubicBezTo>
                  <a:cubicBezTo>
                    <a:pt x="169" y="1273"/>
                    <a:pt x="220" y="1314"/>
                    <a:pt x="278" y="1354"/>
                  </a:cubicBezTo>
                  <a:cubicBezTo>
                    <a:pt x="278" y="1290"/>
                    <a:pt x="307" y="1232"/>
                    <a:pt x="348" y="1197"/>
                  </a:cubicBezTo>
                  <a:cubicBezTo>
                    <a:pt x="371" y="1169"/>
                    <a:pt x="412" y="1146"/>
                    <a:pt x="452" y="1146"/>
                  </a:cubicBezTo>
                  <a:lnTo>
                    <a:pt x="457" y="1146"/>
                  </a:lnTo>
                  <a:cubicBezTo>
                    <a:pt x="545" y="1146"/>
                    <a:pt x="620" y="1232"/>
                    <a:pt x="620" y="1343"/>
                  </a:cubicBezTo>
                  <a:cubicBezTo>
                    <a:pt x="620" y="1389"/>
                    <a:pt x="609" y="1429"/>
                    <a:pt x="591" y="1458"/>
                  </a:cubicBezTo>
                  <a:cubicBezTo>
                    <a:pt x="585" y="1464"/>
                    <a:pt x="585" y="1469"/>
                    <a:pt x="580" y="1475"/>
                  </a:cubicBezTo>
                  <a:cubicBezTo>
                    <a:pt x="596" y="1482"/>
                    <a:pt x="609" y="1487"/>
                    <a:pt x="625" y="1487"/>
                  </a:cubicBezTo>
                  <a:cubicBezTo>
                    <a:pt x="689" y="1498"/>
                    <a:pt x="764" y="1504"/>
                    <a:pt x="834" y="1504"/>
                  </a:cubicBezTo>
                  <a:lnTo>
                    <a:pt x="898" y="1504"/>
                  </a:lnTo>
                  <a:cubicBezTo>
                    <a:pt x="863" y="1464"/>
                    <a:pt x="845" y="1418"/>
                    <a:pt x="845" y="1365"/>
                  </a:cubicBezTo>
                  <a:cubicBezTo>
                    <a:pt x="845" y="1336"/>
                    <a:pt x="852" y="1314"/>
                    <a:pt x="863" y="1290"/>
                  </a:cubicBezTo>
                  <a:cubicBezTo>
                    <a:pt x="886" y="1197"/>
                    <a:pt x="967" y="1128"/>
                    <a:pt x="1066" y="1128"/>
                  </a:cubicBezTo>
                  <a:cubicBezTo>
                    <a:pt x="1175" y="1128"/>
                    <a:pt x="1268" y="1215"/>
                    <a:pt x="1279" y="1325"/>
                  </a:cubicBezTo>
                  <a:cubicBezTo>
                    <a:pt x="1279" y="1336"/>
                    <a:pt x="1285" y="1354"/>
                    <a:pt x="1285" y="1365"/>
                  </a:cubicBezTo>
                  <a:cubicBezTo>
                    <a:pt x="1285" y="1389"/>
                    <a:pt x="1279" y="1418"/>
                    <a:pt x="1268" y="1434"/>
                  </a:cubicBezTo>
                  <a:cubicBezTo>
                    <a:pt x="1360" y="1405"/>
                    <a:pt x="1453" y="1371"/>
                    <a:pt x="1534" y="1325"/>
                  </a:cubicBezTo>
                  <a:cubicBezTo>
                    <a:pt x="1539" y="1221"/>
                    <a:pt x="1621" y="1134"/>
                    <a:pt x="1725" y="1134"/>
                  </a:cubicBezTo>
                  <a:lnTo>
                    <a:pt x="1731" y="1134"/>
                  </a:lnTo>
                  <a:cubicBezTo>
                    <a:pt x="1747" y="1134"/>
                    <a:pt x="1760" y="1140"/>
                    <a:pt x="1777" y="1146"/>
                  </a:cubicBezTo>
                  <a:cubicBezTo>
                    <a:pt x="1963" y="961"/>
                    <a:pt x="2067" y="718"/>
                    <a:pt x="1997" y="497"/>
                  </a:cubicBezTo>
                  <a:cubicBezTo>
                    <a:pt x="1985" y="475"/>
                    <a:pt x="1974" y="457"/>
                    <a:pt x="1968" y="433"/>
                  </a:cubicBezTo>
                  <a:cubicBezTo>
                    <a:pt x="1963" y="422"/>
                    <a:pt x="1956" y="411"/>
                    <a:pt x="1956" y="399"/>
                  </a:cubicBezTo>
                  <a:cubicBezTo>
                    <a:pt x="1945" y="371"/>
                    <a:pt x="1921" y="336"/>
                    <a:pt x="1899" y="307"/>
                  </a:cubicBezTo>
                  <a:cubicBezTo>
                    <a:pt x="1846" y="249"/>
                    <a:pt x="1789" y="197"/>
                    <a:pt x="1725" y="156"/>
                  </a:cubicBezTo>
                  <a:cubicBezTo>
                    <a:pt x="1725" y="168"/>
                    <a:pt x="1713" y="174"/>
                    <a:pt x="1696" y="179"/>
                  </a:cubicBezTo>
                  <a:cubicBezTo>
                    <a:pt x="1685" y="185"/>
                    <a:pt x="1672" y="185"/>
                    <a:pt x="1650" y="185"/>
                  </a:cubicBezTo>
                  <a:lnTo>
                    <a:pt x="1597" y="185"/>
                  </a:lnTo>
                  <a:cubicBezTo>
                    <a:pt x="1517" y="168"/>
                    <a:pt x="1442" y="128"/>
                    <a:pt x="1429" y="93"/>
                  </a:cubicBezTo>
                  <a:cubicBezTo>
                    <a:pt x="1429" y="81"/>
                    <a:pt x="1429" y="75"/>
                    <a:pt x="1442" y="70"/>
                  </a:cubicBezTo>
                  <a:cubicBezTo>
                    <a:pt x="1447" y="58"/>
                    <a:pt x="1470" y="51"/>
                    <a:pt x="1499" y="51"/>
                  </a:cubicBezTo>
                  <a:lnTo>
                    <a:pt x="1504" y="51"/>
                  </a:lnTo>
                  <a:cubicBezTo>
                    <a:pt x="1413" y="17"/>
                    <a:pt x="1309" y="0"/>
                    <a:pt x="121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560500" y="3830398"/>
              <a:ext cx="97084" cy="61797"/>
            </a:xfrm>
            <a:custGeom>
              <a:avLst/>
              <a:gdLst/>
              <a:ahLst/>
              <a:cxnLst/>
              <a:rect l="l" t="t" r="r" b="b"/>
              <a:pathLst>
                <a:path w="1117" h="711" extrusionOk="0">
                  <a:moveTo>
                    <a:pt x="851" y="24"/>
                  </a:moveTo>
                  <a:cubicBezTo>
                    <a:pt x="921" y="24"/>
                    <a:pt x="978" y="46"/>
                    <a:pt x="978" y="70"/>
                  </a:cubicBezTo>
                  <a:lnTo>
                    <a:pt x="978" y="86"/>
                  </a:lnTo>
                  <a:cubicBezTo>
                    <a:pt x="967" y="115"/>
                    <a:pt x="903" y="144"/>
                    <a:pt x="822" y="150"/>
                  </a:cubicBezTo>
                  <a:lnTo>
                    <a:pt x="804" y="150"/>
                  </a:lnTo>
                  <a:cubicBezTo>
                    <a:pt x="740" y="150"/>
                    <a:pt x="695" y="133"/>
                    <a:pt x="683" y="115"/>
                  </a:cubicBezTo>
                  <a:cubicBezTo>
                    <a:pt x="678" y="104"/>
                    <a:pt x="671" y="99"/>
                    <a:pt x="678" y="86"/>
                  </a:cubicBezTo>
                  <a:cubicBezTo>
                    <a:pt x="683" y="58"/>
                    <a:pt x="758" y="29"/>
                    <a:pt x="833" y="24"/>
                  </a:cubicBezTo>
                  <a:close/>
                  <a:moveTo>
                    <a:pt x="475" y="86"/>
                  </a:moveTo>
                  <a:cubicBezTo>
                    <a:pt x="492" y="86"/>
                    <a:pt x="504" y="86"/>
                    <a:pt x="504" y="99"/>
                  </a:cubicBezTo>
                  <a:cubicBezTo>
                    <a:pt x="515" y="99"/>
                    <a:pt x="521" y="110"/>
                    <a:pt x="515" y="121"/>
                  </a:cubicBezTo>
                  <a:cubicBezTo>
                    <a:pt x="497" y="156"/>
                    <a:pt x="422" y="203"/>
                    <a:pt x="347" y="225"/>
                  </a:cubicBezTo>
                  <a:cubicBezTo>
                    <a:pt x="324" y="232"/>
                    <a:pt x="307" y="232"/>
                    <a:pt x="289" y="232"/>
                  </a:cubicBezTo>
                  <a:lnTo>
                    <a:pt x="272" y="232"/>
                  </a:lnTo>
                  <a:cubicBezTo>
                    <a:pt x="243" y="225"/>
                    <a:pt x="238" y="214"/>
                    <a:pt x="254" y="190"/>
                  </a:cubicBezTo>
                  <a:cubicBezTo>
                    <a:pt x="278" y="163"/>
                    <a:pt x="347" y="121"/>
                    <a:pt x="411" y="99"/>
                  </a:cubicBezTo>
                  <a:cubicBezTo>
                    <a:pt x="435" y="93"/>
                    <a:pt x="457" y="86"/>
                    <a:pt x="475" y="86"/>
                  </a:cubicBezTo>
                  <a:close/>
                  <a:moveTo>
                    <a:pt x="822" y="214"/>
                  </a:moveTo>
                  <a:cubicBezTo>
                    <a:pt x="914" y="214"/>
                    <a:pt x="990" y="260"/>
                    <a:pt x="990" y="324"/>
                  </a:cubicBezTo>
                  <a:cubicBezTo>
                    <a:pt x="996" y="399"/>
                    <a:pt x="908" y="462"/>
                    <a:pt x="799" y="462"/>
                  </a:cubicBezTo>
                  <a:lnTo>
                    <a:pt x="793" y="462"/>
                  </a:lnTo>
                  <a:cubicBezTo>
                    <a:pt x="689" y="462"/>
                    <a:pt x="614" y="411"/>
                    <a:pt x="625" y="342"/>
                  </a:cubicBezTo>
                  <a:cubicBezTo>
                    <a:pt x="636" y="272"/>
                    <a:pt x="718" y="219"/>
                    <a:pt x="817" y="214"/>
                  </a:cubicBezTo>
                  <a:close/>
                  <a:moveTo>
                    <a:pt x="347" y="283"/>
                  </a:moveTo>
                  <a:cubicBezTo>
                    <a:pt x="359" y="283"/>
                    <a:pt x="365" y="283"/>
                    <a:pt x="377" y="289"/>
                  </a:cubicBezTo>
                  <a:cubicBezTo>
                    <a:pt x="417" y="294"/>
                    <a:pt x="440" y="324"/>
                    <a:pt x="428" y="364"/>
                  </a:cubicBezTo>
                  <a:cubicBezTo>
                    <a:pt x="417" y="433"/>
                    <a:pt x="331" y="510"/>
                    <a:pt x="249" y="526"/>
                  </a:cubicBezTo>
                  <a:cubicBezTo>
                    <a:pt x="243" y="526"/>
                    <a:pt x="238" y="532"/>
                    <a:pt x="232" y="532"/>
                  </a:cubicBezTo>
                  <a:cubicBezTo>
                    <a:pt x="220" y="532"/>
                    <a:pt x="209" y="537"/>
                    <a:pt x="197" y="537"/>
                  </a:cubicBezTo>
                  <a:cubicBezTo>
                    <a:pt x="139" y="537"/>
                    <a:pt x="110" y="497"/>
                    <a:pt x="128" y="440"/>
                  </a:cubicBezTo>
                  <a:cubicBezTo>
                    <a:pt x="150" y="376"/>
                    <a:pt x="232" y="312"/>
                    <a:pt x="302" y="289"/>
                  </a:cubicBezTo>
                  <a:cubicBezTo>
                    <a:pt x="318" y="289"/>
                    <a:pt x="336" y="283"/>
                    <a:pt x="347" y="283"/>
                  </a:cubicBezTo>
                  <a:close/>
                  <a:moveTo>
                    <a:pt x="897" y="0"/>
                  </a:moveTo>
                  <a:cubicBezTo>
                    <a:pt x="879" y="6"/>
                    <a:pt x="863" y="6"/>
                    <a:pt x="839" y="6"/>
                  </a:cubicBezTo>
                  <a:lnTo>
                    <a:pt x="735" y="6"/>
                  </a:lnTo>
                  <a:cubicBezTo>
                    <a:pt x="550" y="24"/>
                    <a:pt x="371" y="86"/>
                    <a:pt x="209" y="179"/>
                  </a:cubicBezTo>
                  <a:lnTo>
                    <a:pt x="157" y="232"/>
                  </a:lnTo>
                  <a:cubicBezTo>
                    <a:pt x="168" y="232"/>
                    <a:pt x="163" y="238"/>
                    <a:pt x="150" y="254"/>
                  </a:cubicBezTo>
                  <a:cubicBezTo>
                    <a:pt x="134" y="272"/>
                    <a:pt x="116" y="294"/>
                    <a:pt x="88" y="312"/>
                  </a:cubicBezTo>
                  <a:cubicBezTo>
                    <a:pt x="70" y="347"/>
                    <a:pt x="53" y="376"/>
                    <a:pt x="41" y="411"/>
                  </a:cubicBezTo>
                  <a:cubicBezTo>
                    <a:pt x="0" y="537"/>
                    <a:pt x="53" y="625"/>
                    <a:pt x="150" y="671"/>
                  </a:cubicBezTo>
                  <a:cubicBezTo>
                    <a:pt x="163" y="665"/>
                    <a:pt x="168" y="665"/>
                    <a:pt x="179" y="660"/>
                  </a:cubicBezTo>
                  <a:cubicBezTo>
                    <a:pt x="197" y="654"/>
                    <a:pt x="209" y="649"/>
                    <a:pt x="220" y="649"/>
                  </a:cubicBezTo>
                  <a:cubicBezTo>
                    <a:pt x="232" y="642"/>
                    <a:pt x="243" y="642"/>
                    <a:pt x="249" y="642"/>
                  </a:cubicBezTo>
                  <a:cubicBezTo>
                    <a:pt x="296" y="642"/>
                    <a:pt x="336" y="665"/>
                    <a:pt x="353" y="711"/>
                  </a:cubicBezTo>
                  <a:cubicBezTo>
                    <a:pt x="359" y="711"/>
                    <a:pt x="365" y="705"/>
                    <a:pt x="371" y="705"/>
                  </a:cubicBezTo>
                  <a:cubicBezTo>
                    <a:pt x="556" y="694"/>
                    <a:pt x="775" y="596"/>
                    <a:pt x="908" y="462"/>
                  </a:cubicBezTo>
                  <a:cubicBezTo>
                    <a:pt x="1082" y="294"/>
                    <a:pt x="1117" y="75"/>
                    <a:pt x="897" y="0"/>
                  </a:cubicBezTo>
                  <a:close/>
                </a:path>
              </a:pathLst>
            </a:custGeom>
            <a:solidFill>
              <a:srgbClr val="FFF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536337" y="3896280"/>
              <a:ext cx="10082" cy="26770"/>
            </a:xfrm>
            <a:custGeom>
              <a:avLst/>
              <a:gdLst/>
              <a:ahLst/>
              <a:cxnLst/>
              <a:rect l="l" t="t" r="r" b="b"/>
              <a:pathLst>
                <a:path w="116" h="308" extrusionOk="0">
                  <a:moveTo>
                    <a:pt x="116" y="0"/>
                  </a:moveTo>
                  <a:cubicBezTo>
                    <a:pt x="110" y="0"/>
                    <a:pt x="105" y="0"/>
                    <a:pt x="99" y="6"/>
                  </a:cubicBezTo>
                  <a:cubicBezTo>
                    <a:pt x="64" y="22"/>
                    <a:pt x="24" y="81"/>
                    <a:pt x="1" y="150"/>
                  </a:cubicBezTo>
                  <a:cubicBezTo>
                    <a:pt x="6" y="203"/>
                    <a:pt x="12" y="254"/>
                    <a:pt x="35" y="307"/>
                  </a:cubicBezTo>
                  <a:cubicBezTo>
                    <a:pt x="41" y="307"/>
                    <a:pt x="41" y="300"/>
                    <a:pt x="46" y="300"/>
                  </a:cubicBezTo>
                  <a:cubicBezTo>
                    <a:pt x="59" y="300"/>
                    <a:pt x="70" y="295"/>
                    <a:pt x="81" y="283"/>
                  </a:cubicBezTo>
                  <a:cubicBezTo>
                    <a:pt x="76" y="283"/>
                    <a:pt x="76" y="283"/>
                    <a:pt x="70" y="289"/>
                  </a:cubicBezTo>
                  <a:lnTo>
                    <a:pt x="64" y="289"/>
                  </a:lnTo>
                  <a:cubicBezTo>
                    <a:pt x="30" y="289"/>
                    <a:pt x="6" y="231"/>
                    <a:pt x="24" y="161"/>
                  </a:cubicBezTo>
                  <a:cubicBezTo>
                    <a:pt x="35" y="92"/>
                    <a:pt x="76" y="22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543986" y="3867511"/>
              <a:ext cx="16079" cy="20773"/>
            </a:xfrm>
            <a:custGeom>
              <a:avLst/>
              <a:gdLst/>
              <a:ahLst/>
              <a:cxnLst/>
              <a:rect l="l" t="t" r="r" b="b"/>
              <a:pathLst>
                <a:path w="185" h="239" extrusionOk="0">
                  <a:moveTo>
                    <a:pt x="174" y="1"/>
                  </a:moveTo>
                  <a:cubicBezTo>
                    <a:pt x="167" y="1"/>
                    <a:pt x="156" y="1"/>
                    <a:pt x="139" y="13"/>
                  </a:cubicBezTo>
                  <a:cubicBezTo>
                    <a:pt x="97" y="41"/>
                    <a:pt x="46" y="105"/>
                    <a:pt x="17" y="163"/>
                  </a:cubicBezTo>
                  <a:cubicBezTo>
                    <a:pt x="0" y="209"/>
                    <a:pt x="0" y="238"/>
                    <a:pt x="22" y="238"/>
                  </a:cubicBezTo>
                  <a:cubicBezTo>
                    <a:pt x="28" y="238"/>
                    <a:pt x="35" y="233"/>
                    <a:pt x="46" y="233"/>
                  </a:cubicBezTo>
                  <a:cubicBezTo>
                    <a:pt x="22" y="227"/>
                    <a:pt x="22" y="198"/>
                    <a:pt x="40" y="158"/>
                  </a:cubicBezTo>
                  <a:cubicBezTo>
                    <a:pt x="70" y="99"/>
                    <a:pt x="121" y="35"/>
                    <a:pt x="161" y="13"/>
                  </a:cubicBezTo>
                  <a:cubicBezTo>
                    <a:pt x="174" y="6"/>
                    <a:pt x="179" y="1"/>
                    <a:pt x="1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556502" y="3849954"/>
              <a:ext cx="16601" cy="14167"/>
            </a:xfrm>
            <a:custGeom>
              <a:avLst/>
              <a:gdLst/>
              <a:ahLst/>
              <a:cxnLst/>
              <a:rect l="l" t="t" r="r" b="b"/>
              <a:pathLst>
                <a:path w="191" h="163" extrusionOk="0">
                  <a:moveTo>
                    <a:pt x="185" y="0"/>
                  </a:moveTo>
                  <a:cubicBezTo>
                    <a:pt x="116" y="47"/>
                    <a:pt x="57" y="99"/>
                    <a:pt x="1" y="157"/>
                  </a:cubicBezTo>
                  <a:cubicBezTo>
                    <a:pt x="1" y="162"/>
                    <a:pt x="1" y="162"/>
                    <a:pt x="6" y="162"/>
                  </a:cubicBezTo>
                  <a:cubicBezTo>
                    <a:pt x="6" y="162"/>
                    <a:pt x="17" y="162"/>
                    <a:pt x="23" y="157"/>
                  </a:cubicBezTo>
                  <a:cubicBezTo>
                    <a:pt x="30" y="151"/>
                    <a:pt x="35" y="146"/>
                    <a:pt x="41" y="133"/>
                  </a:cubicBezTo>
                  <a:cubicBezTo>
                    <a:pt x="70" y="99"/>
                    <a:pt x="121" y="53"/>
                    <a:pt x="162" y="24"/>
                  </a:cubicBezTo>
                  <a:cubicBezTo>
                    <a:pt x="174" y="18"/>
                    <a:pt x="180" y="13"/>
                    <a:pt x="191" y="13"/>
                  </a:cubicBezTo>
                  <a:cubicBezTo>
                    <a:pt x="191" y="0"/>
                    <a:pt x="191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560500" y="3934348"/>
              <a:ext cx="27204" cy="24249"/>
            </a:xfrm>
            <a:custGeom>
              <a:avLst/>
              <a:gdLst/>
              <a:ahLst/>
              <a:cxnLst/>
              <a:rect l="l" t="t" r="r" b="b"/>
              <a:pathLst>
                <a:path w="313" h="279" extrusionOk="0">
                  <a:moveTo>
                    <a:pt x="70" y="1"/>
                  </a:moveTo>
                  <a:cubicBezTo>
                    <a:pt x="29" y="36"/>
                    <a:pt x="0" y="94"/>
                    <a:pt x="0" y="158"/>
                  </a:cubicBezTo>
                  <a:cubicBezTo>
                    <a:pt x="6" y="163"/>
                    <a:pt x="11" y="163"/>
                    <a:pt x="24" y="169"/>
                  </a:cubicBezTo>
                  <a:cubicBezTo>
                    <a:pt x="18" y="163"/>
                    <a:pt x="18" y="152"/>
                    <a:pt x="18" y="140"/>
                  </a:cubicBezTo>
                  <a:cubicBezTo>
                    <a:pt x="18" y="88"/>
                    <a:pt x="35" y="36"/>
                    <a:pt x="70" y="1"/>
                  </a:cubicBezTo>
                  <a:close/>
                  <a:moveTo>
                    <a:pt x="313" y="262"/>
                  </a:moveTo>
                  <a:lnTo>
                    <a:pt x="313" y="262"/>
                  </a:lnTo>
                  <a:cubicBezTo>
                    <a:pt x="307" y="268"/>
                    <a:pt x="302" y="273"/>
                    <a:pt x="296" y="279"/>
                  </a:cubicBezTo>
                  <a:lnTo>
                    <a:pt x="302" y="279"/>
                  </a:lnTo>
                  <a:cubicBezTo>
                    <a:pt x="307" y="273"/>
                    <a:pt x="307" y="268"/>
                    <a:pt x="313" y="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62064" y="3887675"/>
              <a:ext cx="23119" cy="30246"/>
            </a:xfrm>
            <a:custGeom>
              <a:avLst/>
              <a:gdLst/>
              <a:ahLst/>
              <a:cxnLst/>
              <a:rect l="l" t="t" r="r" b="b"/>
              <a:pathLst>
                <a:path w="266" h="348" extrusionOk="0">
                  <a:moveTo>
                    <a:pt x="161" y="1"/>
                  </a:moveTo>
                  <a:cubicBezTo>
                    <a:pt x="160" y="1"/>
                    <a:pt x="159" y="2"/>
                    <a:pt x="158" y="2"/>
                  </a:cubicBezTo>
                  <a:lnTo>
                    <a:pt x="158" y="2"/>
                  </a:lnTo>
                  <a:cubicBezTo>
                    <a:pt x="159" y="2"/>
                    <a:pt x="160" y="1"/>
                    <a:pt x="161" y="1"/>
                  </a:cubicBezTo>
                  <a:close/>
                  <a:moveTo>
                    <a:pt x="158" y="2"/>
                  </a:moveTo>
                  <a:cubicBezTo>
                    <a:pt x="149" y="6"/>
                    <a:pt x="143" y="7"/>
                    <a:pt x="132" y="12"/>
                  </a:cubicBezTo>
                  <a:cubicBezTo>
                    <a:pt x="75" y="46"/>
                    <a:pt x="23" y="116"/>
                    <a:pt x="17" y="185"/>
                  </a:cubicBezTo>
                  <a:cubicBezTo>
                    <a:pt x="0" y="278"/>
                    <a:pt x="52" y="348"/>
                    <a:pt x="132" y="348"/>
                  </a:cubicBezTo>
                  <a:lnTo>
                    <a:pt x="145" y="348"/>
                  </a:lnTo>
                  <a:cubicBezTo>
                    <a:pt x="191" y="342"/>
                    <a:pt x="236" y="319"/>
                    <a:pt x="266" y="284"/>
                  </a:cubicBezTo>
                  <a:lnTo>
                    <a:pt x="266" y="284"/>
                  </a:lnTo>
                  <a:cubicBezTo>
                    <a:pt x="236" y="313"/>
                    <a:pt x="202" y="330"/>
                    <a:pt x="161" y="330"/>
                  </a:cubicBezTo>
                  <a:cubicBezTo>
                    <a:pt x="156" y="337"/>
                    <a:pt x="156" y="337"/>
                    <a:pt x="150" y="337"/>
                  </a:cubicBezTo>
                  <a:cubicBezTo>
                    <a:pt x="70" y="337"/>
                    <a:pt x="23" y="267"/>
                    <a:pt x="35" y="174"/>
                  </a:cubicBezTo>
                  <a:cubicBezTo>
                    <a:pt x="46" y="101"/>
                    <a:pt x="96" y="33"/>
                    <a:pt x="15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0060" y="3854995"/>
              <a:ext cx="23206" cy="22163"/>
            </a:xfrm>
            <a:custGeom>
              <a:avLst/>
              <a:gdLst/>
              <a:ahLst/>
              <a:cxnLst/>
              <a:rect l="l" t="t" r="r" b="b"/>
              <a:pathLst>
                <a:path w="267" h="255" extrusionOk="0">
                  <a:moveTo>
                    <a:pt x="139" y="243"/>
                  </a:moveTo>
                  <a:cubicBezTo>
                    <a:pt x="137" y="243"/>
                    <a:pt x="134" y="244"/>
                    <a:pt x="132" y="245"/>
                  </a:cubicBezTo>
                  <a:lnTo>
                    <a:pt x="132" y="245"/>
                  </a:lnTo>
                  <a:cubicBezTo>
                    <a:pt x="134" y="245"/>
                    <a:pt x="136" y="244"/>
                    <a:pt x="139" y="243"/>
                  </a:cubicBezTo>
                  <a:close/>
                  <a:moveTo>
                    <a:pt x="237" y="0"/>
                  </a:moveTo>
                  <a:cubicBezTo>
                    <a:pt x="226" y="0"/>
                    <a:pt x="208" y="6"/>
                    <a:pt x="192" y="6"/>
                  </a:cubicBezTo>
                  <a:cubicBezTo>
                    <a:pt x="122" y="29"/>
                    <a:pt x="40" y="93"/>
                    <a:pt x="18" y="157"/>
                  </a:cubicBezTo>
                  <a:cubicBezTo>
                    <a:pt x="0" y="214"/>
                    <a:pt x="29" y="254"/>
                    <a:pt x="87" y="254"/>
                  </a:cubicBezTo>
                  <a:cubicBezTo>
                    <a:pt x="99" y="254"/>
                    <a:pt x="110" y="249"/>
                    <a:pt x="122" y="249"/>
                  </a:cubicBezTo>
                  <a:cubicBezTo>
                    <a:pt x="125" y="249"/>
                    <a:pt x="129" y="247"/>
                    <a:pt x="132" y="245"/>
                  </a:cubicBezTo>
                  <a:lnTo>
                    <a:pt x="132" y="245"/>
                  </a:lnTo>
                  <a:cubicBezTo>
                    <a:pt x="119" y="249"/>
                    <a:pt x="109" y="249"/>
                    <a:pt x="104" y="249"/>
                  </a:cubicBezTo>
                  <a:cubicBezTo>
                    <a:pt x="47" y="249"/>
                    <a:pt x="18" y="209"/>
                    <a:pt x="40" y="157"/>
                  </a:cubicBezTo>
                  <a:cubicBezTo>
                    <a:pt x="58" y="93"/>
                    <a:pt x="133" y="29"/>
                    <a:pt x="208" y="11"/>
                  </a:cubicBezTo>
                  <a:cubicBezTo>
                    <a:pt x="226" y="6"/>
                    <a:pt x="237" y="6"/>
                    <a:pt x="249" y="6"/>
                  </a:cubicBezTo>
                  <a:lnTo>
                    <a:pt x="267" y="6"/>
                  </a:lnTo>
                  <a:cubicBezTo>
                    <a:pt x="255" y="0"/>
                    <a:pt x="249" y="0"/>
                    <a:pt x="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1099" y="3837873"/>
              <a:ext cx="23293" cy="12690"/>
            </a:xfrm>
            <a:custGeom>
              <a:avLst/>
              <a:gdLst/>
              <a:ahLst/>
              <a:cxnLst/>
              <a:rect l="l" t="t" r="r" b="b"/>
              <a:pathLst>
                <a:path w="268" h="146" extrusionOk="0">
                  <a:moveTo>
                    <a:pt x="238" y="0"/>
                  </a:moveTo>
                  <a:cubicBezTo>
                    <a:pt x="220" y="0"/>
                    <a:pt x="198" y="7"/>
                    <a:pt x="174" y="13"/>
                  </a:cubicBezTo>
                  <a:cubicBezTo>
                    <a:pt x="110" y="35"/>
                    <a:pt x="41" y="77"/>
                    <a:pt x="17" y="104"/>
                  </a:cubicBezTo>
                  <a:cubicBezTo>
                    <a:pt x="1" y="128"/>
                    <a:pt x="6" y="139"/>
                    <a:pt x="35" y="146"/>
                  </a:cubicBezTo>
                  <a:cubicBezTo>
                    <a:pt x="24" y="139"/>
                    <a:pt x="17" y="128"/>
                    <a:pt x="35" y="111"/>
                  </a:cubicBezTo>
                  <a:cubicBezTo>
                    <a:pt x="59" y="82"/>
                    <a:pt x="122" y="42"/>
                    <a:pt x="185" y="18"/>
                  </a:cubicBezTo>
                  <a:cubicBezTo>
                    <a:pt x="209" y="13"/>
                    <a:pt x="233" y="7"/>
                    <a:pt x="249" y="7"/>
                  </a:cubicBezTo>
                  <a:cubicBezTo>
                    <a:pt x="255" y="7"/>
                    <a:pt x="267" y="7"/>
                    <a:pt x="267" y="13"/>
                  </a:cubicBezTo>
                  <a:cubicBezTo>
                    <a:pt x="267" y="0"/>
                    <a:pt x="255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09694" y="3942432"/>
              <a:ext cx="38330" cy="18687"/>
            </a:xfrm>
            <a:custGeom>
              <a:avLst/>
              <a:gdLst/>
              <a:ahLst/>
              <a:cxnLst/>
              <a:rect l="l" t="t" r="r" b="b"/>
              <a:pathLst>
                <a:path w="441" h="215" extrusionOk="0">
                  <a:moveTo>
                    <a:pt x="435" y="36"/>
                  </a:moveTo>
                  <a:lnTo>
                    <a:pt x="435" y="54"/>
                  </a:lnTo>
                  <a:cubicBezTo>
                    <a:pt x="435" y="88"/>
                    <a:pt x="424" y="123"/>
                    <a:pt x="412" y="151"/>
                  </a:cubicBezTo>
                  <a:cubicBezTo>
                    <a:pt x="417" y="151"/>
                    <a:pt x="424" y="151"/>
                    <a:pt x="424" y="145"/>
                  </a:cubicBezTo>
                  <a:cubicBezTo>
                    <a:pt x="435" y="129"/>
                    <a:pt x="441" y="100"/>
                    <a:pt x="441" y="76"/>
                  </a:cubicBezTo>
                  <a:cubicBezTo>
                    <a:pt x="441" y="65"/>
                    <a:pt x="435" y="47"/>
                    <a:pt x="435" y="36"/>
                  </a:cubicBezTo>
                  <a:close/>
                  <a:moveTo>
                    <a:pt x="19" y="1"/>
                  </a:moveTo>
                  <a:lnTo>
                    <a:pt x="19" y="1"/>
                  </a:lnTo>
                  <a:cubicBezTo>
                    <a:pt x="8" y="25"/>
                    <a:pt x="1" y="47"/>
                    <a:pt x="1" y="76"/>
                  </a:cubicBezTo>
                  <a:cubicBezTo>
                    <a:pt x="1" y="129"/>
                    <a:pt x="19" y="175"/>
                    <a:pt x="54" y="215"/>
                  </a:cubicBezTo>
                  <a:lnTo>
                    <a:pt x="83" y="215"/>
                  </a:lnTo>
                  <a:cubicBezTo>
                    <a:pt x="36" y="175"/>
                    <a:pt x="13" y="116"/>
                    <a:pt x="8" y="54"/>
                  </a:cubicBezTo>
                  <a:cubicBezTo>
                    <a:pt x="8" y="36"/>
                    <a:pt x="13" y="19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10824" y="3888631"/>
              <a:ext cx="36765" cy="26770"/>
            </a:xfrm>
            <a:custGeom>
              <a:avLst/>
              <a:gdLst/>
              <a:ahLst/>
              <a:cxnLst/>
              <a:rect l="l" t="t" r="r" b="b"/>
              <a:pathLst>
                <a:path w="423" h="308" extrusionOk="0">
                  <a:moveTo>
                    <a:pt x="52" y="1"/>
                  </a:moveTo>
                  <a:lnTo>
                    <a:pt x="52" y="1"/>
                  </a:lnTo>
                  <a:cubicBezTo>
                    <a:pt x="23" y="30"/>
                    <a:pt x="6" y="70"/>
                    <a:pt x="6" y="110"/>
                  </a:cubicBezTo>
                  <a:cubicBezTo>
                    <a:pt x="0" y="221"/>
                    <a:pt x="86" y="308"/>
                    <a:pt x="203" y="308"/>
                  </a:cubicBezTo>
                  <a:lnTo>
                    <a:pt x="209" y="308"/>
                  </a:lnTo>
                  <a:cubicBezTo>
                    <a:pt x="324" y="308"/>
                    <a:pt x="422" y="215"/>
                    <a:pt x="422" y="105"/>
                  </a:cubicBezTo>
                  <a:cubicBezTo>
                    <a:pt x="422" y="83"/>
                    <a:pt x="417" y="65"/>
                    <a:pt x="411" y="48"/>
                  </a:cubicBezTo>
                  <a:lnTo>
                    <a:pt x="411" y="48"/>
                  </a:lnTo>
                  <a:cubicBezTo>
                    <a:pt x="417" y="65"/>
                    <a:pt x="417" y="76"/>
                    <a:pt x="417" y="94"/>
                  </a:cubicBezTo>
                  <a:cubicBezTo>
                    <a:pt x="422" y="203"/>
                    <a:pt x="324" y="291"/>
                    <a:pt x="209" y="291"/>
                  </a:cubicBezTo>
                  <a:lnTo>
                    <a:pt x="209" y="296"/>
                  </a:lnTo>
                  <a:cubicBezTo>
                    <a:pt x="92" y="296"/>
                    <a:pt x="6" y="209"/>
                    <a:pt x="11" y="105"/>
                  </a:cubicBezTo>
                  <a:cubicBezTo>
                    <a:pt x="11" y="65"/>
                    <a:pt x="29" y="30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13866" y="3848911"/>
              <a:ext cx="33202" cy="21729"/>
            </a:xfrm>
            <a:custGeom>
              <a:avLst/>
              <a:gdLst/>
              <a:ahLst/>
              <a:cxnLst/>
              <a:rect l="l" t="t" r="r" b="b"/>
              <a:pathLst>
                <a:path w="382" h="250" extrusionOk="0">
                  <a:moveTo>
                    <a:pt x="203" y="1"/>
                  </a:moveTo>
                  <a:cubicBezTo>
                    <a:pt x="104" y="6"/>
                    <a:pt x="22" y="59"/>
                    <a:pt x="11" y="129"/>
                  </a:cubicBezTo>
                  <a:cubicBezTo>
                    <a:pt x="0" y="198"/>
                    <a:pt x="75" y="249"/>
                    <a:pt x="179" y="249"/>
                  </a:cubicBezTo>
                  <a:cubicBezTo>
                    <a:pt x="81" y="249"/>
                    <a:pt x="6" y="198"/>
                    <a:pt x="17" y="129"/>
                  </a:cubicBezTo>
                  <a:cubicBezTo>
                    <a:pt x="22" y="65"/>
                    <a:pt x="110" y="6"/>
                    <a:pt x="203" y="6"/>
                  </a:cubicBezTo>
                  <a:lnTo>
                    <a:pt x="214" y="6"/>
                  </a:lnTo>
                  <a:cubicBezTo>
                    <a:pt x="300" y="6"/>
                    <a:pt x="369" y="54"/>
                    <a:pt x="376" y="111"/>
                  </a:cubicBezTo>
                  <a:cubicBezTo>
                    <a:pt x="376" y="47"/>
                    <a:pt x="300" y="1"/>
                    <a:pt x="208" y="1"/>
                  </a:cubicBezTo>
                  <a:close/>
                  <a:moveTo>
                    <a:pt x="376" y="111"/>
                  </a:moveTo>
                  <a:cubicBezTo>
                    <a:pt x="376" y="186"/>
                    <a:pt x="294" y="249"/>
                    <a:pt x="185" y="249"/>
                  </a:cubicBezTo>
                  <a:cubicBezTo>
                    <a:pt x="294" y="249"/>
                    <a:pt x="382" y="186"/>
                    <a:pt x="376" y="1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18907" y="3832397"/>
              <a:ext cx="26596" cy="8083"/>
            </a:xfrm>
            <a:custGeom>
              <a:avLst/>
              <a:gdLst/>
              <a:ahLst/>
              <a:cxnLst/>
              <a:rect l="l" t="t" r="r" b="b"/>
              <a:pathLst>
                <a:path w="306" h="93" extrusionOk="0">
                  <a:moveTo>
                    <a:pt x="161" y="1"/>
                  </a:moveTo>
                  <a:cubicBezTo>
                    <a:pt x="86" y="6"/>
                    <a:pt x="11" y="35"/>
                    <a:pt x="6" y="63"/>
                  </a:cubicBezTo>
                  <a:cubicBezTo>
                    <a:pt x="0" y="73"/>
                    <a:pt x="4" y="79"/>
                    <a:pt x="8" y="86"/>
                  </a:cubicBezTo>
                  <a:lnTo>
                    <a:pt x="8" y="86"/>
                  </a:lnTo>
                  <a:cubicBezTo>
                    <a:pt x="6" y="80"/>
                    <a:pt x="8" y="74"/>
                    <a:pt x="11" y="70"/>
                  </a:cubicBezTo>
                  <a:cubicBezTo>
                    <a:pt x="17" y="41"/>
                    <a:pt x="86" y="12"/>
                    <a:pt x="161" y="12"/>
                  </a:cubicBezTo>
                  <a:cubicBezTo>
                    <a:pt x="167" y="6"/>
                    <a:pt x="173" y="6"/>
                    <a:pt x="179" y="6"/>
                  </a:cubicBezTo>
                  <a:cubicBezTo>
                    <a:pt x="249" y="6"/>
                    <a:pt x="300" y="28"/>
                    <a:pt x="306" y="58"/>
                  </a:cubicBezTo>
                  <a:lnTo>
                    <a:pt x="306" y="47"/>
                  </a:lnTo>
                  <a:cubicBezTo>
                    <a:pt x="306" y="23"/>
                    <a:pt x="249" y="1"/>
                    <a:pt x="179" y="1"/>
                  </a:cubicBezTo>
                  <a:close/>
                  <a:moveTo>
                    <a:pt x="8" y="86"/>
                  </a:moveTo>
                  <a:cubicBezTo>
                    <a:pt x="9" y="88"/>
                    <a:pt x="10" y="91"/>
                    <a:pt x="11" y="92"/>
                  </a:cubicBezTo>
                  <a:cubicBezTo>
                    <a:pt x="10" y="90"/>
                    <a:pt x="9" y="88"/>
                    <a:pt x="8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73055" y="3885155"/>
              <a:ext cx="29290" cy="31202"/>
            </a:xfrm>
            <a:custGeom>
              <a:avLst/>
              <a:gdLst/>
              <a:ahLst/>
              <a:cxnLst/>
              <a:rect l="l" t="t" r="r" b="b"/>
              <a:pathLst>
                <a:path w="337" h="359" extrusionOk="0">
                  <a:moveTo>
                    <a:pt x="181" y="0"/>
                  </a:moveTo>
                  <a:lnTo>
                    <a:pt x="181" y="0"/>
                  </a:lnTo>
                  <a:cubicBezTo>
                    <a:pt x="244" y="35"/>
                    <a:pt x="302" y="99"/>
                    <a:pt x="308" y="174"/>
                  </a:cubicBezTo>
                  <a:cubicBezTo>
                    <a:pt x="320" y="273"/>
                    <a:pt x="256" y="348"/>
                    <a:pt x="158" y="348"/>
                  </a:cubicBezTo>
                  <a:lnTo>
                    <a:pt x="152" y="348"/>
                  </a:lnTo>
                  <a:cubicBezTo>
                    <a:pt x="94" y="342"/>
                    <a:pt x="35" y="313"/>
                    <a:pt x="1" y="273"/>
                  </a:cubicBezTo>
                  <a:lnTo>
                    <a:pt x="1" y="273"/>
                  </a:lnTo>
                  <a:cubicBezTo>
                    <a:pt x="42" y="324"/>
                    <a:pt x="99" y="359"/>
                    <a:pt x="163" y="359"/>
                  </a:cubicBezTo>
                  <a:lnTo>
                    <a:pt x="174" y="359"/>
                  </a:lnTo>
                  <a:cubicBezTo>
                    <a:pt x="273" y="359"/>
                    <a:pt x="337" y="284"/>
                    <a:pt x="326" y="185"/>
                  </a:cubicBezTo>
                  <a:cubicBezTo>
                    <a:pt x="320" y="105"/>
                    <a:pt x="256" y="3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70708" y="3851518"/>
              <a:ext cx="25118" cy="22163"/>
            </a:xfrm>
            <a:custGeom>
              <a:avLst/>
              <a:gdLst/>
              <a:ahLst/>
              <a:cxnLst/>
              <a:rect l="l" t="t" r="r" b="b"/>
              <a:pathLst>
                <a:path w="289" h="255" extrusionOk="0">
                  <a:moveTo>
                    <a:pt x="51" y="0"/>
                  </a:moveTo>
                  <a:cubicBezTo>
                    <a:pt x="28" y="0"/>
                    <a:pt x="11" y="6"/>
                    <a:pt x="0" y="11"/>
                  </a:cubicBezTo>
                  <a:cubicBezTo>
                    <a:pt x="11" y="6"/>
                    <a:pt x="22" y="6"/>
                    <a:pt x="40" y="6"/>
                  </a:cubicBezTo>
                  <a:cubicBezTo>
                    <a:pt x="51" y="6"/>
                    <a:pt x="62" y="6"/>
                    <a:pt x="75" y="11"/>
                  </a:cubicBezTo>
                  <a:cubicBezTo>
                    <a:pt x="161" y="24"/>
                    <a:pt x="236" y="86"/>
                    <a:pt x="254" y="144"/>
                  </a:cubicBezTo>
                  <a:cubicBezTo>
                    <a:pt x="271" y="208"/>
                    <a:pt x="231" y="249"/>
                    <a:pt x="156" y="249"/>
                  </a:cubicBezTo>
                  <a:lnTo>
                    <a:pt x="110" y="249"/>
                  </a:lnTo>
                  <a:cubicBezTo>
                    <a:pt x="121" y="249"/>
                    <a:pt x="132" y="249"/>
                    <a:pt x="139" y="254"/>
                  </a:cubicBezTo>
                  <a:lnTo>
                    <a:pt x="167" y="254"/>
                  </a:lnTo>
                  <a:cubicBezTo>
                    <a:pt x="249" y="254"/>
                    <a:pt x="289" y="208"/>
                    <a:pt x="271" y="150"/>
                  </a:cubicBezTo>
                  <a:cubicBezTo>
                    <a:pt x="254" y="86"/>
                    <a:pt x="174" y="24"/>
                    <a:pt x="86" y="6"/>
                  </a:cubicBezTo>
                  <a:cubicBezTo>
                    <a:pt x="75" y="6"/>
                    <a:pt x="6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61582" y="3834831"/>
              <a:ext cx="24771" cy="11212"/>
            </a:xfrm>
            <a:custGeom>
              <a:avLst/>
              <a:gdLst/>
              <a:ahLst/>
              <a:cxnLst/>
              <a:rect l="l" t="t" r="r" b="b"/>
              <a:pathLst>
                <a:path w="285" h="129" extrusionOk="0">
                  <a:moveTo>
                    <a:pt x="58" y="0"/>
                  </a:moveTo>
                  <a:cubicBezTo>
                    <a:pt x="29" y="0"/>
                    <a:pt x="6" y="7"/>
                    <a:pt x="1" y="19"/>
                  </a:cubicBezTo>
                  <a:cubicBezTo>
                    <a:pt x="12" y="13"/>
                    <a:pt x="29" y="7"/>
                    <a:pt x="52" y="7"/>
                  </a:cubicBezTo>
                  <a:cubicBezTo>
                    <a:pt x="63" y="7"/>
                    <a:pt x="87" y="7"/>
                    <a:pt x="105" y="13"/>
                  </a:cubicBezTo>
                  <a:cubicBezTo>
                    <a:pt x="93" y="7"/>
                    <a:pt x="81" y="0"/>
                    <a:pt x="63" y="0"/>
                  </a:cubicBezTo>
                  <a:close/>
                  <a:moveTo>
                    <a:pt x="261" y="88"/>
                  </a:moveTo>
                  <a:lnTo>
                    <a:pt x="261" y="93"/>
                  </a:lnTo>
                  <a:cubicBezTo>
                    <a:pt x="272" y="112"/>
                    <a:pt x="266" y="123"/>
                    <a:pt x="255" y="128"/>
                  </a:cubicBezTo>
                  <a:cubicBezTo>
                    <a:pt x="272" y="123"/>
                    <a:pt x="284" y="117"/>
                    <a:pt x="284" y="105"/>
                  </a:cubicBezTo>
                  <a:cubicBezTo>
                    <a:pt x="272" y="99"/>
                    <a:pt x="266" y="93"/>
                    <a:pt x="261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44421" y="3932958"/>
              <a:ext cx="3129" cy="4085"/>
            </a:xfrm>
            <a:custGeom>
              <a:avLst/>
              <a:gdLst/>
              <a:ahLst/>
              <a:cxnLst/>
              <a:rect l="l" t="t" r="r" b="b"/>
              <a:pathLst>
                <a:path w="36" h="47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11"/>
                    <a:pt x="23" y="29"/>
                    <a:pt x="35" y="46"/>
                  </a:cubicBezTo>
                  <a:cubicBezTo>
                    <a:pt x="30" y="24"/>
                    <a:pt x="17" y="6"/>
                    <a:pt x="1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36859" y="3895150"/>
              <a:ext cx="17209" cy="26248"/>
            </a:xfrm>
            <a:custGeom>
              <a:avLst/>
              <a:gdLst/>
              <a:ahLst/>
              <a:cxnLst/>
              <a:rect l="l" t="t" r="r" b="b"/>
              <a:pathLst>
                <a:path w="198" h="302" extrusionOk="0">
                  <a:moveTo>
                    <a:pt x="139" y="1"/>
                  </a:moveTo>
                  <a:cubicBezTo>
                    <a:pt x="133" y="1"/>
                    <a:pt x="128" y="1"/>
                    <a:pt x="122" y="8"/>
                  </a:cubicBezTo>
                  <a:cubicBezTo>
                    <a:pt x="117" y="8"/>
                    <a:pt x="117" y="8"/>
                    <a:pt x="110" y="13"/>
                  </a:cubicBezTo>
                  <a:cubicBezTo>
                    <a:pt x="70" y="35"/>
                    <a:pt x="29" y="105"/>
                    <a:pt x="18" y="174"/>
                  </a:cubicBezTo>
                  <a:cubicBezTo>
                    <a:pt x="0" y="244"/>
                    <a:pt x="24" y="302"/>
                    <a:pt x="58" y="302"/>
                  </a:cubicBezTo>
                  <a:lnTo>
                    <a:pt x="64" y="302"/>
                  </a:lnTo>
                  <a:cubicBezTo>
                    <a:pt x="70" y="296"/>
                    <a:pt x="70" y="296"/>
                    <a:pt x="75" y="296"/>
                  </a:cubicBezTo>
                  <a:cubicBezTo>
                    <a:pt x="122" y="278"/>
                    <a:pt x="168" y="203"/>
                    <a:pt x="179" y="123"/>
                  </a:cubicBezTo>
                  <a:cubicBezTo>
                    <a:pt x="197" y="48"/>
                    <a:pt x="174" y="1"/>
                    <a:pt x="13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45898" y="3867511"/>
              <a:ext cx="17209" cy="20251"/>
            </a:xfrm>
            <a:custGeom>
              <a:avLst/>
              <a:gdLst/>
              <a:ahLst/>
              <a:cxnLst/>
              <a:rect l="l" t="t" r="r" b="b"/>
              <a:pathLst>
                <a:path w="198" h="233" extrusionOk="0">
                  <a:moveTo>
                    <a:pt x="163" y="1"/>
                  </a:moveTo>
                  <a:cubicBezTo>
                    <a:pt x="157" y="1"/>
                    <a:pt x="152" y="6"/>
                    <a:pt x="139" y="13"/>
                  </a:cubicBezTo>
                  <a:cubicBezTo>
                    <a:pt x="99" y="35"/>
                    <a:pt x="48" y="99"/>
                    <a:pt x="18" y="158"/>
                  </a:cubicBezTo>
                  <a:cubicBezTo>
                    <a:pt x="0" y="198"/>
                    <a:pt x="0" y="227"/>
                    <a:pt x="24" y="233"/>
                  </a:cubicBezTo>
                  <a:cubicBezTo>
                    <a:pt x="29" y="233"/>
                    <a:pt x="41" y="227"/>
                    <a:pt x="48" y="222"/>
                  </a:cubicBezTo>
                  <a:cubicBezTo>
                    <a:pt x="93" y="198"/>
                    <a:pt x="157" y="128"/>
                    <a:pt x="179" y="65"/>
                  </a:cubicBezTo>
                  <a:cubicBezTo>
                    <a:pt x="197" y="24"/>
                    <a:pt x="192" y="1"/>
                    <a:pt x="174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58414" y="3850475"/>
              <a:ext cx="16775" cy="13646"/>
            </a:xfrm>
            <a:custGeom>
              <a:avLst/>
              <a:gdLst/>
              <a:ahLst/>
              <a:cxnLst/>
              <a:rect l="l" t="t" r="r" b="b"/>
              <a:pathLst>
                <a:path w="193" h="157" extrusionOk="0">
                  <a:moveTo>
                    <a:pt x="181" y="1"/>
                  </a:moveTo>
                  <a:cubicBezTo>
                    <a:pt x="174" y="1"/>
                    <a:pt x="174" y="1"/>
                    <a:pt x="169" y="7"/>
                  </a:cubicBezTo>
                  <a:cubicBezTo>
                    <a:pt x="158" y="7"/>
                    <a:pt x="152" y="12"/>
                    <a:pt x="140" y="18"/>
                  </a:cubicBezTo>
                  <a:cubicBezTo>
                    <a:pt x="99" y="47"/>
                    <a:pt x="48" y="93"/>
                    <a:pt x="19" y="127"/>
                  </a:cubicBezTo>
                  <a:cubicBezTo>
                    <a:pt x="13" y="140"/>
                    <a:pt x="8" y="145"/>
                    <a:pt x="1" y="151"/>
                  </a:cubicBezTo>
                  <a:cubicBezTo>
                    <a:pt x="1" y="156"/>
                    <a:pt x="1" y="156"/>
                    <a:pt x="8" y="156"/>
                  </a:cubicBezTo>
                  <a:cubicBezTo>
                    <a:pt x="8" y="156"/>
                    <a:pt x="19" y="151"/>
                    <a:pt x="35" y="140"/>
                  </a:cubicBezTo>
                  <a:cubicBezTo>
                    <a:pt x="59" y="127"/>
                    <a:pt x="88" y="105"/>
                    <a:pt x="112" y="81"/>
                  </a:cubicBezTo>
                  <a:cubicBezTo>
                    <a:pt x="140" y="63"/>
                    <a:pt x="158" y="41"/>
                    <a:pt x="174" y="23"/>
                  </a:cubicBezTo>
                  <a:cubicBezTo>
                    <a:pt x="187" y="7"/>
                    <a:pt x="192" y="1"/>
                    <a:pt x="18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62064" y="3929916"/>
              <a:ext cx="28160" cy="28682"/>
            </a:xfrm>
            <a:custGeom>
              <a:avLst/>
              <a:gdLst/>
              <a:ahLst/>
              <a:cxnLst/>
              <a:rect l="l" t="t" r="r" b="b"/>
              <a:pathLst>
                <a:path w="324" h="330" extrusionOk="0">
                  <a:moveTo>
                    <a:pt x="156" y="1"/>
                  </a:moveTo>
                  <a:cubicBezTo>
                    <a:pt x="116" y="1"/>
                    <a:pt x="75" y="24"/>
                    <a:pt x="52" y="52"/>
                  </a:cubicBezTo>
                  <a:cubicBezTo>
                    <a:pt x="17" y="87"/>
                    <a:pt x="0" y="139"/>
                    <a:pt x="0" y="191"/>
                  </a:cubicBezTo>
                  <a:cubicBezTo>
                    <a:pt x="0" y="203"/>
                    <a:pt x="0" y="214"/>
                    <a:pt x="6" y="220"/>
                  </a:cubicBezTo>
                  <a:cubicBezTo>
                    <a:pt x="86" y="273"/>
                    <a:pt x="179" y="307"/>
                    <a:pt x="278" y="330"/>
                  </a:cubicBezTo>
                  <a:cubicBezTo>
                    <a:pt x="284" y="324"/>
                    <a:pt x="289" y="319"/>
                    <a:pt x="295" y="313"/>
                  </a:cubicBezTo>
                  <a:cubicBezTo>
                    <a:pt x="313" y="284"/>
                    <a:pt x="324" y="244"/>
                    <a:pt x="324" y="198"/>
                  </a:cubicBezTo>
                  <a:cubicBezTo>
                    <a:pt x="324" y="87"/>
                    <a:pt x="249" y="1"/>
                    <a:pt x="16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63976" y="3886111"/>
              <a:ext cx="28856" cy="30855"/>
            </a:xfrm>
            <a:custGeom>
              <a:avLst/>
              <a:gdLst/>
              <a:ahLst/>
              <a:cxnLst/>
              <a:rect l="l" t="t" r="r" b="b"/>
              <a:pathLst>
                <a:path w="332" h="355" extrusionOk="0">
                  <a:moveTo>
                    <a:pt x="209" y="1"/>
                  </a:moveTo>
                  <a:cubicBezTo>
                    <a:pt x="203" y="1"/>
                    <a:pt x="192" y="1"/>
                    <a:pt x="180" y="8"/>
                  </a:cubicBezTo>
                  <a:cubicBezTo>
                    <a:pt x="169" y="8"/>
                    <a:pt x="157" y="13"/>
                    <a:pt x="139" y="19"/>
                  </a:cubicBezTo>
                  <a:cubicBezTo>
                    <a:pt x="76" y="48"/>
                    <a:pt x="24" y="117"/>
                    <a:pt x="13" y="192"/>
                  </a:cubicBezTo>
                  <a:cubicBezTo>
                    <a:pt x="1" y="285"/>
                    <a:pt x="48" y="355"/>
                    <a:pt x="128" y="355"/>
                  </a:cubicBezTo>
                  <a:cubicBezTo>
                    <a:pt x="134" y="355"/>
                    <a:pt x="134" y="355"/>
                    <a:pt x="139" y="348"/>
                  </a:cubicBezTo>
                  <a:cubicBezTo>
                    <a:pt x="180" y="348"/>
                    <a:pt x="214" y="331"/>
                    <a:pt x="244" y="302"/>
                  </a:cubicBezTo>
                  <a:cubicBezTo>
                    <a:pt x="291" y="267"/>
                    <a:pt x="319" y="209"/>
                    <a:pt x="325" y="152"/>
                  </a:cubicBezTo>
                  <a:cubicBezTo>
                    <a:pt x="331" y="117"/>
                    <a:pt x="325" y="94"/>
                    <a:pt x="313" y="70"/>
                  </a:cubicBezTo>
                  <a:cubicBezTo>
                    <a:pt x="296" y="24"/>
                    <a:pt x="256" y="1"/>
                    <a:pt x="20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71625" y="3855430"/>
              <a:ext cx="27204" cy="21207"/>
            </a:xfrm>
            <a:custGeom>
              <a:avLst/>
              <a:gdLst/>
              <a:ahLst/>
              <a:cxnLst/>
              <a:rect l="l" t="t" r="r" b="b"/>
              <a:pathLst>
                <a:path w="313" h="244" extrusionOk="0">
                  <a:moveTo>
                    <a:pt x="231" y="1"/>
                  </a:moveTo>
                  <a:cubicBezTo>
                    <a:pt x="219" y="1"/>
                    <a:pt x="208" y="1"/>
                    <a:pt x="190" y="6"/>
                  </a:cubicBezTo>
                  <a:cubicBezTo>
                    <a:pt x="115" y="24"/>
                    <a:pt x="40" y="88"/>
                    <a:pt x="22" y="152"/>
                  </a:cubicBezTo>
                  <a:cubicBezTo>
                    <a:pt x="0" y="204"/>
                    <a:pt x="29" y="244"/>
                    <a:pt x="86" y="244"/>
                  </a:cubicBezTo>
                  <a:cubicBezTo>
                    <a:pt x="92" y="244"/>
                    <a:pt x="104" y="244"/>
                    <a:pt x="121" y="238"/>
                  </a:cubicBezTo>
                  <a:cubicBezTo>
                    <a:pt x="203" y="222"/>
                    <a:pt x="289" y="145"/>
                    <a:pt x="300" y="76"/>
                  </a:cubicBezTo>
                  <a:cubicBezTo>
                    <a:pt x="312" y="36"/>
                    <a:pt x="289" y="6"/>
                    <a:pt x="24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82576" y="3838481"/>
              <a:ext cx="23293" cy="12081"/>
            </a:xfrm>
            <a:custGeom>
              <a:avLst/>
              <a:gdLst/>
              <a:ahLst/>
              <a:cxnLst/>
              <a:rect l="l" t="t" r="r" b="b"/>
              <a:pathLst>
                <a:path w="268" h="139" extrusionOk="0">
                  <a:moveTo>
                    <a:pt x="232" y="0"/>
                  </a:moveTo>
                  <a:cubicBezTo>
                    <a:pt x="216" y="0"/>
                    <a:pt x="192" y="6"/>
                    <a:pt x="168" y="11"/>
                  </a:cubicBezTo>
                  <a:cubicBezTo>
                    <a:pt x="105" y="35"/>
                    <a:pt x="42" y="75"/>
                    <a:pt x="18" y="104"/>
                  </a:cubicBezTo>
                  <a:cubicBezTo>
                    <a:pt x="0" y="121"/>
                    <a:pt x="7" y="132"/>
                    <a:pt x="18" y="139"/>
                  </a:cubicBezTo>
                  <a:lnTo>
                    <a:pt x="35" y="139"/>
                  </a:lnTo>
                  <a:cubicBezTo>
                    <a:pt x="53" y="139"/>
                    <a:pt x="70" y="139"/>
                    <a:pt x="93" y="132"/>
                  </a:cubicBezTo>
                  <a:cubicBezTo>
                    <a:pt x="168" y="110"/>
                    <a:pt x="243" y="63"/>
                    <a:pt x="261" y="28"/>
                  </a:cubicBezTo>
                  <a:cubicBezTo>
                    <a:pt x="267" y="17"/>
                    <a:pt x="261" y="6"/>
                    <a:pt x="250" y="6"/>
                  </a:cubicBezTo>
                  <a:cubicBezTo>
                    <a:pt x="250" y="0"/>
                    <a:pt x="238" y="0"/>
                    <a:pt x="232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10302" y="3928351"/>
              <a:ext cx="37287" cy="32767"/>
            </a:xfrm>
            <a:custGeom>
              <a:avLst/>
              <a:gdLst/>
              <a:ahLst/>
              <a:cxnLst/>
              <a:rect l="l" t="t" r="r" b="b"/>
              <a:pathLst>
                <a:path w="429" h="377" extrusionOk="0">
                  <a:moveTo>
                    <a:pt x="215" y="1"/>
                  </a:moveTo>
                  <a:cubicBezTo>
                    <a:pt x="116" y="1"/>
                    <a:pt x="35" y="70"/>
                    <a:pt x="12" y="163"/>
                  </a:cubicBezTo>
                  <a:cubicBezTo>
                    <a:pt x="6" y="181"/>
                    <a:pt x="1" y="198"/>
                    <a:pt x="1" y="216"/>
                  </a:cubicBezTo>
                  <a:cubicBezTo>
                    <a:pt x="6" y="278"/>
                    <a:pt x="29" y="337"/>
                    <a:pt x="76" y="377"/>
                  </a:cubicBezTo>
                  <a:cubicBezTo>
                    <a:pt x="185" y="366"/>
                    <a:pt x="295" y="348"/>
                    <a:pt x="405" y="313"/>
                  </a:cubicBezTo>
                  <a:cubicBezTo>
                    <a:pt x="417" y="285"/>
                    <a:pt x="428" y="250"/>
                    <a:pt x="428" y="216"/>
                  </a:cubicBezTo>
                  <a:lnTo>
                    <a:pt x="428" y="198"/>
                  </a:lnTo>
                  <a:cubicBezTo>
                    <a:pt x="417" y="88"/>
                    <a:pt x="324" y="1"/>
                    <a:pt x="215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11258" y="3881678"/>
              <a:ext cx="36330" cy="32767"/>
            </a:xfrm>
            <a:custGeom>
              <a:avLst/>
              <a:gdLst/>
              <a:ahLst/>
              <a:cxnLst/>
              <a:rect l="l" t="t" r="r" b="b"/>
              <a:pathLst>
                <a:path w="418" h="377" extrusionOk="0">
                  <a:moveTo>
                    <a:pt x="215" y="0"/>
                  </a:moveTo>
                  <a:cubicBezTo>
                    <a:pt x="145" y="0"/>
                    <a:pt x="87" y="35"/>
                    <a:pt x="47" y="81"/>
                  </a:cubicBezTo>
                  <a:cubicBezTo>
                    <a:pt x="24" y="110"/>
                    <a:pt x="6" y="145"/>
                    <a:pt x="6" y="185"/>
                  </a:cubicBezTo>
                  <a:cubicBezTo>
                    <a:pt x="1" y="289"/>
                    <a:pt x="87" y="376"/>
                    <a:pt x="204" y="376"/>
                  </a:cubicBezTo>
                  <a:lnTo>
                    <a:pt x="204" y="371"/>
                  </a:lnTo>
                  <a:cubicBezTo>
                    <a:pt x="319" y="371"/>
                    <a:pt x="417" y="283"/>
                    <a:pt x="412" y="174"/>
                  </a:cubicBezTo>
                  <a:cubicBezTo>
                    <a:pt x="412" y="156"/>
                    <a:pt x="412" y="145"/>
                    <a:pt x="406" y="128"/>
                  </a:cubicBezTo>
                  <a:cubicBezTo>
                    <a:pt x="383" y="52"/>
                    <a:pt x="308" y="0"/>
                    <a:pt x="22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300" y="3849432"/>
              <a:ext cx="32332" cy="21207"/>
            </a:xfrm>
            <a:custGeom>
              <a:avLst/>
              <a:gdLst/>
              <a:ahLst/>
              <a:cxnLst/>
              <a:rect l="l" t="t" r="r" b="b"/>
              <a:pathLst>
                <a:path w="372" h="244" extrusionOk="0">
                  <a:moveTo>
                    <a:pt x="198" y="0"/>
                  </a:moveTo>
                  <a:cubicBezTo>
                    <a:pt x="105" y="0"/>
                    <a:pt x="17" y="59"/>
                    <a:pt x="12" y="123"/>
                  </a:cubicBezTo>
                  <a:cubicBezTo>
                    <a:pt x="1" y="192"/>
                    <a:pt x="76" y="243"/>
                    <a:pt x="174" y="243"/>
                  </a:cubicBezTo>
                  <a:lnTo>
                    <a:pt x="180" y="243"/>
                  </a:lnTo>
                  <a:cubicBezTo>
                    <a:pt x="289" y="243"/>
                    <a:pt x="371" y="180"/>
                    <a:pt x="371" y="105"/>
                  </a:cubicBezTo>
                  <a:cubicBezTo>
                    <a:pt x="364" y="48"/>
                    <a:pt x="295" y="0"/>
                    <a:pt x="209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19341" y="3832919"/>
              <a:ext cx="26161" cy="10604"/>
            </a:xfrm>
            <a:custGeom>
              <a:avLst/>
              <a:gdLst/>
              <a:ahLst/>
              <a:cxnLst/>
              <a:rect l="l" t="t" r="r" b="b"/>
              <a:pathLst>
                <a:path w="301" h="122" extrusionOk="0">
                  <a:moveTo>
                    <a:pt x="174" y="0"/>
                  </a:moveTo>
                  <a:cubicBezTo>
                    <a:pt x="168" y="0"/>
                    <a:pt x="162" y="0"/>
                    <a:pt x="156" y="6"/>
                  </a:cubicBezTo>
                  <a:cubicBezTo>
                    <a:pt x="81" y="6"/>
                    <a:pt x="12" y="35"/>
                    <a:pt x="6" y="64"/>
                  </a:cubicBezTo>
                  <a:cubicBezTo>
                    <a:pt x="1" y="70"/>
                    <a:pt x="1" y="81"/>
                    <a:pt x="6" y="86"/>
                  </a:cubicBezTo>
                  <a:cubicBezTo>
                    <a:pt x="18" y="104"/>
                    <a:pt x="63" y="121"/>
                    <a:pt x="127" y="121"/>
                  </a:cubicBezTo>
                  <a:lnTo>
                    <a:pt x="145" y="121"/>
                  </a:lnTo>
                  <a:cubicBezTo>
                    <a:pt x="226" y="115"/>
                    <a:pt x="290" y="86"/>
                    <a:pt x="301" y="57"/>
                  </a:cubicBezTo>
                  <a:lnTo>
                    <a:pt x="301" y="52"/>
                  </a:lnTo>
                  <a:cubicBezTo>
                    <a:pt x="295" y="22"/>
                    <a:pt x="244" y="0"/>
                    <a:pt x="174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624295" y="3829877"/>
              <a:ext cx="17209" cy="1043"/>
            </a:xfrm>
            <a:custGeom>
              <a:avLst/>
              <a:gdLst/>
              <a:ahLst/>
              <a:cxnLst/>
              <a:rect l="l" t="t" r="r" b="b"/>
              <a:pathLst>
                <a:path w="198" h="12" extrusionOk="0">
                  <a:moveTo>
                    <a:pt x="140" y="1"/>
                  </a:moveTo>
                  <a:cubicBezTo>
                    <a:pt x="99" y="1"/>
                    <a:pt x="48" y="6"/>
                    <a:pt x="1" y="12"/>
                  </a:cubicBezTo>
                  <a:lnTo>
                    <a:pt x="105" y="12"/>
                  </a:lnTo>
                  <a:cubicBezTo>
                    <a:pt x="129" y="12"/>
                    <a:pt x="145" y="12"/>
                    <a:pt x="163" y="6"/>
                  </a:cubicBezTo>
                  <a:lnTo>
                    <a:pt x="198" y="6"/>
                  </a:lnTo>
                  <a:cubicBezTo>
                    <a:pt x="180" y="1"/>
                    <a:pt x="163" y="1"/>
                    <a:pt x="140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669578" y="3928960"/>
              <a:ext cx="21207" cy="16601"/>
            </a:xfrm>
            <a:custGeom>
              <a:avLst/>
              <a:gdLst/>
              <a:ahLst/>
              <a:cxnLst/>
              <a:rect l="l" t="t" r="r" b="b"/>
              <a:pathLst>
                <a:path w="244" h="191" extrusionOk="0">
                  <a:moveTo>
                    <a:pt x="192" y="0"/>
                  </a:moveTo>
                  <a:cubicBezTo>
                    <a:pt x="88" y="0"/>
                    <a:pt x="6" y="87"/>
                    <a:pt x="1" y="191"/>
                  </a:cubicBezTo>
                  <a:cubicBezTo>
                    <a:pt x="30" y="180"/>
                    <a:pt x="53" y="162"/>
                    <a:pt x="82" y="145"/>
                  </a:cubicBezTo>
                  <a:cubicBezTo>
                    <a:pt x="139" y="105"/>
                    <a:pt x="198" y="57"/>
                    <a:pt x="244" y="12"/>
                  </a:cubicBezTo>
                  <a:cubicBezTo>
                    <a:pt x="227" y="6"/>
                    <a:pt x="214" y="0"/>
                    <a:pt x="198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68101" y="3883677"/>
              <a:ext cx="32854" cy="31724"/>
            </a:xfrm>
            <a:custGeom>
              <a:avLst/>
              <a:gdLst/>
              <a:ahLst/>
              <a:cxnLst/>
              <a:rect l="l" t="t" r="r" b="b"/>
              <a:pathLst>
                <a:path w="378" h="365" extrusionOk="0">
                  <a:moveTo>
                    <a:pt x="151" y="1"/>
                  </a:moveTo>
                  <a:cubicBezTo>
                    <a:pt x="65" y="1"/>
                    <a:pt x="1" y="70"/>
                    <a:pt x="1" y="162"/>
                  </a:cubicBezTo>
                  <a:cubicBezTo>
                    <a:pt x="6" y="209"/>
                    <a:pt x="23" y="255"/>
                    <a:pt x="58" y="290"/>
                  </a:cubicBezTo>
                  <a:cubicBezTo>
                    <a:pt x="92" y="330"/>
                    <a:pt x="151" y="359"/>
                    <a:pt x="209" y="365"/>
                  </a:cubicBezTo>
                  <a:lnTo>
                    <a:pt x="215" y="365"/>
                  </a:lnTo>
                  <a:cubicBezTo>
                    <a:pt x="313" y="365"/>
                    <a:pt x="377" y="290"/>
                    <a:pt x="365" y="191"/>
                  </a:cubicBezTo>
                  <a:cubicBezTo>
                    <a:pt x="359" y="116"/>
                    <a:pt x="301" y="52"/>
                    <a:pt x="238" y="17"/>
                  </a:cubicBezTo>
                  <a:cubicBezTo>
                    <a:pt x="215" y="12"/>
                    <a:pt x="197" y="6"/>
                    <a:pt x="174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64624" y="3851953"/>
              <a:ext cx="29638" cy="21207"/>
            </a:xfrm>
            <a:custGeom>
              <a:avLst/>
              <a:gdLst/>
              <a:ahLst/>
              <a:cxnLst/>
              <a:rect l="l" t="t" r="r" b="b"/>
              <a:pathLst>
                <a:path w="341" h="244" extrusionOk="0">
                  <a:moveTo>
                    <a:pt x="110" y="1"/>
                  </a:moveTo>
                  <a:cubicBezTo>
                    <a:pt x="92" y="1"/>
                    <a:pt x="81" y="1"/>
                    <a:pt x="70" y="6"/>
                  </a:cubicBezTo>
                  <a:cubicBezTo>
                    <a:pt x="23" y="19"/>
                    <a:pt x="1" y="46"/>
                    <a:pt x="6" y="94"/>
                  </a:cubicBezTo>
                  <a:cubicBezTo>
                    <a:pt x="12" y="158"/>
                    <a:pt x="92" y="220"/>
                    <a:pt x="180" y="244"/>
                  </a:cubicBezTo>
                  <a:lnTo>
                    <a:pt x="226" y="244"/>
                  </a:lnTo>
                  <a:cubicBezTo>
                    <a:pt x="301" y="244"/>
                    <a:pt x="341" y="203"/>
                    <a:pt x="324" y="139"/>
                  </a:cubicBezTo>
                  <a:cubicBezTo>
                    <a:pt x="306" y="81"/>
                    <a:pt x="231" y="19"/>
                    <a:pt x="145" y="6"/>
                  </a:cubicBezTo>
                  <a:cubicBezTo>
                    <a:pt x="132" y="1"/>
                    <a:pt x="121" y="1"/>
                    <a:pt x="110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60539" y="3835439"/>
              <a:ext cx="24684" cy="11038"/>
            </a:xfrm>
            <a:custGeom>
              <a:avLst/>
              <a:gdLst/>
              <a:ahLst/>
              <a:cxnLst/>
              <a:rect l="l" t="t" r="r" b="b"/>
              <a:pathLst>
                <a:path w="284" h="127" extrusionOk="0">
                  <a:moveTo>
                    <a:pt x="64" y="0"/>
                  </a:moveTo>
                  <a:cubicBezTo>
                    <a:pt x="41" y="0"/>
                    <a:pt x="24" y="6"/>
                    <a:pt x="13" y="12"/>
                  </a:cubicBezTo>
                  <a:cubicBezTo>
                    <a:pt x="0" y="17"/>
                    <a:pt x="0" y="23"/>
                    <a:pt x="0" y="35"/>
                  </a:cubicBezTo>
                  <a:cubicBezTo>
                    <a:pt x="13" y="70"/>
                    <a:pt x="88" y="110"/>
                    <a:pt x="168" y="127"/>
                  </a:cubicBezTo>
                  <a:lnTo>
                    <a:pt x="221" y="127"/>
                  </a:lnTo>
                  <a:cubicBezTo>
                    <a:pt x="243" y="127"/>
                    <a:pt x="256" y="127"/>
                    <a:pt x="267" y="121"/>
                  </a:cubicBezTo>
                  <a:cubicBezTo>
                    <a:pt x="278" y="116"/>
                    <a:pt x="284" y="105"/>
                    <a:pt x="273" y="86"/>
                  </a:cubicBezTo>
                  <a:lnTo>
                    <a:pt x="273" y="81"/>
                  </a:lnTo>
                  <a:cubicBezTo>
                    <a:pt x="221" y="52"/>
                    <a:pt x="168" y="28"/>
                    <a:pt x="117" y="6"/>
                  </a:cubicBezTo>
                  <a:cubicBezTo>
                    <a:pt x="99" y="0"/>
                    <a:pt x="75" y="0"/>
                    <a:pt x="64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706256" y="3864990"/>
              <a:ext cx="3737" cy="8692"/>
            </a:xfrm>
            <a:custGeom>
              <a:avLst/>
              <a:gdLst/>
              <a:ahLst/>
              <a:cxnLst/>
              <a:rect l="l" t="t" r="r" b="b"/>
              <a:pathLst>
                <a:path w="43" h="100" extrusionOk="0">
                  <a:moveTo>
                    <a:pt x="1" y="1"/>
                  </a:moveTo>
                  <a:cubicBezTo>
                    <a:pt x="1" y="13"/>
                    <a:pt x="8" y="24"/>
                    <a:pt x="13" y="35"/>
                  </a:cubicBezTo>
                  <a:cubicBezTo>
                    <a:pt x="19" y="59"/>
                    <a:pt x="30" y="77"/>
                    <a:pt x="42" y="99"/>
                  </a:cubicBezTo>
                  <a:cubicBezTo>
                    <a:pt x="35" y="64"/>
                    <a:pt x="19" y="35"/>
                    <a:pt x="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-970942" y="4163196"/>
              <a:ext cx="6972147" cy="1402547"/>
            </a:xfrm>
            <a:custGeom>
              <a:avLst/>
              <a:gdLst/>
              <a:ahLst/>
              <a:cxnLst/>
              <a:rect l="l" t="t" r="r" b="b"/>
              <a:pathLst>
                <a:path w="80218" h="16137" extrusionOk="0">
                  <a:moveTo>
                    <a:pt x="35300" y="0"/>
                  </a:moveTo>
                  <a:cubicBezTo>
                    <a:pt x="27367" y="0"/>
                    <a:pt x="16335" y="388"/>
                    <a:pt x="1092" y="1303"/>
                  </a:cubicBezTo>
                  <a:cubicBezTo>
                    <a:pt x="1092" y="1303"/>
                    <a:pt x="0" y="16137"/>
                    <a:pt x="7203" y="16137"/>
                  </a:cubicBezTo>
                  <a:cubicBezTo>
                    <a:pt x="7344" y="16137"/>
                    <a:pt x="7488" y="16131"/>
                    <a:pt x="7634" y="16119"/>
                  </a:cubicBezTo>
                  <a:cubicBezTo>
                    <a:pt x="80217" y="10385"/>
                    <a:pt x="49654" y="782"/>
                    <a:pt x="49654" y="782"/>
                  </a:cubicBezTo>
                  <a:cubicBezTo>
                    <a:pt x="46710" y="291"/>
                    <a:pt x="42165" y="0"/>
                    <a:pt x="35300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6384474" y="3916981"/>
              <a:ext cx="197215" cy="337202"/>
            </a:xfrm>
            <a:custGeom>
              <a:avLst/>
              <a:gdLst/>
              <a:ahLst/>
              <a:cxnLst/>
              <a:rect l="l" t="t" r="r" b="b"/>
              <a:pathLst>
                <a:path w="4697" h="8031" extrusionOk="0">
                  <a:moveTo>
                    <a:pt x="1594" y="1"/>
                  </a:moveTo>
                  <a:cubicBezTo>
                    <a:pt x="1583" y="1"/>
                    <a:pt x="1575" y="7"/>
                    <a:pt x="1570" y="19"/>
                  </a:cubicBezTo>
                  <a:cubicBezTo>
                    <a:pt x="528" y="2444"/>
                    <a:pt x="1" y="7044"/>
                    <a:pt x="1130" y="7709"/>
                  </a:cubicBezTo>
                  <a:cubicBezTo>
                    <a:pt x="1506" y="7933"/>
                    <a:pt x="1854" y="8031"/>
                    <a:pt x="2170" y="8031"/>
                  </a:cubicBezTo>
                  <a:cubicBezTo>
                    <a:pt x="2720" y="8031"/>
                    <a:pt x="3176" y="7737"/>
                    <a:pt x="3525" y="7303"/>
                  </a:cubicBezTo>
                  <a:cubicBezTo>
                    <a:pt x="4696" y="5863"/>
                    <a:pt x="1921" y="1"/>
                    <a:pt x="159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6357770" y="4095218"/>
              <a:ext cx="97915" cy="167572"/>
            </a:xfrm>
            <a:custGeom>
              <a:avLst/>
              <a:gdLst/>
              <a:ahLst/>
              <a:cxnLst/>
              <a:rect l="l" t="t" r="r" b="b"/>
              <a:pathLst>
                <a:path w="2332" h="3991" extrusionOk="0">
                  <a:moveTo>
                    <a:pt x="787" y="0"/>
                  </a:moveTo>
                  <a:cubicBezTo>
                    <a:pt x="782" y="0"/>
                    <a:pt x="778" y="3"/>
                    <a:pt x="776" y="9"/>
                  </a:cubicBezTo>
                  <a:cubicBezTo>
                    <a:pt x="262" y="1219"/>
                    <a:pt x="1" y="3499"/>
                    <a:pt x="556" y="3835"/>
                  </a:cubicBezTo>
                  <a:cubicBezTo>
                    <a:pt x="743" y="3943"/>
                    <a:pt x="916" y="3991"/>
                    <a:pt x="1072" y="3991"/>
                  </a:cubicBezTo>
                  <a:cubicBezTo>
                    <a:pt x="1348" y="3991"/>
                    <a:pt x="1575" y="3845"/>
                    <a:pt x="1747" y="3632"/>
                  </a:cubicBezTo>
                  <a:cubicBezTo>
                    <a:pt x="2332" y="2913"/>
                    <a:pt x="952" y="0"/>
                    <a:pt x="78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6270352" y="4121208"/>
              <a:ext cx="143639" cy="167740"/>
            </a:xfrm>
            <a:custGeom>
              <a:avLst/>
              <a:gdLst/>
              <a:ahLst/>
              <a:cxnLst/>
              <a:rect l="l" t="t" r="r" b="b"/>
              <a:pathLst>
                <a:path w="3421" h="3995" extrusionOk="0">
                  <a:moveTo>
                    <a:pt x="1152" y="1"/>
                  </a:moveTo>
                  <a:cubicBezTo>
                    <a:pt x="1144" y="1"/>
                    <a:pt x="1138" y="4"/>
                    <a:pt x="1134" y="10"/>
                  </a:cubicBezTo>
                  <a:cubicBezTo>
                    <a:pt x="376" y="1213"/>
                    <a:pt x="0" y="3499"/>
                    <a:pt x="822" y="3833"/>
                  </a:cubicBezTo>
                  <a:cubicBezTo>
                    <a:pt x="1098" y="3946"/>
                    <a:pt x="1352" y="3995"/>
                    <a:pt x="1584" y="3995"/>
                  </a:cubicBezTo>
                  <a:cubicBezTo>
                    <a:pt x="1984" y="3995"/>
                    <a:pt x="2316" y="3850"/>
                    <a:pt x="2569" y="3638"/>
                  </a:cubicBezTo>
                  <a:cubicBezTo>
                    <a:pt x="3421" y="2926"/>
                    <a:pt x="1392" y="1"/>
                    <a:pt x="115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6202836" y="4138885"/>
              <a:ext cx="119538" cy="165851"/>
            </a:xfrm>
            <a:custGeom>
              <a:avLst/>
              <a:gdLst/>
              <a:ahLst/>
              <a:cxnLst/>
              <a:rect l="l" t="t" r="r" b="b"/>
              <a:pathLst>
                <a:path w="2847" h="3950" extrusionOk="0">
                  <a:moveTo>
                    <a:pt x="554" y="0"/>
                  </a:moveTo>
                  <a:cubicBezTo>
                    <a:pt x="546" y="0"/>
                    <a:pt x="541" y="3"/>
                    <a:pt x="538" y="11"/>
                  </a:cubicBezTo>
                  <a:cubicBezTo>
                    <a:pt x="46" y="1260"/>
                    <a:pt x="0" y="3569"/>
                    <a:pt x="746" y="3841"/>
                  </a:cubicBezTo>
                  <a:cubicBezTo>
                    <a:pt x="950" y="3917"/>
                    <a:pt x="1138" y="3950"/>
                    <a:pt x="1307" y="3950"/>
                  </a:cubicBezTo>
                  <a:cubicBezTo>
                    <a:pt x="1700" y="3950"/>
                    <a:pt x="2000" y="3771"/>
                    <a:pt x="2209" y="3517"/>
                  </a:cubicBezTo>
                  <a:cubicBezTo>
                    <a:pt x="2846" y="2740"/>
                    <a:pt x="776" y="0"/>
                    <a:pt x="55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587819" y="4090768"/>
              <a:ext cx="119622" cy="165893"/>
            </a:xfrm>
            <a:custGeom>
              <a:avLst/>
              <a:gdLst/>
              <a:ahLst/>
              <a:cxnLst/>
              <a:rect l="l" t="t" r="r" b="b"/>
              <a:pathLst>
                <a:path w="2849" h="3951" extrusionOk="0">
                  <a:moveTo>
                    <a:pt x="554" y="1"/>
                  </a:moveTo>
                  <a:cubicBezTo>
                    <a:pt x="546" y="1"/>
                    <a:pt x="541" y="4"/>
                    <a:pt x="538" y="11"/>
                  </a:cubicBezTo>
                  <a:cubicBezTo>
                    <a:pt x="41" y="1268"/>
                    <a:pt x="1" y="3570"/>
                    <a:pt x="741" y="3842"/>
                  </a:cubicBezTo>
                  <a:cubicBezTo>
                    <a:pt x="947" y="3917"/>
                    <a:pt x="1135" y="3950"/>
                    <a:pt x="1306" y="3950"/>
                  </a:cubicBezTo>
                  <a:cubicBezTo>
                    <a:pt x="1701" y="3950"/>
                    <a:pt x="2001" y="3772"/>
                    <a:pt x="2211" y="3517"/>
                  </a:cubicBezTo>
                  <a:cubicBezTo>
                    <a:pt x="2848" y="2741"/>
                    <a:pt x="771" y="1"/>
                    <a:pt x="55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643662" y="4098997"/>
              <a:ext cx="127558" cy="165347"/>
            </a:xfrm>
            <a:custGeom>
              <a:avLst/>
              <a:gdLst/>
              <a:ahLst/>
              <a:cxnLst/>
              <a:rect l="l" t="t" r="r" b="b"/>
              <a:pathLst>
                <a:path w="3038" h="3938" extrusionOk="0">
                  <a:moveTo>
                    <a:pt x="2086" y="1"/>
                  </a:moveTo>
                  <a:cubicBezTo>
                    <a:pt x="2081" y="1"/>
                    <a:pt x="2077" y="3"/>
                    <a:pt x="2073" y="7"/>
                  </a:cubicBezTo>
                  <a:cubicBezTo>
                    <a:pt x="1055" y="1013"/>
                    <a:pt x="1" y="3131"/>
                    <a:pt x="574" y="3606"/>
                  </a:cubicBezTo>
                  <a:cubicBezTo>
                    <a:pt x="858" y="3842"/>
                    <a:pt x="1148" y="3938"/>
                    <a:pt x="1424" y="3938"/>
                  </a:cubicBezTo>
                  <a:cubicBezTo>
                    <a:pt x="1661" y="3938"/>
                    <a:pt x="1887" y="3868"/>
                    <a:pt x="2089" y="3756"/>
                  </a:cubicBezTo>
                  <a:cubicBezTo>
                    <a:pt x="3038" y="3230"/>
                    <a:pt x="2285" y="1"/>
                    <a:pt x="208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710968" y="4110838"/>
              <a:ext cx="129657" cy="201792"/>
            </a:xfrm>
            <a:custGeom>
              <a:avLst/>
              <a:gdLst/>
              <a:ahLst/>
              <a:cxnLst/>
              <a:rect l="l" t="t" r="r" b="b"/>
              <a:pathLst>
                <a:path w="3088" h="4806" extrusionOk="0">
                  <a:moveTo>
                    <a:pt x="2353" y="0"/>
                  </a:moveTo>
                  <a:cubicBezTo>
                    <a:pt x="2348" y="0"/>
                    <a:pt x="2343" y="3"/>
                    <a:pt x="2338" y="8"/>
                  </a:cubicBezTo>
                  <a:cubicBezTo>
                    <a:pt x="1228" y="1281"/>
                    <a:pt x="0" y="3896"/>
                    <a:pt x="550" y="4446"/>
                  </a:cubicBezTo>
                  <a:cubicBezTo>
                    <a:pt x="806" y="4701"/>
                    <a:pt x="1076" y="4805"/>
                    <a:pt x="1341" y="4805"/>
                  </a:cubicBezTo>
                  <a:cubicBezTo>
                    <a:pt x="1599" y="4805"/>
                    <a:pt x="1852" y="4706"/>
                    <a:pt x="2083" y="4550"/>
                  </a:cubicBezTo>
                  <a:cubicBezTo>
                    <a:pt x="3087" y="3862"/>
                    <a:pt x="2552" y="0"/>
                    <a:pt x="235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6510814" y="3966023"/>
              <a:ext cx="127180" cy="291687"/>
            </a:xfrm>
            <a:custGeom>
              <a:avLst/>
              <a:gdLst/>
              <a:ahLst/>
              <a:cxnLst/>
              <a:rect l="l" t="t" r="r" b="b"/>
              <a:pathLst>
                <a:path w="3029" h="6947" extrusionOk="0">
                  <a:moveTo>
                    <a:pt x="1832" y="1"/>
                  </a:moveTo>
                  <a:cubicBezTo>
                    <a:pt x="1826" y="1"/>
                    <a:pt x="1821" y="6"/>
                    <a:pt x="1817" y="15"/>
                  </a:cubicBezTo>
                  <a:cubicBezTo>
                    <a:pt x="886" y="1976"/>
                    <a:pt x="1" y="5858"/>
                    <a:pt x="609" y="6552"/>
                  </a:cubicBezTo>
                  <a:cubicBezTo>
                    <a:pt x="855" y="6829"/>
                    <a:pt x="1097" y="6946"/>
                    <a:pt x="1327" y="6946"/>
                  </a:cubicBezTo>
                  <a:cubicBezTo>
                    <a:pt x="1620" y="6946"/>
                    <a:pt x="1892" y="6755"/>
                    <a:pt x="2129" y="6460"/>
                  </a:cubicBezTo>
                  <a:cubicBezTo>
                    <a:pt x="3029" y="5347"/>
                    <a:pt x="2033" y="1"/>
                    <a:pt x="183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6215516" y="4018717"/>
              <a:ext cx="149937" cy="241260"/>
            </a:xfrm>
            <a:custGeom>
              <a:avLst/>
              <a:gdLst/>
              <a:ahLst/>
              <a:cxnLst/>
              <a:rect l="l" t="t" r="r" b="b"/>
              <a:pathLst>
                <a:path w="3571" h="5746" extrusionOk="0">
                  <a:moveTo>
                    <a:pt x="1409" y="1"/>
                  </a:moveTo>
                  <a:cubicBezTo>
                    <a:pt x="1400" y="1"/>
                    <a:pt x="1390" y="2"/>
                    <a:pt x="1381" y="4"/>
                  </a:cubicBezTo>
                  <a:cubicBezTo>
                    <a:pt x="719" y="158"/>
                    <a:pt x="0" y="5746"/>
                    <a:pt x="1590" y="5746"/>
                  </a:cubicBezTo>
                  <a:cubicBezTo>
                    <a:pt x="1610" y="5746"/>
                    <a:pt x="1632" y="5745"/>
                    <a:pt x="1653" y="5743"/>
                  </a:cubicBezTo>
                  <a:cubicBezTo>
                    <a:pt x="3571" y="5571"/>
                    <a:pt x="2100" y="1"/>
                    <a:pt x="14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367973" y="4173819"/>
              <a:ext cx="16081" cy="111057"/>
            </a:xfrm>
            <a:custGeom>
              <a:avLst/>
              <a:gdLst/>
              <a:ahLst/>
              <a:cxnLst/>
              <a:rect l="l" t="t" r="r" b="b"/>
              <a:pathLst>
                <a:path w="383" h="2645" extrusionOk="0">
                  <a:moveTo>
                    <a:pt x="227" y="1"/>
                  </a:moveTo>
                  <a:lnTo>
                    <a:pt x="1" y="6"/>
                  </a:lnTo>
                  <a:lnTo>
                    <a:pt x="158" y="2644"/>
                  </a:lnTo>
                  <a:lnTo>
                    <a:pt x="383" y="263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6283914" y="4192293"/>
              <a:ext cx="16081" cy="111267"/>
            </a:xfrm>
            <a:custGeom>
              <a:avLst/>
              <a:gdLst/>
              <a:ahLst/>
              <a:cxnLst/>
              <a:rect l="l" t="t" r="r" b="b"/>
              <a:pathLst>
                <a:path w="383" h="2650" extrusionOk="0">
                  <a:moveTo>
                    <a:pt x="221" y="1"/>
                  </a:moveTo>
                  <a:lnTo>
                    <a:pt x="1" y="12"/>
                  </a:lnTo>
                  <a:lnTo>
                    <a:pt x="157" y="2650"/>
                  </a:lnTo>
                  <a:lnTo>
                    <a:pt x="382" y="2639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6708575" y="4170208"/>
              <a:ext cx="6340" cy="61260"/>
            </a:xfrm>
            <a:custGeom>
              <a:avLst/>
              <a:gdLst/>
              <a:ahLst/>
              <a:cxnLst/>
              <a:rect l="l" t="t" r="r" b="b"/>
              <a:pathLst>
                <a:path w="151" h="1459" extrusionOk="0">
                  <a:moveTo>
                    <a:pt x="6" y="1"/>
                  </a:moveTo>
                  <a:lnTo>
                    <a:pt x="0" y="1458"/>
                  </a:lnTo>
                  <a:lnTo>
                    <a:pt x="145" y="1458"/>
                  </a:lnTo>
                  <a:lnTo>
                    <a:pt x="150" y="6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6630562" y="4187171"/>
              <a:ext cx="6382" cy="61260"/>
            </a:xfrm>
            <a:custGeom>
              <a:avLst/>
              <a:gdLst/>
              <a:ahLst/>
              <a:cxnLst/>
              <a:rect l="l" t="t" r="r" b="b"/>
              <a:pathLst>
                <a:path w="152" h="1459" extrusionOk="0">
                  <a:moveTo>
                    <a:pt x="6" y="1"/>
                  </a:moveTo>
                  <a:lnTo>
                    <a:pt x="0" y="1453"/>
                  </a:lnTo>
                  <a:lnTo>
                    <a:pt x="145" y="1459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6545076" y="4181587"/>
              <a:ext cx="6130" cy="61260"/>
            </a:xfrm>
            <a:custGeom>
              <a:avLst/>
              <a:gdLst/>
              <a:ahLst/>
              <a:cxnLst/>
              <a:rect l="l" t="t" r="r" b="b"/>
              <a:pathLst>
                <a:path w="146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0" y="1458"/>
                  </a:lnTo>
                  <a:lnTo>
                    <a:pt x="145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6245495" y="3918031"/>
              <a:ext cx="202464" cy="305123"/>
            </a:xfrm>
            <a:custGeom>
              <a:avLst/>
              <a:gdLst/>
              <a:ahLst/>
              <a:cxnLst/>
              <a:rect l="l" t="t" r="r" b="b"/>
              <a:pathLst>
                <a:path w="4822" h="7267" extrusionOk="0">
                  <a:moveTo>
                    <a:pt x="2672" y="0"/>
                  </a:moveTo>
                  <a:cubicBezTo>
                    <a:pt x="0" y="0"/>
                    <a:pt x="1929" y="7267"/>
                    <a:pt x="2960" y="7267"/>
                  </a:cubicBezTo>
                  <a:cubicBezTo>
                    <a:pt x="2975" y="7267"/>
                    <a:pt x="2990" y="7265"/>
                    <a:pt x="3005" y="7262"/>
                  </a:cubicBezTo>
                  <a:cubicBezTo>
                    <a:pt x="4255" y="6990"/>
                    <a:pt x="4821" y="3866"/>
                    <a:pt x="4699" y="2987"/>
                  </a:cubicBezTo>
                  <a:cubicBezTo>
                    <a:pt x="4491" y="1470"/>
                    <a:pt x="3393" y="58"/>
                    <a:pt x="2814" y="7"/>
                  </a:cubicBezTo>
                  <a:cubicBezTo>
                    <a:pt x="2765" y="3"/>
                    <a:pt x="2718" y="0"/>
                    <a:pt x="2672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6643788" y="3937093"/>
              <a:ext cx="129405" cy="249826"/>
            </a:xfrm>
            <a:custGeom>
              <a:avLst/>
              <a:gdLst/>
              <a:ahLst/>
              <a:cxnLst/>
              <a:rect l="l" t="t" r="r" b="b"/>
              <a:pathLst>
                <a:path w="3082" h="5950" extrusionOk="0">
                  <a:moveTo>
                    <a:pt x="1445" y="0"/>
                  </a:moveTo>
                  <a:cubicBezTo>
                    <a:pt x="0" y="0"/>
                    <a:pt x="172" y="5670"/>
                    <a:pt x="681" y="5807"/>
                  </a:cubicBezTo>
                  <a:cubicBezTo>
                    <a:pt x="1005" y="5895"/>
                    <a:pt x="1258" y="5949"/>
                    <a:pt x="1526" y="5949"/>
                  </a:cubicBezTo>
                  <a:cubicBezTo>
                    <a:pt x="1784" y="5949"/>
                    <a:pt x="2057" y="5899"/>
                    <a:pt x="2422" y="5783"/>
                  </a:cubicBezTo>
                  <a:cubicBezTo>
                    <a:pt x="3082" y="5569"/>
                    <a:pt x="3065" y="635"/>
                    <a:pt x="1717" y="61"/>
                  </a:cubicBezTo>
                  <a:cubicBezTo>
                    <a:pt x="1621" y="20"/>
                    <a:pt x="1530" y="0"/>
                    <a:pt x="144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6576566" y="4001166"/>
              <a:ext cx="101442" cy="207586"/>
            </a:xfrm>
            <a:custGeom>
              <a:avLst/>
              <a:gdLst/>
              <a:ahLst/>
              <a:cxnLst/>
              <a:rect l="l" t="t" r="r" b="b"/>
              <a:pathLst>
                <a:path w="2416" h="4944" extrusionOk="0">
                  <a:moveTo>
                    <a:pt x="1132" y="1"/>
                  </a:moveTo>
                  <a:cubicBezTo>
                    <a:pt x="0" y="1"/>
                    <a:pt x="135" y="4710"/>
                    <a:pt x="535" y="4825"/>
                  </a:cubicBezTo>
                  <a:cubicBezTo>
                    <a:pt x="788" y="4898"/>
                    <a:pt x="985" y="4943"/>
                    <a:pt x="1195" y="4943"/>
                  </a:cubicBezTo>
                  <a:cubicBezTo>
                    <a:pt x="1398" y="4943"/>
                    <a:pt x="1613" y="4901"/>
                    <a:pt x="1900" y="4801"/>
                  </a:cubicBezTo>
                  <a:cubicBezTo>
                    <a:pt x="2415" y="4628"/>
                    <a:pt x="2397" y="526"/>
                    <a:pt x="1345" y="51"/>
                  </a:cubicBezTo>
                  <a:cubicBezTo>
                    <a:pt x="1269" y="17"/>
                    <a:pt x="1199" y="1"/>
                    <a:pt x="113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6482892" y="3947842"/>
              <a:ext cx="120000" cy="255452"/>
            </a:xfrm>
            <a:custGeom>
              <a:avLst/>
              <a:gdLst/>
              <a:ahLst/>
              <a:cxnLst/>
              <a:rect l="l" t="t" r="r" b="b"/>
              <a:pathLst>
                <a:path w="2858" h="6084" extrusionOk="0">
                  <a:moveTo>
                    <a:pt x="1188" y="1"/>
                  </a:moveTo>
                  <a:cubicBezTo>
                    <a:pt x="1178" y="1"/>
                    <a:pt x="1167" y="1"/>
                    <a:pt x="1157" y="2"/>
                  </a:cubicBezTo>
                  <a:cubicBezTo>
                    <a:pt x="0" y="106"/>
                    <a:pt x="481" y="5810"/>
                    <a:pt x="845" y="5944"/>
                  </a:cubicBezTo>
                  <a:cubicBezTo>
                    <a:pt x="1080" y="6029"/>
                    <a:pt x="1270" y="6084"/>
                    <a:pt x="1476" y="6084"/>
                  </a:cubicBezTo>
                  <a:cubicBezTo>
                    <a:pt x="1690" y="6084"/>
                    <a:pt x="1921" y="6025"/>
                    <a:pt x="2239" y="5880"/>
                  </a:cubicBezTo>
                  <a:cubicBezTo>
                    <a:pt x="2858" y="5605"/>
                    <a:pt x="2318" y="1"/>
                    <a:pt x="1188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1561686" y="3981500"/>
              <a:ext cx="5211698" cy="394934"/>
            </a:xfrm>
            <a:custGeom>
              <a:avLst/>
              <a:gdLst/>
              <a:ahLst/>
              <a:cxnLst/>
              <a:rect l="l" t="t" r="r" b="b"/>
              <a:pathLst>
                <a:path w="124125" h="9406" extrusionOk="0">
                  <a:moveTo>
                    <a:pt x="55489" y="1"/>
                  </a:moveTo>
                  <a:cubicBezTo>
                    <a:pt x="53412" y="1"/>
                    <a:pt x="51349" y="20"/>
                    <a:pt x="49314" y="61"/>
                  </a:cubicBezTo>
                  <a:cubicBezTo>
                    <a:pt x="27909" y="490"/>
                    <a:pt x="7059" y="1387"/>
                    <a:pt x="1" y="3278"/>
                  </a:cubicBezTo>
                  <a:lnTo>
                    <a:pt x="101296" y="9406"/>
                  </a:lnTo>
                  <a:cubicBezTo>
                    <a:pt x="101296" y="9406"/>
                    <a:pt x="124124" y="6565"/>
                    <a:pt x="107510" y="3238"/>
                  </a:cubicBezTo>
                  <a:cubicBezTo>
                    <a:pt x="103073" y="2352"/>
                    <a:pt x="78477" y="1"/>
                    <a:pt x="55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-1443464" y="4549663"/>
              <a:ext cx="5362571" cy="985741"/>
            </a:xfrm>
            <a:custGeom>
              <a:avLst/>
              <a:gdLst/>
              <a:ahLst/>
              <a:cxnLst/>
              <a:rect l="l" t="t" r="r" b="b"/>
              <a:pathLst>
                <a:path w="91340" h="23477" extrusionOk="0">
                  <a:moveTo>
                    <a:pt x="1" y="0"/>
                  </a:moveTo>
                  <a:lnTo>
                    <a:pt x="1" y="0"/>
                  </a:lnTo>
                  <a:cubicBezTo>
                    <a:pt x="110" y="17"/>
                    <a:pt x="226" y="29"/>
                    <a:pt x="335" y="41"/>
                  </a:cubicBezTo>
                  <a:cubicBezTo>
                    <a:pt x="16414" y="2211"/>
                    <a:pt x="30986" y="19346"/>
                    <a:pt x="38623" y="23477"/>
                  </a:cubicBezTo>
                  <a:lnTo>
                    <a:pt x="91339" y="16865"/>
                  </a:lnTo>
                  <a:lnTo>
                    <a:pt x="75216" y="1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1988600" y="4067108"/>
              <a:ext cx="4986268" cy="1874429"/>
            </a:xfrm>
            <a:custGeom>
              <a:avLst/>
              <a:gdLst/>
              <a:ahLst/>
              <a:cxnLst/>
              <a:rect l="l" t="t" r="r" b="b"/>
              <a:pathLst>
                <a:path w="118756" h="32168" extrusionOk="0">
                  <a:moveTo>
                    <a:pt x="21493" y="1"/>
                  </a:moveTo>
                  <a:lnTo>
                    <a:pt x="0" y="8644"/>
                  </a:lnTo>
                  <a:lnTo>
                    <a:pt x="100862" y="32168"/>
                  </a:lnTo>
                  <a:lnTo>
                    <a:pt x="118756" y="2507"/>
                  </a:lnTo>
                  <a:lnTo>
                    <a:pt x="214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661897" y="4586636"/>
              <a:ext cx="5577368" cy="805320"/>
            </a:xfrm>
            <a:custGeom>
              <a:avLst/>
              <a:gdLst/>
              <a:ahLst/>
              <a:cxnLst/>
              <a:rect l="l" t="t" r="r" b="b"/>
              <a:pathLst>
                <a:path w="132834" h="19180" extrusionOk="0">
                  <a:moveTo>
                    <a:pt x="132833" y="1"/>
                  </a:moveTo>
                  <a:lnTo>
                    <a:pt x="27303" y="1424"/>
                  </a:lnTo>
                  <a:lnTo>
                    <a:pt x="1" y="11925"/>
                  </a:lnTo>
                  <a:lnTo>
                    <a:pt x="47233" y="19180"/>
                  </a:lnTo>
                  <a:lnTo>
                    <a:pt x="126059" y="6122"/>
                  </a:lnTo>
                  <a:lnTo>
                    <a:pt x="1328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6403075" y="4355037"/>
              <a:ext cx="4359226" cy="462303"/>
            </a:xfrm>
            <a:custGeom>
              <a:avLst/>
              <a:gdLst/>
              <a:ahLst/>
              <a:cxnLst/>
              <a:rect l="l" t="t" r="r" b="b"/>
              <a:pathLst>
                <a:path w="103822" h="4946" extrusionOk="0">
                  <a:moveTo>
                    <a:pt x="56849" y="1"/>
                  </a:moveTo>
                  <a:cubicBezTo>
                    <a:pt x="5173" y="1"/>
                    <a:pt x="1" y="4422"/>
                    <a:pt x="2075" y="4781"/>
                  </a:cubicBezTo>
                  <a:cubicBezTo>
                    <a:pt x="2744" y="4895"/>
                    <a:pt x="4766" y="4946"/>
                    <a:pt x="7794" y="4946"/>
                  </a:cubicBezTo>
                  <a:cubicBezTo>
                    <a:pt x="28440" y="4946"/>
                    <a:pt x="95839" y="2588"/>
                    <a:pt x="99558" y="1876"/>
                  </a:cubicBezTo>
                  <a:cubicBezTo>
                    <a:pt x="103822" y="1056"/>
                    <a:pt x="75913" y="89"/>
                    <a:pt x="61959" y="14"/>
                  </a:cubicBezTo>
                  <a:cubicBezTo>
                    <a:pt x="60207" y="5"/>
                    <a:pt x="58504" y="1"/>
                    <a:pt x="56849" y="1"/>
                  </a:cubicBez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8741349" y="3088034"/>
              <a:ext cx="485376" cy="900464"/>
            </a:xfrm>
            <a:custGeom>
              <a:avLst/>
              <a:gdLst/>
              <a:ahLst/>
              <a:cxnLst/>
              <a:rect l="l" t="t" r="r" b="b"/>
              <a:pathLst>
                <a:path w="11560" h="21446" extrusionOk="0">
                  <a:moveTo>
                    <a:pt x="7471" y="0"/>
                  </a:moveTo>
                  <a:cubicBezTo>
                    <a:pt x="7455" y="0"/>
                    <a:pt x="7439" y="2"/>
                    <a:pt x="7423" y="4"/>
                  </a:cubicBezTo>
                  <a:cubicBezTo>
                    <a:pt x="5948" y="229"/>
                    <a:pt x="5936" y="10990"/>
                    <a:pt x="5960" y="13854"/>
                  </a:cubicBezTo>
                  <a:cubicBezTo>
                    <a:pt x="5921" y="11662"/>
                    <a:pt x="5687" y="5066"/>
                    <a:pt x="4291" y="5066"/>
                  </a:cubicBezTo>
                  <a:cubicBezTo>
                    <a:pt x="4229" y="5066"/>
                    <a:pt x="4164" y="5079"/>
                    <a:pt x="4096" y="5107"/>
                  </a:cubicBezTo>
                  <a:cubicBezTo>
                    <a:pt x="2234" y="5876"/>
                    <a:pt x="4589" y="14936"/>
                    <a:pt x="4589" y="14936"/>
                  </a:cubicBezTo>
                  <a:cubicBezTo>
                    <a:pt x="4589" y="14936"/>
                    <a:pt x="3193" y="13838"/>
                    <a:pt x="1931" y="13838"/>
                  </a:cubicBezTo>
                  <a:cubicBezTo>
                    <a:pt x="1641" y="13838"/>
                    <a:pt x="1357" y="13896"/>
                    <a:pt x="1100" y="14039"/>
                  </a:cubicBezTo>
                  <a:cubicBezTo>
                    <a:pt x="0" y="14653"/>
                    <a:pt x="1575" y="17037"/>
                    <a:pt x="2263" y="17985"/>
                  </a:cubicBezTo>
                  <a:cubicBezTo>
                    <a:pt x="2171" y="17930"/>
                    <a:pt x="2054" y="17891"/>
                    <a:pt x="1903" y="17891"/>
                  </a:cubicBezTo>
                  <a:cubicBezTo>
                    <a:pt x="1771" y="17891"/>
                    <a:pt x="1613" y="17921"/>
                    <a:pt x="1423" y="17996"/>
                  </a:cubicBezTo>
                  <a:cubicBezTo>
                    <a:pt x="446" y="18378"/>
                    <a:pt x="857" y="19911"/>
                    <a:pt x="1262" y="21445"/>
                  </a:cubicBezTo>
                  <a:lnTo>
                    <a:pt x="11559" y="17742"/>
                  </a:lnTo>
                  <a:cubicBezTo>
                    <a:pt x="11559" y="17742"/>
                    <a:pt x="10750" y="8554"/>
                    <a:pt x="9778" y="8428"/>
                  </a:cubicBezTo>
                  <a:cubicBezTo>
                    <a:pt x="9765" y="8426"/>
                    <a:pt x="9753" y="8426"/>
                    <a:pt x="9740" y="8426"/>
                  </a:cubicBezTo>
                  <a:cubicBezTo>
                    <a:pt x="8929" y="8426"/>
                    <a:pt x="8760" y="11983"/>
                    <a:pt x="8731" y="12923"/>
                  </a:cubicBezTo>
                  <a:cubicBezTo>
                    <a:pt x="8771" y="11205"/>
                    <a:pt x="8993" y="0"/>
                    <a:pt x="7471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 flipH="1">
              <a:off x="-1257662" y="4194487"/>
              <a:ext cx="4359226" cy="462303"/>
            </a:xfrm>
            <a:custGeom>
              <a:avLst/>
              <a:gdLst/>
              <a:ahLst/>
              <a:cxnLst/>
              <a:rect l="l" t="t" r="r" b="b"/>
              <a:pathLst>
                <a:path w="103822" h="4946" extrusionOk="0">
                  <a:moveTo>
                    <a:pt x="56849" y="1"/>
                  </a:moveTo>
                  <a:cubicBezTo>
                    <a:pt x="5173" y="1"/>
                    <a:pt x="1" y="4422"/>
                    <a:pt x="2075" y="4781"/>
                  </a:cubicBezTo>
                  <a:cubicBezTo>
                    <a:pt x="2744" y="4895"/>
                    <a:pt x="4766" y="4946"/>
                    <a:pt x="7794" y="4946"/>
                  </a:cubicBezTo>
                  <a:cubicBezTo>
                    <a:pt x="28440" y="4946"/>
                    <a:pt x="95839" y="2588"/>
                    <a:pt x="99558" y="1876"/>
                  </a:cubicBezTo>
                  <a:cubicBezTo>
                    <a:pt x="103822" y="1056"/>
                    <a:pt x="75913" y="89"/>
                    <a:pt x="61959" y="14"/>
                  </a:cubicBezTo>
                  <a:cubicBezTo>
                    <a:pt x="60207" y="5"/>
                    <a:pt x="58504" y="1"/>
                    <a:pt x="56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"/>
          <p:cNvSpPr/>
          <p:nvPr/>
        </p:nvSpPr>
        <p:spPr>
          <a:xfrm>
            <a:off x="613200" y="1093450"/>
            <a:ext cx="7917600" cy="3582900"/>
          </a:xfrm>
          <a:prstGeom prst="roundRect">
            <a:avLst>
              <a:gd name="adj" fmla="val 6116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"/>
          <p:cNvSpPr/>
          <p:nvPr/>
        </p:nvSpPr>
        <p:spPr>
          <a:xfrm flipH="1">
            <a:off x="-29600" y="-44400"/>
            <a:ext cx="9280500" cy="489486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301" name="Google Shape;301;p4"/>
          <p:cNvSpPr/>
          <p:nvPr/>
        </p:nvSpPr>
        <p:spPr>
          <a:xfrm>
            <a:off x="194400" y="168000"/>
            <a:ext cx="8755200" cy="5071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04" name="Google Shape;304;p4"/>
          <p:cNvGrpSpPr/>
          <p:nvPr/>
        </p:nvGrpSpPr>
        <p:grpSpPr>
          <a:xfrm>
            <a:off x="-822275" y="3830368"/>
            <a:ext cx="11693680" cy="2593480"/>
            <a:chOff x="2975001" y="4462540"/>
            <a:chExt cx="4979424" cy="1104360"/>
          </a:xfrm>
        </p:grpSpPr>
        <p:sp>
          <p:nvSpPr>
            <p:cNvPr id="305" name="Google Shape;305;p4"/>
            <p:cNvSpPr/>
            <p:nvPr/>
          </p:nvSpPr>
          <p:spPr>
            <a:xfrm rot="432916">
              <a:off x="4477425" y="4591138"/>
              <a:ext cx="2090739" cy="681263"/>
            </a:xfrm>
            <a:custGeom>
              <a:avLst/>
              <a:gdLst/>
              <a:ahLst/>
              <a:cxnLst/>
              <a:rect l="l" t="t" r="r" b="b"/>
              <a:pathLst>
                <a:path w="83628" h="27250" extrusionOk="0">
                  <a:moveTo>
                    <a:pt x="70322" y="0"/>
                  </a:moveTo>
                  <a:cubicBezTo>
                    <a:pt x="66249" y="0"/>
                    <a:pt x="60023" y="1146"/>
                    <a:pt x="56645" y="4768"/>
                  </a:cubicBezTo>
                  <a:cubicBezTo>
                    <a:pt x="55529" y="6261"/>
                    <a:pt x="56229" y="8892"/>
                    <a:pt x="54290" y="8892"/>
                  </a:cubicBezTo>
                  <a:cubicBezTo>
                    <a:pt x="53706" y="8892"/>
                    <a:pt x="52995" y="8742"/>
                    <a:pt x="52346" y="8742"/>
                  </a:cubicBezTo>
                  <a:cubicBezTo>
                    <a:pt x="51247" y="8742"/>
                    <a:pt x="51970" y="10021"/>
                    <a:pt x="50779" y="10021"/>
                  </a:cubicBezTo>
                  <a:cubicBezTo>
                    <a:pt x="49188" y="10021"/>
                    <a:pt x="50050" y="9239"/>
                    <a:pt x="48667" y="9239"/>
                  </a:cubicBezTo>
                  <a:cubicBezTo>
                    <a:pt x="47753" y="9239"/>
                    <a:pt x="46920" y="9517"/>
                    <a:pt x="46920" y="10432"/>
                  </a:cubicBezTo>
                  <a:cubicBezTo>
                    <a:pt x="46920" y="11103"/>
                    <a:pt x="47105" y="11768"/>
                    <a:pt x="47105" y="12440"/>
                  </a:cubicBezTo>
                  <a:cubicBezTo>
                    <a:pt x="47105" y="13196"/>
                    <a:pt x="46880" y="14024"/>
                    <a:pt x="46098" y="14024"/>
                  </a:cubicBezTo>
                  <a:cubicBezTo>
                    <a:pt x="45804" y="14024"/>
                    <a:pt x="45497" y="13925"/>
                    <a:pt x="45179" y="13925"/>
                  </a:cubicBezTo>
                  <a:cubicBezTo>
                    <a:pt x="45140" y="13925"/>
                    <a:pt x="45107" y="13925"/>
                    <a:pt x="45080" y="13925"/>
                  </a:cubicBezTo>
                  <a:cubicBezTo>
                    <a:pt x="44712" y="13925"/>
                    <a:pt x="45375" y="13905"/>
                    <a:pt x="45375" y="13307"/>
                  </a:cubicBezTo>
                  <a:cubicBezTo>
                    <a:pt x="45375" y="12977"/>
                    <a:pt x="43559" y="11698"/>
                    <a:pt x="41540" y="11698"/>
                  </a:cubicBezTo>
                  <a:cubicBezTo>
                    <a:pt x="38780" y="11698"/>
                    <a:pt x="38705" y="13295"/>
                    <a:pt x="36888" y="13295"/>
                  </a:cubicBezTo>
                  <a:cubicBezTo>
                    <a:pt x="35633" y="13295"/>
                    <a:pt x="34377" y="12694"/>
                    <a:pt x="33655" y="12694"/>
                  </a:cubicBezTo>
                  <a:cubicBezTo>
                    <a:pt x="32745" y="12694"/>
                    <a:pt x="31901" y="13162"/>
                    <a:pt x="30982" y="13162"/>
                  </a:cubicBezTo>
                  <a:cubicBezTo>
                    <a:pt x="30880" y="13162"/>
                    <a:pt x="30802" y="13149"/>
                    <a:pt x="30743" y="13149"/>
                  </a:cubicBezTo>
                  <a:cubicBezTo>
                    <a:pt x="30619" y="13149"/>
                    <a:pt x="30576" y="13204"/>
                    <a:pt x="30576" y="13543"/>
                  </a:cubicBezTo>
                  <a:cubicBezTo>
                    <a:pt x="30224" y="13695"/>
                    <a:pt x="29877" y="13717"/>
                    <a:pt x="29524" y="13717"/>
                  </a:cubicBezTo>
                  <a:cubicBezTo>
                    <a:pt x="29407" y="13717"/>
                    <a:pt x="29292" y="13712"/>
                    <a:pt x="29177" y="13712"/>
                  </a:cubicBezTo>
                  <a:cubicBezTo>
                    <a:pt x="27788" y="13712"/>
                    <a:pt x="27348" y="14429"/>
                    <a:pt x="27348" y="14806"/>
                  </a:cubicBezTo>
                  <a:cubicBezTo>
                    <a:pt x="27348" y="15112"/>
                    <a:pt x="27626" y="15204"/>
                    <a:pt x="27626" y="15401"/>
                  </a:cubicBezTo>
                  <a:cubicBezTo>
                    <a:pt x="27626" y="15425"/>
                    <a:pt x="27620" y="15436"/>
                    <a:pt x="27597" y="15436"/>
                  </a:cubicBezTo>
                  <a:cubicBezTo>
                    <a:pt x="27597" y="15436"/>
                    <a:pt x="24328" y="14892"/>
                    <a:pt x="22096" y="14892"/>
                  </a:cubicBezTo>
                  <a:cubicBezTo>
                    <a:pt x="15084" y="14892"/>
                    <a:pt x="19012" y="17166"/>
                    <a:pt x="19012" y="18328"/>
                  </a:cubicBezTo>
                  <a:cubicBezTo>
                    <a:pt x="19012" y="18798"/>
                    <a:pt x="18665" y="18832"/>
                    <a:pt x="18270" y="18832"/>
                  </a:cubicBezTo>
                  <a:lnTo>
                    <a:pt x="17981" y="18832"/>
                  </a:lnTo>
                  <a:cubicBezTo>
                    <a:pt x="16535" y="18832"/>
                    <a:pt x="17207" y="19556"/>
                    <a:pt x="16576" y="19556"/>
                  </a:cubicBezTo>
                  <a:cubicBezTo>
                    <a:pt x="16188" y="19556"/>
                    <a:pt x="15778" y="19457"/>
                    <a:pt x="15389" y="19457"/>
                  </a:cubicBezTo>
                  <a:cubicBezTo>
                    <a:pt x="14980" y="19457"/>
                    <a:pt x="14435" y="19613"/>
                    <a:pt x="14435" y="20035"/>
                  </a:cubicBezTo>
                  <a:cubicBezTo>
                    <a:pt x="14435" y="20128"/>
                    <a:pt x="14441" y="20221"/>
                    <a:pt x="14441" y="20312"/>
                  </a:cubicBezTo>
                  <a:cubicBezTo>
                    <a:pt x="14441" y="20758"/>
                    <a:pt x="14233" y="20805"/>
                    <a:pt x="13306" y="20805"/>
                  </a:cubicBezTo>
                  <a:cubicBezTo>
                    <a:pt x="11415" y="20805"/>
                    <a:pt x="6636" y="19358"/>
                    <a:pt x="4067" y="19358"/>
                  </a:cubicBezTo>
                  <a:cubicBezTo>
                    <a:pt x="1250" y="19358"/>
                    <a:pt x="1" y="20961"/>
                    <a:pt x="1" y="21511"/>
                  </a:cubicBezTo>
                  <a:cubicBezTo>
                    <a:pt x="1" y="22662"/>
                    <a:pt x="4420" y="26352"/>
                    <a:pt x="9245" y="26352"/>
                  </a:cubicBezTo>
                  <a:cubicBezTo>
                    <a:pt x="9523" y="26352"/>
                    <a:pt x="9801" y="26341"/>
                    <a:pt x="10085" y="26318"/>
                  </a:cubicBezTo>
                  <a:lnTo>
                    <a:pt x="71681" y="27249"/>
                  </a:lnTo>
                  <a:cubicBezTo>
                    <a:pt x="74348" y="25861"/>
                    <a:pt x="81470" y="24478"/>
                    <a:pt x="81470" y="21111"/>
                  </a:cubicBezTo>
                  <a:cubicBezTo>
                    <a:pt x="81470" y="19214"/>
                    <a:pt x="83628" y="17791"/>
                    <a:pt x="83628" y="16298"/>
                  </a:cubicBezTo>
                  <a:cubicBezTo>
                    <a:pt x="83628" y="14753"/>
                    <a:pt x="80602" y="14597"/>
                    <a:pt x="80602" y="13620"/>
                  </a:cubicBezTo>
                  <a:cubicBezTo>
                    <a:pt x="80602" y="13452"/>
                    <a:pt x="80631" y="13244"/>
                    <a:pt x="80631" y="13052"/>
                  </a:cubicBezTo>
                  <a:cubicBezTo>
                    <a:pt x="80631" y="12491"/>
                    <a:pt x="80209" y="12306"/>
                    <a:pt x="79665" y="12306"/>
                  </a:cubicBezTo>
                  <a:cubicBezTo>
                    <a:pt x="79046" y="12306"/>
                    <a:pt x="78340" y="12566"/>
                    <a:pt x="77854" y="12566"/>
                  </a:cubicBezTo>
                  <a:cubicBezTo>
                    <a:pt x="77438" y="12566"/>
                    <a:pt x="77218" y="12433"/>
                    <a:pt x="77218" y="11495"/>
                  </a:cubicBezTo>
                  <a:cubicBezTo>
                    <a:pt x="77218" y="9697"/>
                    <a:pt x="78503" y="8013"/>
                    <a:pt x="78503" y="6162"/>
                  </a:cubicBezTo>
                  <a:cubicBezTo>
                    <a:pt x="78503" y="3535"/>
                    <a:pt x="76287" y="0"/>
                    <a:pt x="70322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6913800" y="4647425"/>
              <a:ext cx="791725" cy="436525"/>
            </a:xfrm>
            <a:custGeom>
              <a:avLst/>
              <a:gdLst/>
              <a:ahLst/>
              <a:cxnLst/>
              <a:rect l="l" t="t" r="r" b="b"/>
              <a:pathLst>
                <a:path w="31669" h="17461" extrusionOk="0">
                  <a:moveTo>
                    <a:pt x="2163" y="1"/>
                  </a:moveTo>
                  <a:cubicBezTo>
                    <a:pt x="503" y="1"/>
                    <a:pt x="0" y="817"/>
                    <a:pt x="0" y="2489"/>
                  </a:cubicBezTo>
                  <a:cubicBezTo>
                    <a:pt x="0" y="4884"/>
                    <a:pt x="1648" y="7170"/>
                    <a:pt x="3298" y="8812"/>
                  </a:cubicBezTo>
                  <a:cubicBezTo>
                    <a:pt x="4229" y="9344"/>
                    <a:pt x="5154" y="9610"/>
                    <a:pt x="6086" y="10409"/>
                  </a:cubicBezTo>
                  <a:cubicBezTo>
                    <a:pt x="7018" y="11074"/>
                    <a:pt x="8082" y="10675"/>
                    <a:pt x="9014" y="10941"/>
                  </a:cubicBezTo>
                  <a:cubicBezTo>
                    <a:pt x="16200" y="12804"/>
                    <a:pt x="22453" y="16929"/>
                    <a:pt x="29898" y="17461"/>
                  </a:cubicBezTo>
                  <a:cubicBezTo>
                    <a:pt x="30819" y="17461"/>
                    <a:pt x="31669" y="17328"/>
                    <a:pt x="31669" y="13452"/>
                  </a:cubicBezTo>
                  <a:cubicBezTo>
                    <a:pt x="31669" y="10478"/>
                    <a:pt x="30766" y="3362"/>
                    <a:pt x="27636" y="3362"/>
                  </a:cubicBezTo>
                  <a:cubicBezTo>
                    <a:pt x="27226" y="2946"/>
                    <a:pt x="27260" y="2929"/>
                    <a:pt x="26960" y="2929"/>
                  </a:cubicBezTo>
                  <a:cubicBezTo>
                    <a:pt x="25369" y="2929"/>
                    <a:pt x="25861" y="4318"/>
                    <a:pt x="25380" y="4561"/>
                  </a:cubicBezTo>
                  <a:cubicBezTo>
                    <a:pt x="23524" y="5792"/>
                    <a:pt x="23372" y="6238"/>
                    <a:pt x="23431" y="6377"/>
                  </a:cubicBezTo>
                  <a:cubicBezTo>
                    <a:pt x="23327" y="6342"/>
                    <a:pt x="23089" y="6313"/>
                    <a:pt x="22614" y="6313"/>
                  </a:cubicBezTo>
                  <a:cubicBezTo>
                    <a:pt x="20087" y="6313"/>
                    <a:pt x="17119" y="10241"/>
                    <a:pt x="17119" y="10241"/>
                  </a:cubicBezTo>
                  <a:cubicBezTo>
                    <a:pt x="16766" y="10241"/>
                    <a:pt x="14625" y="5741"/>
                    <a:pt x="13936" y="4561"/>
                  </a:cubicBezTo>
                  <a:cubicBezTo>
                    <a:pt x="13249" y="3640"/>
                    <a:pt x="8614" y="742"/>
                    <a:pt x="5890" y="742"/>
                  </a:cubicBezTo>
                  <a:cubicBezTo>
                    <a:pt x="5224" y="742"/>
                    <a:pt x="4571" y="903"/>
                    <a:pt x="3963" y="1367"/>
                  </a:cubicBezTo>
                  <a:cubicBezTo>
                    <a:pt x="3512" y="249"/>
                    <a:pt x="2916" y="1"/>
                    <a:pt x="2163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772750" y="4895200"/>
              <a:ext cx="832425" cy="226950"/>
            </a:xfrm>
            <a:custGeom>
              <a:avLst/>
              <a:gdLst/>
              <a:ahLst/>
              <a:cxnLst/>
              <a:rect l="l" t="t" r="r" b="b"/>
              <a:pathLst>
                <a:path w="33297" h="9078" extrusionOk="0">
                  <a:moveTo>
                    <a:pt x="12585" y="1"/>
                  </a:moveTo>
                  <a:cubicBezTo>
                    <a:pt x="11248" y="1"/>
                    <a:pt x="11717" y="377"/>
                    <a:pt x="11207" y="631"/>
                  </a:cubicBezTo>
                  <a:cubicBezTo>
                    <a:pt x="10994" y="631"/>
                    <a:pt x="10780" y="805"/>
                    <a:pt x="10571" y="805"/>
                  </a:cubicBezTo>
                  <a:cubicBezTo>
                    <a:pt x="10571" y="805"/>
                    <a:pt x="9189" y="238"/>
                    <a:pt x="7424" y="238"/>
                  </a:cubicBezTo>
                  <a:cubicBezTo>
                    <a:pt x="2535" y="238"/>
                    <a:pt x="1" y="2904"/>
                    <a:pt x="1" y="4797"/>
                  </a:cubicBezTo>
                  <a:cubicBezTo>
                    <a:pt x="1" y="5178"/>
                    <a:pt x="94" y="5566"/>
                    <a:pt x="302" y="5953"/>
                  </a:cubicBezTo>
                  <a:cubicBezTo>
                    <a:pt x="7124" y="7528"/>
                    <a:pt x="4508" y="9077"/>
                    <a:pt x="16918" y="9077"/>
                  </a:cubicBezTo>
                  <a:cubicBezTo>
                    <a:pt x="21036" y="9077"/>
                    <a:pt x="25139" y="8875"/>
                    <a:pt x="29298" y="8615"/>
                  </a:cubicBezTo>
                  <a:cubicBezTo>
                    <a:pt x="30213" y="8615"/>
                    <a:pt x="31081" y="8527"/>
                    <a:pt x="31954" y="8527"/>
                  </a:cubicBezTo>
                  <a:cubicBezTo>
                    <a:pt x="32400" y="8527"/>
                    <a:pt x="32846" y="8551"/>
                    <a:pt x="33297" y="8620"/>
                  </a:cubicBezTo>
                  <a:cubicBezTo>
                    <a:pt x="32336" y="8222"/>
                    <a:pt x="31919" y="6938"/>
                    <a:pt x="31919" y="5723"/>
                  </a:cubicBezTo>
                  <a:cubicBezTo>
                    <a:pt x="31919" y="5080"/>
                    <a:pt x="31983" y="4808"/>
                    <a:pt x="31983" y="4808"/>
                  </a:cubicBezTo>
                  <a:cubicBezTo>
                    <a:pt x="31983" y="4605"/>
                    <a:pt x="31167" y="4050"/>
                    <a:pt x="29987" y="4050"/>
                  </a:cubicBezTo>
                  <a:cubicBezTo>
                    <a:pt x="29385" y="4050"/>
                    <a:pt x="28777" y="4161"/>
                    <a:pt x="28171" y="4161"/>
                  </a:cubicBezTo>
                  <a:cubicBezTo>
                    <a:pt x="27303" y="4161"/>
                    <a:pt x="27303" y="4091"/>
                    <a:pt x="27303" y="3894"/>
                  </a:cubicBezTo>
                  <a:cubicBezTo>
                    <a:pt x="27303" y="3790"/>
                    <a:pt x="27303" y="3691"/>
                    <a:pt x="27169" y="3691"/>
                  </a:cubicBezTo>
                  <a:cubicBezTo>
                    <a:pt x="26782" y="3691"/>
                    <a:pt x="26325" y="3975"/>
                    <a:pt x="26000" y="3975"/>
                  </a:cubicBezTo>
                  <a:cubicBezTo>
                    <a:pt x="25752" y="3975"/>
                    <a:pt x="25578" y="3726"/>
                    <a:pt x="25578" y="3518"/>
                  </a:cubicBezTo>
                  <a:cubicBezTo>
                    <a:pt x="25578" y="3119"/>
                    <a:pt x="26029" y="2615"/>
                    <a:pt x="26029" y="2210"/>
                  </a:cubicBezTo>
                  <a:cubicBezTo>
                    <a:pt x="26029" y="1782"/>
                    <a:pt x="25284" y="1291"/>
                    <a:pt x="24352" y="1291"/>
                  </a:cubicBezTo>
                  <a:cubicBezTo>
                    <a:pt x="23939" y="1291"/>
                    <a:pt x="23510" y="1378"/>
                    <a:pt x="23119" y="1532"/>
                  </a:cubicBezTo>
                  <a:lnTo>
                    <a:pt x="23119" y="1532"/>
                  </a:lnTo>
                  <a:cubicBezTo>
                    <a:pt x="23161" y="1508"/>
                    <a:pt x="23178" y="1479"/>
                    <a:pt x="23178" y="1446"/>
                  </a:cubicBezTo>
                  <a:cubicBezTo>
                    <a:pt x="23178" y="1342"/>
                    <a:pt x="22980" y="1216"/>
                    <a:pt x="22980" y="1112"/>
                  </a:cubicBezTo>
                  <a:cubicBezTo>
                    <a:pt x="22980" y="898"/>
                    <a:pt x="20737" y="498"/>
                    <a:pt x="19724" y="498"/>
                  </a:cubicBezTo>
                  <a:cubicBezTo>
                    <a:pt x="19134" y="794"/>
                    <a:pt x="19429" y="1481"/>
                    <a:pt x="18278" y="1481"/>
                  </a:cubicBezTo>
                  <a:cubicBezTo>
                    <a:pt x="17629" y="1481"/>
                    <a:pt x="16641" y="231"/>
                    <a:pt x="15333" y="231"/>
                  </a:cubicBezTo>
                  <a:cubicBezTo>
                    <a:pt x="15060" y="231"/>
                    <a:pt x="14911" y="487"/>
                    <a:pt x="14761" y="730"/>
                  </a:cubicBezTo>
                  <a:cubicBezTo>
                    <a:pt x="14500" y="474"/>
                    <a:pt x="13615" y="1"/>
                    <a:pt x="12585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4605150" y="5110700"/>
              <a:ext cx="16525" cy="3225"/>
            </a:xfrm>
            <a:custGeom>
              <a:avLst/>
              <a:gdLst/>
              <a:ahLst/>
              <a:cxnLst/>
              <a:rect l="l" t="t" r="r" b="b"/>
              <a:pathLst>
                <a:path w="661" h="129" extrusionOk="0">
                  <a:moveTo>
                    <a:pt x="1" y="0"/>
                  </a:moveTo>
                  <a:lnTo>
                    <a:pt x="1" y="0"/>
                  </a:lnTo>
                  <a:cubicBezTo>
                    <a:pt x="197" y="81"/>
                    <a:pt x="417" y="128"/>
                    <a:pt x="660" y="128"/>
                  </a:cubicBezTo>
                  <a:cubicBezTo>
                    <a:pt x="440" y="70"/>
                    <a:pt x="220" y="3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510765" y="4825511"/>
              <a:ext cx="34325" cy="33875"/>
            </a:xfrm>
            <a:custGeom>
              <a:avLst/>
              <a:gdLst/>
              <a:ahLst/>
              <a:cxnLst/>
              <a:rect l="l" t="t" r="r" b="b"/>
              <a:pathLst>
                <a:path w="1373" h="1355" extrusionOk="0">
                  <a:moveTo>
                    <a:pt x="689" y="1"/>
                  </a:moveTo>
                  <a:cubicBezTo>
                    <a:pt x="313" y="1"/>
                    <a:pt x="6" y="302"/>
                    <a:pt x="6" y="671"/>
                  </a:cubicBezTo>
                  <a:cubicBezTo>
                    <a:pt x="0" y="1047"/>
                    <a:pt x="307" y="1354"/>
                    <a:pt x="684" y="1354"/>
                  </a:cubicBezTo>
                  <a:cubicBezTo>
                    <a:pt x="1065" y="1354"/>
                    <a:pt x="1372" y="1053"/>
                    <a:pt x="1372" y="678"/>
                  </a:cubicBezTo>
                  <a:cubicBezTo>
                    <a:pt x="1372" y="307"/>
                    <a:pt x="1071" y="1"/>
                    <a:pt x="689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611792" y="4861758"/>
              <a:ext cx="27675" cy="31400"/>
            </a:xfrm>
            <a:custGeom>
              <a:avLst/>
              <a:gdLst/>
              <a:ahLst/>
              <a:cxnLst/>
              <a:rect l="l" t="t" r="r" b="b"/>
              <a:pathLst>
                <a:path w="1107" h="1256" extrusionOk="0">
                  <a:moveTo>
                    <a:pt x="556" y="0"/>
                  </a:moveTo>
                  <a:cubicBezTo>
                    <a:pt x="249" y="0"/>
                    <a:pt x="1" y="278"/>
                    <a:pt x="1" y="625"/>
                  </a:cubicBezTo>
                  <a:cubicBezTo>
                    <a:pt x="1" y="972"/>
                    <a:pt x="244" y="1256"/>
                    <a:pt x="551" y="1256"/>
                  </a:cubicBezTo>
                  <a:cubicBezTo>
                    <a:pt x="858" y="1256"/>
                    <a:pt x="1106" y="978"/>
                    <a:pt x="1106" y="631"/>
                  </a:cubicBezTo>
                  <a:cubicBezTo>
                    <a:pt x="1106" y="284"/>
                    <a:pt x="863" y="0"/>
                    <a:pt x="556" y="0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536442" y="4786833"/>
              <a:ext cx="60950" cy="93275"/>
            </a:xfrm>
            <a:custGeom>
              <a:avLst/>
              <a:gdLst/>
              <a:ahLst/>
              <a:cxnLst/>
              <a:rect l="l" t="t" r="r" b="b"/>
              <a:pathLst>
                <a:path w="2438" h="3731" extrusionOk="0">
                  <a:moveTo>
                    <a:pt x="1661" y="1"/>
                  </a:moveTo>
                  <a:cubicBezTo>
                    <a:pt x="979" y="579"/>
                    <a:pt x="198" y="1684"/>
                    <a:pt x="99" y="2356"/>
                  </a:cubicBezTo>
                  <a:cubicBezTo>
                    <a:pt x="0" y="3032"/>
                    <a:pt x="424" y="3640"/>
                    <a:pt x="1042" y="3721"/>
                  </a:cubicBezTo>
                  <a:cubicBezTo>
                    <a:pt x="1090" y="3727"/>
                    <a:pt x="1138" y="3731"/>
                    <a:pt x="1186" y="3731"/>
                  </a:cubicBezTo>
                  <a:cubicBezTo>
                    <a:pt x="1749" y="3731"/>
                    <a:pt x="2248" y="3275"/>
                    <a:pt x="2339" y="2650"/>
                  </a:cubicBezTo>
                  <a:cubicBezTo>
                    <a:pt x="2437" y="1980"/>
                    <a:pt x="1974" y="1030"/>
                    <a:pt x="16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3443815" y="4807561"/>
              <a:ext cx="34275" cy="42875"/>
            </a:xfrm>
            <a:custGeom>
              <a:avLst/>
              <a:gdLst/>
              <a:ahLst/>
              <a:cxnLst/>
              <a:rect l="l" t="t" r="r" b="b"/>
              <a:pathLst>
                <a:path w="1371" h="1715" extrusionOk="0">
                  <a:moveTo>
                    <a:pt x="689" y="1"/>
                  </a:moveTo>
                  <a:cubicBezTo>
                    <a:pt x="312" y="1"/>
                    <a:pt x="6" y="382"/>
                    <a:pt x="0" y="857"/>
                  </a:cubicBezTo>
                  <a:cubicBezTo>
                    <a:pt x="0" y="1327"/>
                    <a:pt x="307" y="1708"/>
                    <a:pt x="683" y="1714"/>
                  </a:cubicBezTo>
                  <a:cubicBezTo>
                    <a:pt x="1058" y="1714"/>
                    <a:pt x="1365" y="1332"/>
                    <a:pt x="1370" y="857"/>
                  </a:cubicBezTo>
                  <a:cubicBezTo>
                    <a:pt x="1370" y="389"/>
                    <a:pt x="1065" y="8"/>
                    <a:pt x="689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3443513" y="4744657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43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8" y="2784"/>
                    <a:pt x="1" y="3947"/>
                    <a:pt x="376" y="4051"/>
                  </a:cubicBezTo>
                  <a:cubicBezTo>
                    <a:pt x="394" y="4056"/>
                    <a:pt x="412" y="4059"/>
                    <a:pt x="432" y="4059"/>
                  </a:cubicBezTo>
                  <a:cubicBezTo>
                    <a:pt x="812" y="4059"/>
                    <a:pt x="1402" y="3090"/>
                    <a:pt x="1782" y="1823"/>
                  </a:cubicBezTo>
                  <a:cubicBezTo>
                    <a:pt x="2181" y="493"/>
                    <a:pt x="1881" y="129"/>
                    <a:pt x="1505" y="25"/>
                  </a:cubicBezTo>
                  <a:cubicBezTo>
                    <a:pt x="1449" y="10"/>
                    <a:pt x="1396" y="1"/>
                    <a:pt x="1343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3467192" y="4806933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39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7" y="2783"/>
                    <a:pt x="0" y="3947"/>
                    <a:pt x="375" y="4051"/>
                  </a:cubicBezTo>
                  <a:cubicBezTo>
                    <a:pt x="393" y="4056"/>
                    <a:pt x="412" y="4059"/>
                    <a:pt x="431" y="4059"/>
                  </a:cubicBezTo>
                  <a:cubicBezTo>
                    <a:pt x="812" y="4059"/>
                    <a:pt x="1401" y="3090"/>
                    <a:pt x="1782" y="1823"/>
                  </a:cubicBezTo>
                  <a:cubicBezTo>
                    <a:pt x="2180" y="492"/>
                    <a:pt x="1880" y="129"/>
                    <a:pt x="1499" y="25"/>
                  </a:cubicBezTo>
                  <a:cubicBezTo>
                    <a:pt x="1444" y="9"/>
                    <a:pt x="1391" y="1"/>
                    <a:pt x="1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3325142" y="4682383"/>
              <a:ext cx="127875" cy="183600"/>
            </a:xfrm>
            <a:custGeom>
              <a:avLst/>
              <a:gdLst/>
              <a:ahLst/>
              <a:cxnLst/>
              <a:rect l="l" t="t" r="r" b="b"/>
              <a:pathLst>
                <a:path w="5115" h="7344" extrusionOk="0">
                  <a:moveTo>
                    <a:pt x="420" y="1"/>
                  </a:moveTo>
                  <a:cubicBezTo>
                    <a:pt x="413" y="1"/>
                    <a:pt x="406" y="1"/>
                    <a:pt x="399" y="1"/>
                  </a:cubicBezTo>
                  <a:lnTo>
                    <a:pt x="1" y="7332"/>
                  </a:lnTo>
                  <a:lnTo>
                    <a:pt x="3947" y="7343"/>
                  </a:lnTo>
                  <a:cubicBezTo>
                    <a:pt x="5115" y="4740"/>
                    <a:pt x="4965" y="2831"/>
                    <a:pt x="4230" y="2778"/>
                  </a:cubicBezTo>
                  <a:cubicBezTo>
                    <a:pt x="4220" y="2777"/>
                    <a:pt x="4209" y="2777"/>
                    <a:pt x="4199" y="2777"/>
                  </a:cubicBezTo>
                  <a:cubicBezTo>
                    <a:pt x="3485" y="2777"/>
                    <a:pt x="3119" y="4682"/>
                    <a:pt x="3119" y="4682"/>
                  </a:cubicBezTo>
                  <a:cubicBezTo>
                    <a:pt x="3119" y="4682"/>
                    <a:pt x="3547" y="1766"/>
                    <a:pt x="2495" y="1714"/>
                  </a:cubicBezTo>
                  <a:cubicBezTo>
                    <a:pt x="2487" y="1714"/>
                    <a:pt x="2479" y="1714"/>
                    <a:pt x="2471" y="1714"/>
                  </a:cubicBezTo>
                  <a:cubicBezTo>
                    <a:pt x="2015" y="1714"/>
                    <a:pt x="1854" y="2412"/>
                    <a:pt x="1815" y="3182"/>
                  </a:cubicBezTo>
                  <a:lnTo>
                    <a:pt x="1815" y="3182"/>
                  </a:lnTo>
                  <a:cubicBezTo>
                    <a:pt x="1616" y="1608"/>
                    <a:pt x="1132" y="1"/>
                    <a:pt x="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6670525" y="4734350"/>
              <a:ext cx="36625" cy="33925"/>
            </a:xfrm>
            <a:custGeom>
              <a:avLst/>
              <a:gdLst/>
              <a:ahLst/>
              <a:cxnLst/>
              <a:rect l="l" t="t" r="r" b="b"/>
              <a:pathLst>
                <a:path w="1465" h="1357" extrusionOk="0">
                  <a:moveTo>
                    <a:pt x="734" y="1"/>
                  </a:moveTo>
                  <a:cubicBezTo>
                    <a:pt x="702" y="1"/>
                    <a:pt x="669" y="3"/>
                    <a:pt x="637" y="7"/>
                  </a:cubicBezTo>
                  <a:cubicBezTo>
                    <a:pt x="260" y="64"/>
                    <a:pt x="1" y="406"/>
                    <a:pt x="52" y="777"/>
                  </a:cubicBezTo>
                  <a:cubicBezTo>
                    <a:pt x="105" y="1111"/>
                    <a:pt x="390" y="1357"/>
                    <a:pt x="722" y="1357"/>
                  </a:cubicBezTo>
                  <a:cubicBezTo>
                    <a:pt x="756" y="1357"/>
                    <a:pt x="791" y="1354"/>
                    <a:pt x="827" y="1349"/>
                  </a:cubicBezTo>
                  <a:cubicBezTo>
                    <a:pt x="1203" y="1297"/>
                    <a:pt x="1464" y="950"/>
                    <a:pt x="1406" y="580"/>
                  </a:cubicBezTo>
                  <a:cubicBezTo>
                    <a:pt x="1359" y="242"/>
                    <a:pt x="1066" y="1"/>
                    <a:pt x="7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6742550" y="4719325"/>
              <a:ext cx="29825" cy="31250"/>
            </a:xfrm>
            <a:custGeom>
              <a:avLst/>
              <a:gdLst/>
              <a:ahLst/>
              <a:cxnLst/>
              <a:rect l="l" t="t" r="r" b="b"/>
              <a:pathLst>
                <a:path w="1193" h="1250" extrusionOk="0">
                  <a:moveTo>
                    <a:pt x="577" y="0"/>
                  </a:moveTo>
                  <a:cubicBezTo>
                    <a:pt x="552" y="0"/>
                    <a:pt x="528" y="2"/>
                    <a:pt x="503" y="6"/>
                  </a:cubicBezTo>
                  <a:cubicBezTo>
                    <a:pt x="202" y="46"/>
                    <a:pt x="1" y="359"/>
                    <a:pt x="47" y="706"/>
                  </a:cubicBezTo>
                  <a:cubicBezTo>
                    <a:pt x="94" y="1019"/>
                    <a:pt x="338" y="1250"/>
                    <a:pt x="610" y="1250"/>
                  </a:cubicBezTo>
                  <a:cubicBezTo>
                    <a:pt x="634" y="1250"/>
                    <a:pt x="658" y="1248"/>
                    <a:pt x="682" y="1244"/>
                  </a:cubicBezTo>
                  <a:cubicBezTo>
                    <a:pt x="984" y="1204"/>
                    <a:pt x="1192" y="892"/>
                    <a:pt x="1139" y="545"/>
                  </a:cubicBezTo>
                  <a:cubicBezTo>
                    <a:pt x="1097" y="231"/>
                    <a:pt x="850" y="0"/>
                    <a:pt x="57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6363325" y="4791650"/>
              <a:ext cx="29800" cy="31250"/>
            </a:xfrm>
            <a:custGeom>
              <a:avLst/>
              <a:gdLst/>
              <a:ahLst/>
              <a:cxnLst/>
              <a:rect l="l" t="t" r="r" b="b"/>
              <a:pathLst>
                <a:path w="1192" h="1250" extrusionOk="0">
                  <a:moveTo>
                    <a:pt x="584" y="1"/>
                  </a:moveTo>
                  <a:cubicBezTo>
                    <a:pt x="559" y="1"/>
                    <a:pt x="534" y="3"/>
                    <a:pt x="509" y="6"/>
                  </a:cubicBezTo>
                  <a:cubicBezTo>
                    <a:pt x="209" y="47"/>
                    <a:pt x="1" y="359"/>
                    <a:pt x="52" y="706"/>
                  </a:cubicBezTo>
                  <a:cubicBezTo>
                    <a:pt x="94" y="1019"/>
                    <a:pt x="341" y="1249"/>
                    <a:pt x="613" y="1249"/>
                  </a:cubicBezTo>
                  <a:cubicBezTo>
                    <a:pt x="638" y="1249"/>
                    <a:pt x="663" y="1248"/>
                    <a:pt x="688" y="1244"/>
                  </a:cubicBezTo>
                  <a:cubicBezTo>
                    <a:pt x="989" y="1203"/>
                    <a:pt x="1192" y="891"/>
                    <a:pt x="1146" y="544"/>
                  </a:cubicBezTo>
                  <a:cubicBezTo>
                    <a:pt x="1098" y="231"/>
                    <a:pt x="856" y="1"/>
                    <a:pt x="58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6401050" y="4758375"/>
              <a:ext cx="63525" cy="92250"/>
            </a:xfrm>
            <a:custGeom>
              <a:avLst/>
              <a:gdLst/>
              <a:ahLst/>
              <a:cxnLst/>
              <a:rect l="l" t="t" r="r" b="b"/>
              <a:pathLst>
                <a:path w="2541" h="3690" extrusionOk="0">
                  <a:moveTo>
                    <a:pt x="644" y="0"/>
                  </a:moveTo>
                  <a:cubicBezTo>
                    <a:pt x="255" y="804"/>
                    <a:pt x="1" y="2136"/>
                    <a:pt x="185" y="2788"/>
                  </a:cubicBezTo>
                  <a:cubicBezTo>
                    <a:pt x="345" y="3333"/>
                    <a:pt x="813" y="3689"/>
                    <a:pt x="1309" y="3689"/>
                  </a:cubicBezTo>
                  <a:cubicBezTo>
                    <a:pt x="1409" y="3689"/>
                    <a:pt x="1509" y="3675"/>
                    <a:pt x="1609" y="3645"/>
                  </a:cubicBezTo>
                  <a:cubicBezTo>
                    <a:pt x="2211" y="3466"/>
                    <a:pt x="2540" y="2788"/>
                    <a:pt x="2350" y="2136"/>
                  </a:cubicBezTo>
                  <a:cubicBezTo>
                    <a:pt x="2164" y="1482"/>
                    <a:pt x="1349" y="810"/>
                    <a:pt x="64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6601975" y="4744075"/>
              <a:ext cx="37175" cy="42500"/>
            </a:xfrm>
            <a:custGeom>
              <a:avLst/>
              <a:gdLst/>
              <a:ahLst/>
              <a:cxnLst/>
              <a:rect l="l" t="t" r="r" b="b"/>
              <a:pathLst>
                <a:path w="1487" h="1700" extrusionOk="0">
                  <a:moveTo>
                    <a:pt x="696" y="0"/>
                  </a:moveTo>
                  <a:cubicBezTo>
                    <a:pt x="670" y="0"/>
                    <a:pt x="644" y="2"/>
                    <a:pt x="618" y="6"/>
                  </a:cubicBezTo>
                  <a:cubicBezTo>
                    <a:pt x="249" y="57"/>
                    <a:pt x="0" y="479"/>
                    <a:pt x="63" y="949"/>
                  </a:cubicBezTo>
                  <a:cubicBezTo>
                    <a:pt x="127" y="1384"/>
                    <a:pt x="443" y="1700"/>
                    <a:pt x="783" y="1700"/>
                  </a:cubicBezTo>
                  <a:cubicBezTo>
                    <a:pt x="809" y="1700"/>
                    <a:pt x="835" y="1698"/>
                    <a:pt x="861" y="1694"/>
                  </a:cubicBezTo>
                  <a:cubicBezTo>
                    <a:pt x="1237" y="1643"/>
                    <a:pt x="1486" y="1221"/>
                    <a:pt x="1417" y="751"/>
                  </a:cubicBezTo>
                  <a:cubicBezTo>
                    <a:pt x="1358" y="321"/>
                    <a:pt x="1043" y="0"/>
                    <a:pt x="6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6442300" y="4775275"/>
              <a:ext cx="37150" cy="42550"/>
            </a:xfrm>
            <a:custGeom>
              <a:avLst/>
              <a:gdLst/>
              <a:ahLst/>
              <a:cxnLst/>
              <a:rect l="l" t="t" r="r" b="b"/>
              <a:pathLst>
                <a:path w="1486" h="1702" extrusionOk="0">
                  <a:moveTo>
                    <a:pt x="709" y="1"/>
                  </a:moveTo>
                  <a:cubicBezTo>
                    <a:pt x="681" y="1"/>
                    <a:pt x="653" y="3"/>
                    <a:pt x="625" y="8"/>
                  </a:cubicBezTo>
                  <a:cubicBezTo>
                    <a:pt x="249" y="59"/>
                    <a:pt x="0" y="481"/>
                    <a:pt x="70" y="950"/>
                  </a:cubicBezTo>
                  <a:cubicBezTo>
                    <a:pt x="128" y="1381"/>
                    <a:pt x="443" y="1701"/>
                    <a:pt x="790" y="1701"/>
                  </a:cubicBezTo>
                  <a:cubicBezTo>
                    <a:pt x="816" y="1701"/>
                    <a:pt x="842" y="1700"/>
                    <a:pt x="868" y="1696"/>
                  </a:cubicBezTo>
                  <a:cubicBezTo>
                    <a:pt x="1237" y="1639"/>
                    <a:pt x="1486" y="1217"/>
                    <a:pt x="1424" y="753"/>
                  </a:cubicBezTo>
                  <a:cubicBezTo>
                    <a:pt x="1359" y="321"/>
                    <a:pt x="1047" y="1"/>
                    <a:pt x="7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6582875" y="4691275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6" y="1"/>
                  </a:moveTo>
                  <a:cubicBezTo>
                    <a:pt x="632" y="1"/>
                    <a:pt x="384" y="297"/>
                    <a:pt x="196" y="1574"/>
                  </a:cubicBezTo>
                  <a:cubicBezTo>
                    <a:pt x="1" y="2951"/>
                    <a:pt x="151" y="4108"/>
                    <a:pt x="538" y="4153"/>
                  </a:cubicBezTo>
                  <a:cubicBezTo>
                    <a:pt x="546" y="4154"/>
                    <a:pt x="554" y="4155"/>
                    <a:pt x="563" y="4155"/>
                  </a:cubicBezTo>
                  <a:cubicBezTo>
                    <a:pt x="946" y="4155"/>
                    <a:pt x="1410" y="3095"/>
                    <a:pt x="1603" y="1742"/>
                  </a:cubicBezTo>
                  <a:cubicBezTo>
                    <a:pt x="1806" y="364"/>
                    <a:pt x="1446" y="52"/>
                    <a:pt x="1059" y="6"/>
                  </a:cubicBezTo>
                  <a:cubicBezTo>
                    <a:pt x="1030" y="3"/>
                    <a:pt x="1003" y="1"/>
                    <a:pt x="97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6630875" y="4723250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5" y="0"/>
                  </a:moveTo>
                  <a:cubicBezTo>
                    <a:pt x="632" y="0"/>
                    <a:pt x="385" y="303"/>
                    <a:pt x="198" y="1579"/>
                  </a:cubicBezTo>
                  <a:cubicBezTo>
                    <a:pt x="1" y="2956"/>
                    <a:pt x="151" y="4107"/>
                    <a:pt x="538" y="4153"/>
                  </a:cubicBezTo>
                  <a:cubicBezTo>
                    <a:pt x="547" y="4154"/>
                    <a:pt x="555" y="4155"/>
                    <a:pt x="563" y="4155"/>
                  </a:cubicBezTo>
                  <a:cubicBezTo>
                    <a:pt x="947" y="4155"/>
                    <a:pt x="1410" y="3095"/>
                    <a:pt x="1603" y="1747"/>
                  </a:cubicBezTo>
                  <a:cubicBezTo>
                    <a:pt x="1806" y="370"/>
                    <a:pt x="1453" y="52"/>
                    <a:pt x="1059" y="6"/>
                  </a:cubicBezTo>
                  <a:cubicBezTo>
                    <a:pt x="1031" y="2"/>
                    <a:pt x="1003" y="0"/>
                    <a:pt x="97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6447050" y="4745600"/>
              <a:ext cx="57750" cy="99600"/>
            </a:xfrm>
            <a:custGeom>
              <a:avLst/>
              <a:gdLst/>
              <a:ahLst/>
              <a:cxnLst/>
              <a:rect l="l" t="t" r="r" b="b"/>
              <a:pathLst>
                <a:path w="2310" h="3984" extrusionOk="0">
                  <a:moveTo>
                    <a:pt x="724" y="1"/>
                  </a:moveTo>
                  <a:cubicBezTo>
                    <a:pt x="646" y="1"/>
                    <a:pt x="570" y="17"/>
                    <a:pt x="498" y="43"/>
                  </a:cubicBezTo>
                  <a:cubicBezTo>
                    <a:pt x="134" y="182"/>
                    <a:pt x="1" y="522"/>
                    <a:pt x="457" y="1836"/>
                  </a:cubicBezTo>
                  <a:cubicBezTo>
                    <a:pt x="886" y="3067"/>
                    <a:pt x="1498" y="3984"/>
                    <a:pt x="1873" y="3984"/>
                  </a:cubicBezTo>
                  <a:cubicBezTo>
                    <a:pt x="1898" y="3984"/>
                    <a:pt x="1922" y="3980"/>
                    <a:pt x="1944" y="3971"/>
                  </a:cubicBezTo>
                  <a:cubicBezTo>
                    <a:pt x="2310" y="3833"/>
                    <a:pt x="2240" y="2652"/>
                    <a:pt x="1782" y="1339"/>
                  </a:cubicBezTo>
                  <a:cubicBezTo>
                    <a:pt x="1414" y="282"/>
                    <a:pt x="1047" y="1"/>
                    <a:pt x="72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6449375" y="4619775"/>
              <a:ext cx="155650" cy="187500"/>
            </a:xfrm>
            <a:custGeom>
              <a:avLst/>
              <a:gdLst/>
              <a:ahLst/>
              <a:cxnLst/>
              <a:rect l="l" t="t" r="r" b="b"/>
              <a:pathLst>
                <a:path w="6226" h="7500" extrusionOk="0">
                  <a:moveTo>
                    <a:pt x="1120" y="1"/>
                  </a:moveTo>
                  <a:cubicBezTo>
                    <a:pt x="1092" y="1"/>
                    <a:pt x="1064" y="3"/>
                    <a:pt x="1036" y="8"/>
                  </a:cubicBezTo>
                  <a:cubicBezTo>
                    <a:pt x="1" y="210"/>
                    <a:pt x="1563" y="7499"/>
                    <a:pt x="1563" y="7499"/>
                  </a:cubicBezTo>
                  <a:lnTo>
                    <a:pt x="5467" y="6933"/>
                  </a:lnTo>
                  <a:cubicBezTo>
                    <a:pt x="6226" y="4223"/>
                    <a:pt x="5820" y="2373"/>
                    <a:pt x="5104" y="2373"/>
                  </a:cubicBezTo>
                  <a:cubicBezTo>
                    <a:pt x="5094" y="2373"/>
                    <a:pt x="5084" y="2374"/>
                    <a:pt x="5074" y="2374"/>
                  </a:cubicBezTo>
                  <a:cubicBezTo>
                    <a:pt x="4340" y="2431"/>
                    <a:pt x="4252" y="4422"/>
                    <a:pt x="4252" y="4422"/>
                  </a:cubicBezTo>
                  <a:cubicBezTo>
                    <a:pt x="4252" y="4422"/>
                    <a:pt x="4252" y="1579"/>
                    <a:pt x="3259" y="1579"/>
                  </a:cubicBezTo>
                  <a:cubicBezTo>
                    <a:pt x="3241" y="1579"/>
                    <a:pt x="3223" y="1580"/>
                    <a:pt x="3205" y="1582"/>
                  </a:cubicBezTo>
                  <a:cubicBezTo>
                    <a:pt x="2788" y="1621"/>
                    <a:pt x="2691" y="2186"/>
                    <a:pt x="2724" y="2852"/>
                  </a:cubicBezTo>
                  <a:lnTo>
                    <a:pt x="2724" y="2852"/>
                  </a:lnTo>
                  <a:cubicBezTo>
                    <a:pt x="2350" y="1398"/>
                    <a:pt x="1763" y="1"/>
                    <a:pt x="112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2975001" y="4722230"/>
              <a:ext cx="4855847" cy="516350"/>
            </a:xfrm>
            <a:custGeom>
              <a:avLst/>
              <a:gdLst/>
              <a:ahLst/>
              <a:cxnLst/>
              <a:rect l="l" t="t" r="r" b="b"/>
              <a:pathLst>
                <a:path w="190762" h="20654" extrusionOk="0">
                  <a:moveTo>
                    <a:pt x="158353" y="1"/>
                  </a:moveTo>
                  <a:cubicBezTo>
                    <a:pt x="157346" y="1"/>
                    <a:pt x="156310" y="34"/>
                    <a:pt x="155245" y="104"/>
                  </a:cubicBezTo>
                  <a:cubicBezTo>
                    <a:pt x="127706" y="1898"/>
                    <a:pt x="106555" y="14672"/>
                    <a:pt x="78420" y="14672"/>
                  </a:cubicBezTo>
                  <a:cubicBezTo>
                    <a:pt x="54133" y="14672"/>
                    <a:pt x="30825" y="4681"/>
                    <a:pt x="15824" y="4681"/>
                  </a:cubicBezTo>
                  <a:cubicBezTo>
                    <a:pt x="15535" y="4681"/>
                    <a:pt x="15249" y="4685"/>
                    <a:pt x="14967" y="4693"/>
                  </a:cubicBezTo>
                  <a:cubicBezTo>
                    <a:pt x="0" y="5091"/>
                    <a:pt x="18953" y="19659"/>
                    <a:pt x="18953" y="19659"/>
                  </a:cubicBezTo>
                  <a:lnTo>
                    <a:pt x="190761" y="20653"/>
                  </a:lnTo>
                  <a:cubicBezTo>
                    <a:pt x="190761" y="20653"/>
                    <a:pt x="183383" y="1"/>
                    <a:pt x="158353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6864600" y="4722225"/>
              <a:ext cx="966350" cy="516350"/>
            </a:xfrm>
            <a:custGeom>
              <a:avLst/>
              <a:gdLst/>
              <a:ahLst/>
              <a:cxnLst/>
              <a:rect l="l" t="t" r="r" b="b"/>
              <a:pathLst>
                <a:path w="38654" h="20654" extrusionOk="0">
                  <a:moveTo>
                    <a:pt x="6245" y="1"/>
                  </a:moveTo>
                  <a:cubicBezTo>
                    <a:pt x="5238" y="1"/>
                    <a:pt x="4202" y="34"/>
                    <a:pt x="3137" y="104"/>
                  </a:cubicBezTo>
                  <a:cubicBezTo>
                    <a:pt x="2083" y="173"/>
                    <a:pt x="1036" y="261"/>
                    <a:pt x="1" y="359"/>
                  </a:cubicBezTo>
                  <a:cubicBezTo>
                    <a:pt x="1274" y="6503"/>
                    <a:pt x="6844" y="13526"/>
                    <a:pt x="15113" y="18543"/>
                  </a:cubicBezTo>
                  <a:cubicBezTo>
                    <a:pt x="16333" y="19283"/>
                    <a:pt x="17559" y="19948"/>
                    <a:pt x="18792" y="20538"/>
                  </a:cubicBezTo>
                  <a:lnTo>
                    <a:pt x="38653" y="20653"/>
                  </a:lnTo>
                  <a:cubicBezTo>
                    <a:pt x="38653" y="20653"/>
                    <a:pt x="31275" y="1"/>
                    <a:pt x="6245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7090675" y="4666375"/>
              <a:ext cx="43425" cy="9000"/>
            </a:xfrm>
            <a:custGeom>
              <a:avLst/>
              <a:gdLst/>
              <a:ahLst/>
              <a:cxnLst/>
              <a:rect l="l" t="t" r="r" b="b"/>
              <a:pathLst>
                <a:path w="1737" h="360" extrusionOk="0">
                  <a:moveTo>
                    <a:pt x="1" y="1"/>
                  </a:moveTo>
                  <a:lnTo>
                    <a:pt x="1" y="36"/>
                  </a:lnTo>
                  <a:cubicBezTo>
                    <a:pt x="81" y="88"/>
                    <a:pt x="92" y="244"/>
                    <a:pt x="1" y="290"/>
                  </a:cubicBezTo>
                  <a:lnTo>
                    <a:pt x="1" y="313"/>
                  </a:lnTo>
                  <a:cubicBezTo>
                    <a:pt x="1" y="313"/>
                    <a:pt x="231" y="359"/>
                    <a:pt x="452" y="359"/>
                  </a:cubicBezTo>
                  <a:cubicBezTo>
                    <a:pt x="945" y="349"/>
                    <a:pt x="918" y="184"/>
                    <a:pt x="1489" y="184"/>
                  </a:cubicBezTo>
                  <a:cubicBezTo>
                    <a:pt x="1561" y="184"/>
                    <a:pt x="1643" y="187"/>
                    <a:pt x="1736" y="193"/>
                  </a:cubicBezTo>
                  <a:cubicBezTo>
                    <a:pt x="1449" y="47"/>
                    <a:pt x="1188" y="11"/>
                    <a:pt x="973" y="11"/>
                  </a:cubicBezTo>
                  <a:cubicBezTo>
                    <a:pt x="759" y="11"/>
                    <a:pt x="591" y="47"/>
                    <a:pt x="487" y="47"/>
                  </a:cubicBezTo>
                  <a:cubicBezTo>
                    <a:pt x="260" y="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7089675" y="4666100"/>
              <a:ext cx="1175" cy="67000"/>
            </a:xfrm>
            <a:custGeom>
              <a:avLst/>
              <a:gdLst/>
              <a:ahLst/>
              <a:cxnLst/>
              <a:rect l="l" t="t" r="r" b="b"/>
              <a:pathLst>
                <a:path w="47" h="2680" extrusionOk="0">
                  <a:moveTo>
                    <a:pt x="1" y="1"/>
                  </a:moveTo>
                  <a:lnTo>
                    <a:pt x="1" y="2679"/>
                  </a:lnTo>
                  <a:lnTo>
                    <a:pt x="46" y="2679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7089675" y="4676925"/>
              <a:ext cx="1175" cy="46625"/>
            </a:xfrm>
            <a:custGeom>
              <a:avLst/>
              <a:gdLst/>
              <a:ahLst/>
              <a:cxnLst/>
              <a:rect l="l" t="t" r="r" b="b"/>
              <a:pathLst>
                <a:path w="47" h="1865" extrusionOk="0">
                  <a:moveTo>
                    <a:pt x="1" y="1"/>
                  </a:moveTo>
                  <a:lnTo>
                    <a:pt x="1" y="1864"/>
                  </a:lnTo>
                  <a:cubicBezTo>
                    <a:pt x="17" y="1853"/>
                    <a:pt x="28" y="1841"/>
                    <a:pt x="46" y="1830"/>
                  </a:cubicBezTo>
                  <a:lnTo>
                    <a:pt x="46" y="30"/>
                  </a:lnTo>
                  <a:cubicBezTo>
                    <a:pt x="28" y="19"/>
                    <a:pt x="17" y="13"/>
                    <a:pt x="1" y="1"/>
                  </a:cubicBezTo>
                  <a:close/>
                </a:path>
              </a:pathLst>
            </a:custGeom>
            <a:solidFill>
              <a:srgbClr val="CB9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7089225" y="4665975"/>
              <a:ext cx="2050" cy="425"/>
            </a:xfrm>
            <a:custGeom>
              <a:avLst/>
              <a:gdLst/>
              <a:ahLst/>
              <a:cxnLst/>
              <a:rect l="l" t="t" r="r" b="b"/>
              <a:pathLst>
                <a:path w="82" h="17" extrusionOk="0">
                  <a:moveTo>
                    <a:pt x="41" y="0"/>
                  </a:moveTo>
                  <a:cubicBezTo>
                    <a:pt x="19" y="0"/>
                    <a:pt x="1" y="6"/>
                    <a:pt x="1" y="6"/>
                  </a:cubicBezTo>
                  <a:cubicBezTo>
                    <a:pt x="1" y="11"/>
                    <a:pt x="19" y="17"/>
                    <a:pt x="41" y="17"/>
                  </a:cubicBezTo>
                  <a:cubicBezTo>
                    <a:pt x="64" y="17"/>
                    <a:pt x="81" y="11"/>
                    <a:pt x="81" y="6"/>
                  </a:cubicBezTo>
                  <a:cubicBezTo>
                    <a:pt x="81" y="6"/>
                    <a:pt x="64" y="0"/>
                    <a:pt x="41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6582872" y="4722251"/>
              <a:ext cx="725637" cy="54100"/>
            </a:xfrm>
            <a:custGeom>
              <a:avLst/>
              <a:gdLst/>
              <a:ahLst/>
              <a:cxnLst/>
              <a:rect l="l" t="t" r="r" b="b"/>
              <a:pathLst>
                <a:path w="28384" h="2164" extrusionOk="0">
                  <a:moveTo>
                    <a:pt x="16865" y="0"/>
                  </a:moveTo>
                  <a:cubicBezTo>
                    <a:pt x="15860" y="0"/>
                    <a:pt x="14827" y="33"/>
                    <a:pt x="13764" y="103"/>
                  </a:cubicBezTo>
                  <a:cubicBezTo>
                    <a:pt x="9009" y="410"/>
                    <a:pt x="4443" y="1047"/>
                    <a:pt x="0" y="1891"/>
                  </a:cubicBezTo>
                  <a:cubicBezTo>
                    <a:pt x="3541" y="2065"/>
                    <a:pt x="7765" y="2163"/>
                    <a:pt x="12299" y="2163"/>
                  </a:cubicBezTo>
                  <a:cubicBezTo>
                    <a:pt x="18595" y="2163"/>
                    <a:pt x="24288" y="1972"/>
                    <a:pt x="28384" y="1659"/>
                  </a:cubicBezTo>
                  <a:cubicBezTo>
                    <a:pt x="25041" y="626"/>
                    <a:pt x="21221" y="0"/>
                    <a:pt x="16865" y="0"/>
                  </a:cubicBez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6805011" y="4722251"/>
              <a:ext cx="503503" cy="54100"/>
            </a:xfrm>
            <a:custGeom>
              <a:avLst/>
              <a:gdLst/>
              <a:ahLst/>
              <a:cxnLst/>
              <a:rect l="l" t="t" r="r" b="b"/>
              <a:pathLst>
                <a:path w="19695" h="2164" extrusionOk="0">
                  <a:moveTo>
                    <a:pt x="8176" y="0"/>
                  </a:moveTo>
                  <a:cubicBezTo>
                    <a:pt x="7171" y="0"/>
                    <a:pt x="6138" y="33"/>
                    <a:pt x="5075" y="103"/>
                  </a:cubicBezTo>
                  <a:cubicBezTo>
                    <a:pt x="3356" y="214"/>
                    <a:pt x="1673" y="369"/>
                    <a:pt x="0" y="561"/>
                  </a:cubicBezTo>
                  <a:cubicBezTo>
                    <a:pt x="336" y="1168"/>
                    <a:pt x="1361" y="1718"/>
                    <a:pt x="2876" y="2163"/>
                  </a:cubicBezTo>
                  <a:lnTo>
                    <a:pt x="3610" y="2163"/>
                  </a:lnTo>
                  <a:cubicBezTo>
                    <a:pt x="9906" y="2163"/>
                    <a:pt x="15599" y="1972"/>
                    <a:pt x="19695" y="1659"/>
                  </a:cubicBezTo>
                  <a:cubicBezTo>
                    <a:pt x="16352" y="626"/>
                    <a:pt x="12532" y="0"/>
                    <a:pt x="8176" y="0"/>
                  </a:cubicBez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2975096" y="4839278"/>
              <a:ext cx="4855847" cy="399300"/>
            </a:xfrm>
            <a:custGeom>
              <a:avLst/>
              <a:gdLst/>
              <a:ahLst/>
              <a:cxnLst/>
              <a:rect l="l" t="t" r="r" b="b"/>
              <a:pathLst>
                <a:path w="190762" h="15972" extrusionOk="0">
                  <a:moveTo>
                    <a:pt x="15815" y="0"/>
                  </a:moveTo>
                  <a:cubicBezTo>
                    <a:pt x="15529" y="0"/>
                    <a:pt x="15246" y="4"/>
                    <a:pt x="14967" y="11"/>
                  </a:cubicBezTo>
                  <a:cubicBezTo>
                    <a:pt x="0" y="409"/>
                    <a:pt x="18953" y="14977"/>
                    <a:pt x="18953" y="14977"/>
                  </a:cubicBezTo>
                  <a:lnTo>
                    <a:pt x="190761" y="15971"/>
                  </a:lnTo>
                  <a:cubicBezTo>
                    <a:pt x="190761" y="15971"/>
                    <a:pt x="190228" y="14486"/>
                    <a:pt x="188967" y="12310"/>
                  </a:cubicBezTo>
                  <a:cubicBezTo>
                    <a:pt x="181227" y="14236"/>
                    <a:pt x="171582" y="15376"/>
                    <a:pt x="161128" y="15376"/>
                  </a:cubicBezTo>
                  <a:cubicBezTo>
                    <a:pt x="139208" y="15376"/>
                    <a:pt x="120851" y="10360"/>
                    <a:pt x="116118" y="3637"/>
                  </a:cubicBezTo>
                  <a:cubicBezTo>
                    <a:pt x="111473" y="4927"/>
                    <a:pt x="106809" y="6177"/>
                    <a:pt x="102037" y="7218"/>
                  </a:cubicBezTo>
                  <a:cubicBezTo>
                    <a:pt x="93848" y="11474"/>
                    <a:pt x="80757" y="14187"/>
                    <a:pt x="65929" y="14187"/>
                  </a:cubicBezTo>
                  <a:cubicBezTo>
                    <a:pt x="65315" y="14187"/>
                    <a:pt x="64698" y="14183"/>
                    <a:pt x="64079" y="14173"/>
                  </a:cubicBezTo>
                  <a:cubicBezTo>
                    <a:pt x="42557" y="13854"/>
                    <a:pt x="24531" y="7925"/>
                    <a:pt x="19300" y="155"/>
                  </a:cubicBezTo>
                  <a:cubicBezTo>
                    <a:pt x="18094" y="53"/>
                    <a:pt x="16931" y="0"/>
                    <a:pt x="15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7311375" y="4889025"/>
              <a:ext cx="414850" cy="256850"/>
            </a:xfrm>
            <a:custGeom>
              <a:avLst/>
              <a:gdLst/>
              <a:ahLst/>
              <a:cxnLst/>
              <a:rect l="l" t="t" r="r" b="b"/>
              <a:pathLst>
                <a:path w="16594" h="10274" extrusionOk="0">
                  <a:moveTo>
                    <a:pt x="12824" y="0"/>
                  </a:moveTo>
                  <a:cubicBezTo>
                    <a:pt x="12108" y="0"/>
                    <a:pt x="11801" y="2534"/>
                    <a:pt x="11669" y="4584"/>
                  </a:cubicBezTo>
                  <a:lnTo>
                    <a:pt x="11669" y="4584"/>
                  </a:lnTo>
                  <a:cubicBezTo>
                    <a:pt x="11623" y="4022"/>
                    <a:pt x="11505" y="3551"/>
                    <a:pt x="11253" y="3407"/>
                  </a:cubicBezTo>
                  <a:cubicBezTo>
                    <a:pt x="11216" y="3385"/>
                    <a:pt x="11178" y="3375"/>
                    <a:pt x="11140" y="3375"/>
                  </a:cubicBezTo>
                  <a:cubicBezTo>
                    <a:pt x="10431" y="3375"/>
                    <a:pt x="9685" y="6942"/>
                    <a:pt x="9685" y="6942"/>
                  </a:cubicBezTo>
                  <a:cubicBezTo>
                    <a:pt x="9685" y="6942"/>
                    <a:pt x="10091" y="2168"/>
                    <a:pt x="9419" y="1740"/>
                  </a:cubicBezTo>
                  <a:cubicBezTo>
                    <a:pt x="9391" y="1723"/>
                    <a:pt x="9363" y="1715"/>
                    <a:pt x="9334" y="1715"/>
                  </a:cubicBezTo>
                  <a:cubicBezTo>
                    <a:pt x="8665" y="1715"/>
                    <a:pt x="7661" y="6200"/>
                    <a:pt x="7661" y="6200"/>
                  </a:cubicBezTo>
                  <a:cubicBezTo>
                    <a:pt x="7661" y="6200"/>
                    <a:pt x="8072" y="1295"/>
                    <a:pt x="7100" y="988"/>
                  </a:cubicBezTo>
                  <a:cubicBezTo>
                    <a:pt x="7077" y="981"/>
                    <a:pt x="7055" y="977"/>
                    <a:pt x="7032" y="977"/>
                  </a:cubicBezTo>
                  <a:cubicBezTo>
                    <a:pt x="6281" y="977"/>
                    <a:pt x="6045" y="4968"/>
                    <a:pt x="5984" y="6421"/>
                  </a:cubicBezTo>
                  <a:lnTo>
                    <a:pt x="5984" y="6421"/>
                  </a:lnTo>
                  <a:cubicBezTo>
                    <a:pt x="6007" y="5367"/>
                    <a:pt x="5976" y="3081"/>
                    <a:pt x="5277" y="3054"/>
                  </a:cubicBezTo>
                  <a:cubicBezTo>
                    <a:pt x="5273" y="3054"/>
                    <a:pt x="5269" y="3054"/>
                    <a:pt x="5264" y="3054"/>
                  </a:cubicBezTo>
                  <a:cubicBezTo>
                    <a:pt x="4365" y="3054"/>
                    <a:pt x="4531" y="6750"/>
                    <a:pt x="4531" y="6750"/>
                  </a:cubicBezTo>
                  <a:cubicBezTo>
                    <a:pt x="4531" y="6750"/>
                    <a:pt x="4120" y="1543"/>
                    <a:pt x="3067" y="1242"/>
                  </a:cubicBezTo>
                  <a:cubicBezTo>
                    <a:pt x="3039" y="1234"/>
                    <a:pt x="3013" y="1230"/>
                    <a:pt x="2989" y="1230"/>
                  </a:cubicBezTo>
                  <a:cubicBezTo>
                    <a:pt x="2058" y="1230"/>
                    <a:pt x="2865" y="6692"/>
                    <a:pt x="2865" y="6692"/>
                  </a:cubicBezTo>
                  <a:cubicBezTo>
                    <a:pt x="2865" y="6692"/>
                    <a:pt x="1920" y="3518"/>
                    <a:pt x="1349" y="3518"/>
                  </a:cubicBezTo>
                  <a:cubicBezTo>
                    <a:pt x="1308" y="3518"/>
                    <a:pt x="1270" y="3534"/>
                    <a:pt x="1234" y="3568"/>
                  </a:cubicBezTo>
                  <a:cubicBezTo>
                    <a:pt x="1" y="4720"/>
                    <a:pt x="1829" y="7983"/>
                    <a:pt x="2581" y="10274"/>
                  </a:cubicBezTo>
                  <a:lnTo>
                    <a:pt x="15736" y="9434"/>
                  </a:lnTo>
                  <a:cubicBezTo>
                    <a:pt x="15736" y="9434"/>
                    <a:pt x="16593" y="4673"/>
                    <a:pt x="16073" y="4384"/>
                  </a:cubicBezTo>
                  <a:cubicBezTo>
                    <a:pt x="16045" y="4369"/>
                    <a:pt x="16015" y="4362"/>
                    <a:pt x="15985" y="4362"/>
                  </a:cubicBezTo>
                  <a:cubicBezTo>
                    <a:pt x="15455" y="4362"/>
                    <a:pt x="14626" y="6595"/>
                    <a:pt x="14626" y="6595"/>
                  </a:cubicBezTo>
                  <a:cubicBezTo>
                    <a:pt x="14626" y="6595"/>
                    <a:pt x="15135" y="3151"/>
                    <a:pt x="14615" y="2868"/>
                  </a:cubicBezTo>
                  <a:cubicBezTo>
                    <a:pt x="14598" y="2859"/>
                    <a:pt x="14581" y="2854"/>
                    <a:pt x="14564" y="2854"/>
                  </a:cubicBezTo>
                  <a:cubicBezTo>
                    <a:pt x="14041" y="2854"/>
                    <a:pt x="13250" y="6942"/>
                    <a:pt x="13250" y="6942"/>
                  </a:cubicBezTo>
                  <a:cubicBezTo>
                    <a:pt x="13250" y="6942"/>
                    <a:pt x="14181" y="323"/>
                    <a:pt x="12903" y="10"/>
                  </a:cubicBezTo>
                  <a:cubicBezTo>
                    <a:pt x="12876" y="4"/>
                    <a:pt x="12850" y="0"/>
                    <a:pt x="12824" y="0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409" y="0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177" y="1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3492325" y="5165375"/>
              <a:ext cx="4263975" cy="309550"/>
            </a:xfrm>
            <a:custGeom>
              <a:avLst/>
              <a:gdLst/>
              <a:ahLst/>
              <a:cxnLst/>
              <a:rect l="l" t="t" r="r" b="b"/>
              <a:pathLst>
                <a:path w="170559" h="12382" extrusionOk="0">
                  <a:moveTo>
                    <a:pt x="198" y="0"/>
                  </a:moveTo>
                  <a:lnTo>
                    <a:pt x="0" y="8510"/>
                  </a:lnTo>
                  <a:lnTo>
                    <a:pt x="170367" y="12381"/>
                  </a:lnTo>
                  <a:lnTo>
                    <a:pt x="170559" y="3864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3322588" y="5119675"/>
              <a:ext cx="243875" cy="175325"/>
            </a:xfrm>
            <a:custGeom>
              <a:avLst/>
              <a:gdLst/>
              <a:ahLst/>
              <a:cxnLst/>
              <a:rect l="l" t="t" r="r" b="b"/>
              <a:pathLst>
                <a:path w="9755" h="7013" extrusionOk="0">
                  <a:moveTo>
                    <a:pt x="3650" y="1"/>
                  </a:moveTo>
                  <a:cubicBezTo>
                    <a:pt x="3650" y="2"/>
                    <a:pt x="2552" y="4172"/>
                    <a:pt x="3223" y="5745"/>
                  </a:cubicBezTo>
                  <a:cubicBezTo>
                    <a:pt x="3223" y="5745"/>
                    <a:pt x="1511" y="3477"/>
                    <a:pt x="1372" y="1366"/>
                  </a:cubicBezTo>
                  <a:lnTo>
                    <a:pt x="1372" y="1366"/>
                  </a:lnTo>
                  <a:cubicBezTo>
                    <a:pt x="1372" y="1366"/>
                    <a:pt x="921" y="4004"/>
                    <a:pt x="2037" y="6046"/>
                  </a:cubicBezTo>
                  <a:cubicBezTo>
                    <a:pt x="2037" y="6046"/>
                    <a:pt x="325" y="4148"/>
                    <a:pt x="18" y="1961"/>
                  </a:cubicBezTo>
                  <a:lnTo>
                    <a:pt x="18" y="1961"/>
                  </a:lnTo>
                  <a:cubicBezTo>
                    <a:pt x="18" y="1962"/>
                    <a:pt x="0" y="4577"/>
                    <a:pt x="1632" y="7013"/>
                  </a:cubicBezTo>
                  <a:lnTo>
                    <a:pt x="7915" y="6839"/>
                  </a:lnTo>
                  <a:cubicBezTo>
                    <a:pt x="8048" y="5653"/>
                    <a:pt x="7602" y="4548"/>
                    <a:pt x="9754" y="1285"/>
                  </a:cubicBezTo>
                  <a:lnTo>
                    <a:pt x="9754" y="1285"/>
                  </a:lnTo>
                  <a:cubicBezTo>
                    <a:pt x="9754" y="1286"/>
                    <a:pt x="6851" y="4508"/>
                    <a:pt x="6387" y="5491"/>
                  </a:cubicBezTo>
                  <a:cubicBezTo>
                    <a:pt x="6387" y="5491"/>
                    <a:pt x="5792" y="2783"/>
                    <a:pt x="6763" y="278"/>
                  </a:cubicBezTo>
                  <a:lnTo>
                    <a:pt x="6763" y="278"/>
                  </a:lnTo>
                  <a:cubicBezTo>
                    <a:pt x="6763" y="279"/>
                    <a:pt x="4536" y="4391"/>
                    <a:pt x="4715" y="5693"/>
                  </a:cubicBezTo>
                  <a:cubicBezTo>
                    <a:pt x="4715" y="5693"/>
                    <a:pt x="2956" y="3072"/>
                    <a:pt x="365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3443513" y="5017825"/>
              <a:ext cx="257600" cy="321300"/>
            </a:xfrm>
            <a:custGeom>
              <a:avLst/>
              <a:gdLst/>
              <a:ahLst/>
              <a:cxnLst/>
              <a:rect l="l" t="t" r="r" b="b"/>
              <a:pathLst>
                <a:path w="10304" h="12852" extrusionOk="0">
                  <a:moveTo>
                    <a:pt x="5600" y="1"/>
                  </a:moveTo>
                  <a:lnTo>
                    <a:pt x="5600" y="1"/>
                  </a:lnTo>
                  <a:cubicBezTo>
                    <a:pt x="5600" y="3"/>
                    <a:pt x="3483" y="6487"/>
                    <a:pt x="3795" y="9872"/>
                  </a:cubicBezTo>
                  <a:cubicBezTo>
                    <a:pt x="3795" y="9872"/>
                    <a:pt x="2471" y="4902"/>
                    <a:pt x="3014" y="1205"/>
                  </a:cubicBezTo>
                  <a:lnTo>
                    <a:pt x="3014" y="1205"/>
                  </a:lnTo>
                  <a:cubicBezTo>
                    <a:pt x="3013" y="1205"/>
                    <a:pt x="1528" y="5781"/>
                    <a:pt x="2158" y="10449"/>
                  </a:cubicBezTo>
                  <a:cubicBezTo>
                    <a:pt x="2158" y="10449"/>
                    <a:pt x="666" y="5931"/>
                    <a:pt x="1227" y="1691"/>
                  </a:cubicBezTo>
                  <a:lnTo>
                    <a:pt x="1227" y="1691"/>
                  </a:lnTo>
                  <a:cubicBezTo>
                    <a:pt x="1226" y="1692"/>
                    <a:pt x="1" y="6777"/>
                    <a:pt x="1146" y="12851"/>
                  </a:cubicBezTo>
                  <a:lnTo>
                    <a:pt x="8637" y="12457"/>
                  </a:lnTo>
                  <a:cubicBezTo>
                    <a:pt x="8840" y="10102"/>
                    <a:pt x="8527" y="8043"/>
                    <a:pt x="10303" y="3455"/>
                  </a:cubicBezTo>
                  <a:lnTo>
                    <a:pt x="10303" y="3455"/>
                  </a:lnTo>
                  <a:cubicBezTo>
                    <a:pt x="10303" y="3456"/>
                    <a:pt x="7857" y="7858"/>
                    <a:pt x="7307" y="9645"/>
                  </a:cubicBezTo>
                  <a:cubicBezTo>
                    <a:pt x="7307" y="9645"/>
                    <a:pt x="7099" y="4740"/>
                    <a:pt x="8158" y="1367"/>
                  </a:cubicBezTo>
                  <a:lnTo>
                    <a:pt x="8158" y="1367"/>
                  </a:lnTo>
                  <a:cubicBezTo>
                    <a:pt x="8158" y="1368"/>
                    <a:pt x="5624" y="7285"/>
                    <a:pt x="5537" y="9894"/>
                  </a:cubicBezTo>
                  <a:lnTo>
                    <a:pt x="5537" y="9894"/>
                  </a:lnTo>
                  <a:cubicBezTo>
                    <a:pt x="5537" y="9894"/>
                    <a:pt x="4247" y="4537"/>
                    <a:pt x="560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3600138" y="5050250"/>
              <a:ext cx="268900" cy="309700"/>
            </a:xfrm>
            <a:custGeom>
              <a:avLst/>
              <a:gdLst/>
              <a:ahLst/>
              <a:cxnLst/>
              <a:rect l="l" t="t" r="r" b="b"/>
              <a:pathLst>
                <a:path w="10756" h="12388" extrusionOk="0">
                  <a:moveTo>
                    <a:pt x="5114" y="1"/>
                  </a:moveTo>
                  <a:lnTo>
                    <a:pt x="5114" y="1"/>
                  </a:lnTo>
                  <a:cubicBezTo>
                    <a:pt x="6208" y="3940"/>
                    <a:pt x="4403" y="8395"/>
                    <a:pt x="4403" y="8395"/>
                  </a:cubicBezTo>
                  <a:cubicBezTo>
                    <a:pt x="4524" y="6012"/>
                    <a:pt x="2402" y="563"/>
                    <a:pt x="2401" y="562"/>
                  </a:cubicBezTo>
                  <a:lnTo>
                    <a:pt x="2401" y="562"/>
                  </a:lnTo>
                  <a:cubicBezTo>
                    <a:pt x="3177" y="3501"/>
                    <a:pt x="2471" y="7742"/>
                    <a:pt x="2471" y="7742"/>
                  </a:cubicBezTo>
                  <a:cubicBezTo>
                    <a:pt x="2060" y="6012"/>
                    <a:pt x="1" y="1783"/>
                    <a:pt x="0" y="1782"/>
                  </a:cubicBezTo>
                  <a:lnTo>
                    <a:pt x="0" y="1782"/>
                  </a:lnTo>
                  <a:cubicBezTo>
                    <a:pt x="1320" y="6023"/>
                    <a:pt x="741" y="7798"/>
                    <a:pt x="678" y="10062"/>
                  </a:cubicBezTo>
                  <a:lnTo>
                    <a:pt x="9245" y="12387"/>
                  </a:lnTo>
                  <a:cubicBezTo>
                    <a:pt x="10756" y="6851"/>
                    <a:pt x="9558" y="2223"/>
                    <a:pt x="9557" y="2222"/>
                  </a:cubicBezTo>
                  <a:lnTo>
                    <a:pt x="9557" y="2222"/>
                  </a:lnTo>
                  <a:cubicBezTo>
                    <a:pt x="10038" y="5942"/>
                    <a:pt x="8181" y="9749"/>
                    <a:pt x="8181" y="9749"/>
                  </a:cubicBezTo>
                  <a:cubicBezTo>
                    <a:pt x="9095" y="5612"/>
                    <a:pt x="7701" y="1459"/>
                    <a:pt x="7701" y="1459"/>
                  </a:cubicBezTo>
                  <a:lnTo>
                    <a:pt x="7701" y="1459"/>
                  </a:lnTo>
                  <a:cubicBezTo>
                    <a:pt x="8100" y="4640"/>
                    <a:pt x="6353" y="8800"/>
                    <a:pt x="6353" y="8800"/>
                  </a:cubicBezTo>
                  <a:cubicBezTo>
                    <a:pt x="6919" y="5793"/>
                    <a:pt x="5115" y="2"/>
                    <a:pt x="511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3999038" y="5092775"/>
              <a:ext cx="287425" cy="373175"/>
            </a:xfrm>
            <a:custGeom>
              <a:avLst/>
              <a:gdLst/>
              <a:ahLst/>
              <a:cxnLst/>
              <a:rect l="l" t="t" r="r" b="b"/>
              <a:pathLst>
                <a:path w="11497" h="14927" extrusionOk="0">
                  <a:moveTo>
                    <a:pt x="6434" y="1"/>
                  </a:moveTo>
                  <a:cubicBezTo>
                    <a:pt x="6249" y="4438"/>
                    <a:pt x="3085" y="8620"/>
                    <a:pt x="3085" y="8620"/>
                  </a:cubicBezTo>
                  <a:cubicBezTo>
                    <a:pt x="3900" y="6335"/>
                    <a:pt x="3646" y="771"/>
                    <a:pt x="3646" y="770"/>
                  </a:cubicBezTo>
                  <a:lnTo>
                    <a:pt x="3646" y="770"/>
                  </a:lnTo>
                  <a:cubicBezTo>
                    <a:pt x="3454" y="3675"/>
                    <a:pt x="1748" y="7521"/>
                    <a:pt x="1748" y="7521"/>
                  </a:cubicBezTo>
                  <a:cubicBezTo>
                    <a:pt x="1898" y="5896"/>
                    <a:pt x="1499" y="1956"/>
                    <a:pt x="1499" y="1956"/>
                  </a:cubicBezTo>
                  <a:cubicBezTo>
                    <a:pt x="1371" y="5792"/>
                    <a:pt x="562" y="7203"/>
                    <a:pt x="1" y="9042"/>
                  </a:cubicBezTo>
                  <a:lnTo>
                    <a:pt x="6637" y="14927"/>
                  </a:lnTo>
                  <a:cubicBezTo>
                    <a:pt x="11195" y="9159"/>
                    <a:pt x="11496" y="2627"/>
                    <a:pt x="11496" y="2626"/>
                  </a:cubicBezTo>
                  <a:lnTo>
                    <a:pt x="11496" y="2626"/>
                  </a:lnTo>
                  <a:cubicBezTo>
                    <a:pt x="10472" y="7683"/>
                    <a:pt x="6375" y="11432"/>
                    <a:pt x="6375" y="11432"/>
                  </a:cubicBezTo>
                  <a:cubicBezTo>
                    <a:pt x="9211" y="6978"/>
                    <a:pt x="9048" y="1598"/>
                    <a:pt x="9048" y="1597"/>
                  </a:cubicBezTo>
                  <a:lnTo>
                    <a:pt x="9048" y="1597"/>
                  </a:lnTo>
                  <a:cubicBezTo>
                    <a:pt x="8262" y="5549"/>
                    <a:pt x="4744" y="9656"/>
                    <a:pt x="4744" y="9656"/>
                  </a:cubicBezTo>
                  <a:cubicBezTo>
                    <a:pt x="6375" y="6626"/>
                    <a:pt x="6434" y="3"/>
                    <a:pt x="64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3787863" y="5077025"/>
              <a:ext cx="268900" cy="306625"/>
            </a:xfrm>
            <a:custGeom>
              <a:avLst/>
              <a:gdLst/>
              <a:ahLst/>
              <a:cxnLst/>
              <a:rect l="l" t="t" r="r" b="b"/>
              <a:pathLst>
                <a:path w="10756" h="12265" extrusionOk="0">
                  <a:moveTo>
                    <a:pt x="4155" y="0"/>
                  </a:moveTo>
                  <a:lnTo>
                    <a:pt x="4155" y="0"/>
                  </a:lnTo>
                  <a:cubicBezTo>
                    <a:pt x="5028" y="3737"/>
                    <a:pt x="3050" y="8296"/>
                    <a:pt x="3050" y="8296"/>
                  </a:cubicBezTo>
                  <a:cubicBezTo>
                    <a:pt x="3270" y="6121"/>
                    <a:pt x="1731" y="1614"/>
                    <a:pt x="1730" y="1614"/>
                  </a:cubicBezTo>
                  <a:lnTo>
                    <a:pt x="1730" y="1614"/>
                  </a:lnTo>
                  <a:cubicBezTo>
                    <a:pt x="2234" y="4084"/>
                    <a:pt x="1546" y="7856"/>
                    <a:pt x="1546" y="7856"/>
                  </a:cubicBezTo>
                  <a:cubicBezTo>
                    <a:pt x="1297" y="6462"/>
                    <a:pt x="1" y="3350"/>
                    <a:pt x="0" y="3349"/>
                  </a:cubicBezTo>
                  <a:lnTo>
                    <a:pt x="0" y="3349"/>
                  </a:lnTo>
                  <a:cubicBezTo>
                    <a:pt x="782" y="6561"/>
                    <a:pt x="360" y="8006"/>
                    <a:pt x="267" y="9725"/>
                  </a:cubicBezTo>
                  <a:lnTo>
                    <a:pt x="7852" y="12265"/>
                  </a:lnTo>
                  <a:cubicBezTo>
                    <a:pt x="10755" y="5902"/>
                    <a:pt x="9506" y="400"/>
                    <a:pt x="9506" y="399"/>
                  </a:cubicBezTo>
                  <a:lnTo>
                    <a:pt x="9506" y="399"/>
                  </a:lnTo>
                  <a:cubicBezTo>
                    <a:pt x="9732" y="4940"/>
                    <a:pt x="6787" y="9464"/>
                    <a:pt x="6787" y="9464"/>
                  </a:cubicBezTo>
                  <a:cubicBezTo>
                    <a:pt x="8390" y="4796"/>
                    <a:pt x="6972" y="410"/>
                    <a:pt x="6972" y="410"/>
                  </a:cubicBezTo>
                  <a:lnTo>
                    <a:pt x="6972" y="410"/>
                  </a:lnTo>
                  <a:cubicBezTo>
                    <a:pt x="7169" y="3945"/>
                    <a:pt x="4843" y="8567"/>
                    <a:pt x="4843" y="8567"/>
                  </a:cubicBezTo>
                  <a:cubicBezTo>
                    <a:pt x="5658" y="5496"/>
                    <a:pt x="4155" y="2"/>
                    <a:pt x="415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6988825" y="5290175"/>
              <a:ext cx="303600" cy="270500"/>
            </a:xfrm>
            <a:custGeom>
              <a:avLst/>
              <a:gdLst/>
              <a:ahLst/>
              <a:cxnLst/>
              <a:rect l="l" t="t" r="r" b="b"/>
              <a:pathLst>
                <a:path w="12144" h="10820" extrusionOk="0">
                  <a:moveTo>
                    <a:pt x="8383" y="0"/>
                  </a:moveTo>
                  <a:cubicBezTo>
                    <a:pt x="8382" y="2"/>
                    <a:pt x="6590" y="6122"/>
                    <a:pt x="7116" y="7719"/>
                  </a:cubicBezTo>
                  <a:cubicBezTo>
                    <a:pt x="7116" y="7719"/>
                    <a:pt x="4246" y="5057"/>
                    <a:pt x="4398" y="742"/>
                  </a:cubicBezTo>
                  <a:lnTo>
                    <a:pt x="4398" y="742"/>
                  </a:lnTo>
                  <a:cubicBezTo>
                    <a:pt x="4397" y="744"/>
                    <a:pt x="3992" y="6678"/>
                    <a:pt x="5247" y="8442"/>
                  </a:cubicBezTo>
                  <a:cubicBezTo>
                    <a:pt x="5247" y="8442"/>
                    <a:pt x="2430" y="6203"/>
                    <a:pt x="1712" y="3431"/>
                  </a:cubicBezTo>
                  <a:lnTo>
                    <a:pt x="1712" y="3431"/>
                  </a:lnTo>
                  <a:cubicBezTo>
                    <a:pt x="1712" y="3432"/>
                    <a:pt x="1771" y="7164"/>
                    <a:pt x="3778" y="9367"/>
                  </a:cubicBezTo>
                  <a:cubicBezTo>
                    <a:pt x="3778" y="9367"/>
                    <a:pt x="996" y="7620"/>
                    <a:pt x="0" y="4798"/>
                  </a:cubicBezTo>
                  <a:lnTo>
                    <a:pt x="0" y="4798"/>
                  </a:lnTo>
                  <a:cubicBezTo>
                    <a:pt x="0" y="4799"/>
                    <a:pt x="660" y="8344"/>
                    <a:pt x="3483" y="10820"/>
                  </a:cubicBezTo>
                  <a:lnTo>
                    <a:pt x="11241" y="7811"/>
                  </a:lnTo>
                  <a:cubicBezTo>
                    <a:pt x="11132" y="6283"/>
                    <a:pt x="10368" y="5087"/>
                    <a:pt x="12144" y="238"/>
                  </a:cubicBezTo>
                  <a:lnTo>
                    <a:pt x="12144" y="238"/>
                  </a:lnTo>
                  <a:cubicBezTo>
                    <a:pt x="12143" y="239"/>
                    <a:pt x="9459" y="5330"/>
                    <a:pt x="9124" y="6758"/>
                  </a:cubicBezTo>
                  <a:cubicBezTo>
                    <a:pt x="9124" y="6758"/>
                    <a:pt x="7776" y="3554"/>
                    <a:pt x="838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7152975" y="5124275"/>
              <a:ext cx="278000" cy="442625"/>
            </a:xfrm>
            <a:custGeom>
              <a:avLst/>
              <a:gdLst/>
              <a:ahLst/>
              <a:cxnLst/>
              <a:rect l="l" t="t" r="r" b="b"/>
              <a:pathLst>
                <a:path w="11120" h="17705" extrusionOk="0">
                  <a:moveTo>
                    <a:pt x="5191" y="1"/>
                  </a:moveTo>
                  <a:cubicBezTo>
                    <a:pt x="5190" y="5"/>
                    <a:pt x="4161" y="8784"/>
                    <a:pt x="5271" y="12868"/>
                  </a:cubicBezTo>
                  <a:cubicBezTo>
                    <a:pt x="5271" y="12868"/>
                    <a:pt x="2604" y="7141"/>
                    <a:pt x="2414" y="2257"/>
                  </a:cubicBezTo>
                  <a:lnTo>
                    <a:pt x="2414" y="2257"/>
                  </a:lnTo>
                  <a:cubicBezTo>
                    <a:pt x="2413" y="2258"/>
                    <a:pt x="1661" y="8605"/>
                    <a:pt x="3483" y="14251"/>
                  </a:cubicBezTo>
                  <a:cubicBezTo>
                    <a:pt x="3483" y="14251"/>
                    <a:pt x="636" y="9114"/>
                    <a:pt x="336" y="3443"/>
                  </a:cubicBezTo>
                  <a:lnTo>
                    <a:pt x="336" y="3443"/>
                  </a:lnTo>
                  <a:cubicBezTo>
                    <a:pt x="336" y="3445"/>
                    <a:pt x="1" y="10456"/>
                    <a:pt x="2823" y="17704"/>
                  </a:cubicBezTo>
                  <a:lnTo>
                    <a:pt x="11119" y="14077"/>
                  </a:lnTo>
                  <a:cubicBezTo>
                    <a:pt x="10860" y="11231"/>
                    <a:pt x="10113" y="8905"/>
                    <a:pt x="11057" y="2900"/>
                  </a:cubicBezTo>
                  <a:lnTo>
                    <a:pt x="11057" y="2900"/>
                  </a:lnTo>
                  <a:cubicBezTo>
                    <a:pt x="11057" y="2901"/>
                    <a:pt x="9362" y="8911"/>
                    <a:pt x="9141" y="11248"/>
                  </a:cubicBezTo>
                  <a:cubicBezTo>
                    <a:pt x="9141" y="11248"/>
                    <a:pt x="7898" y="5405"/>
                    <a:pt x="8349" y="991"/>
                  </a:cubicBezTo>
                  <a:lnTo>
                    <a:pt x="8349" y="991"/>
                  </a:lnTo>
                  <a:cubicBezTo>
                    <a:pt x="8349" y="993"/>
                    <a:pt x="6793" y="9004"/>
                    <a:pt x="7250" y="12214"/>
                  </a:cubicBezTo>
                  <a:cubicBezTo>
                    <a:pt x="7250" y="12214"/>
                    <a:pt x="4628" y="6081"/>
                    <a:pt x="5191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7318300" y="5125600"/>
              <a:ext cx="296375" cy="334550"/>
            </a:xfrm>
            <a:custGeom>
              <a:avLst/>
              <a:gdLst/>
              <a:ahLst/>
              <a:cxnLst/>
              <a:rect l="l" t="t" r="r" b="b"/>
              <a:pathLst>
                <a:path w="11855" h="13382" extrusionOk="0">
                  <a:moveTo>
                    <a:pt x="5126" y="1"/>
                  </a:moveTo>
                  <a:cubicBezTo>
                    <a:pt x="7000" y="4305"/>
                    <a:pt x="6046" y="10049"/>
                    <a:pt x="6046" y="10049"/>
                  </a:cubicBezTo>
                  <a:cubicBezTo>
                    <a:pt x="5710" y="7227"/>
                    <a:pt x="2390" y="1396"/>
                    <a:pt x="2389" y="1395"/>
                  </a:cubicBezTo>
                  <a:lnTo>
                    <a:pt x="2389" y="1395"/>
                  </a:lnTo>
                  <a:cubicBezTo>
                    <a:pt x="3812" y="4692"/>
                    <a:pt x="3929" y="9958"/>
                    <a:pt x="3929" y="9958"/>
                  </a:cubicBezTo>
                  <a:cubicBezTo>
                    <a:pt x="3142" y="8042"/>
                    <a:pt x="1" y="3582"/>
                    <a:pt x="1" y="3582"/>
                  </a:cubicBezTo>
                  <a:lnTo>
                    <a:pt x="1" y="3582"/>
                  </a:lnTo>
                  <a:cubicBezTo>
                    <a:pt x="2349" y="8308"/>
                    <a:pt x="2089" y="10645"/>
                    <a:pt x="2488" y="13382"/>
                  </a:cubicBezTo>
                  <a:lnTo>
                    <a:pt x="11461" y="12855"/>
                  </a:lnTo>
                  <a:cubicBezTo>
                    <a:pt x="11854" y="6261"/>
                    <a:pt x="9916" y="1420"/>
                    <a:pt x="9916" y="1418"/>
                  </a:cubicBezTo>
                  <a:lnTo>
                    <a:pt x="9916" y="1418"/>
                  </a:lnTo>
                  <a:cubicBezTo>
                    <a:pt x="11032" y="5462"/>
                    <a:pt x="9998" y="10298"/>
                    <a:pt x="9998" y="10298"/>
                  </a:cubicBezTo>
                  <a:cubicBezTo>
                    <a:pt x="10102" y="5376"/>
                    <a:pt x="7996" y="1037"/>
                    <a:pt x="7996" y="1037"/>
                  </a:cubicBezTo>
                  <a:lnTo>
                    <a:pt x="7996" y="1037"/>
                  </a:lnTo>
                  <a:cubicBezTo>
                    <a:pt x="8979" y="4559"/>
                    <a:pt x="8065" y="9841"/>
                    <a:pt x="8065" y="9841"/>
                  </a:cubicBezTo>
                  <a:cubicBezTo>
                    <a:pt x="8047" y="6226"/>
                    <a:pt x="5127" y="3"/>
                    <a:pt x="512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7743525" y="5073400"/>
              <a:ext cx="210900" cy="372000"/>
            </a:xfrm>
            <a:custGeom>
              <a:avLst/>
              <a:gdLst/>
              <a:ahLst/>
              <a:cxnLst/>
              <a:rect l="l" t="t" r="r" b="b"/>
              <a:pathLst>
                <a:path w="8436" h="14880" extrusionOk="0">
                  <a:moveTo>
                    <a:pt x="3668" y="0"/>
                  </a:moveTo>
                  <a:cubicBezTo>
                    <a:pt x="4201" y="4548"/>
                    <a:pt x="2401" y="9627"/>
                    <a:pt x="2401" y="9627"/>
                  </a:cubicBezTo>
                  <a:cubicBezTo>
                    <a:pt x="2685" y="7064"/>
                    <a:pt x="1626" y="1390"/>
                    <a:pt x="1625" y="1389"/>
                  </a:cubicBezTo>
                  <a:lnTo>
                    <a:pt x="1625" y="1389"/>
                  </a:lnTo>
                  <a:cubicBezTo>
                    <a:pt x="1927" y="4444"/>
                    <a:pt x="1174" y="8880"/>
                    <a:pt x="1174" y="8880"/>
                  </a:cubicBezTo>
                  <a:cubicBezTo>
                    <a:pt x="1035" y="7144"/>
                    <a:pt x="82" y="3126"/>
                    <a:pt x="81" y="3125"/>
                  </a:cubicBezTo>
                  <a:lnTo>
                    <a:pt x="81" y="3125"/>
                  </a:lnTo>
                  <a:cubicBezTo>
                    <a:pt x="591" y="7179"/>
                    <a:pt x="162" y="8880"/>
                    <a:pt x="1" y="10975"/>
                  </a:cubicBezTo>
                  <a:lnTo>
                    <a:pt x="6023" y="14879"/>
                  </a:lnTo>
                  <a:cubicBezTo>
                    <a:pt x="8435" y="7978"/>
                    <a:pt x="7735" y="1581"/>
                    <a:pt x="7735" y="1579"/>
                  </a:cubicBezTo>
                  <a:lnTo>
                    <a:pt x="7735" y="1579"/>
                  </a:lnTo>
                  <a:cubicBezTo>
                    <a:pt x="7729" y="6735"/>
                    <a:pt x="5328" y="11512"/>
                    <a:pt x="5328" y="11512"/>
                  </a:cubicBezTo>
                  <a:cubicBezTo>
                    <a:pt x="6740" y="6359"/>
                    <a:pt x="5849" y="1078"/>
                    <a:pt x="5849" y="1077"/>
                  </a:cubicBezTo>
                  <a:lnTo>
                    <a:pt x="5849" y="1077"/>
                  </a:lnTo>
                  <a:cubicBezTo>
                    <a:pt x="5849" y="5173"/>
                    <a:pt x="3841" y="10206"/>
                    <a:pt x="3841" y="10206"/>
                  </a:cubicBezTo>
                  <a:cubicBezTo>
                    <a:pt x="4617" y="6717"/>
                    <a:pt x="3668" y="4"/>
                    <a:pt x="3668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7527450" y="5096100"/>
              <a:ext cx="247750" cy="324125"/>
            </a:xfrm>
            <a:custGeom>
              <a:avLst/>
              <a:gdLst/>
              <a:ahLst/>
              <a:cxnLst/>
              <a:rect l="l" t="t" r="r" b="b"/>
              <a:pathLst>
                <a:path w="9910" h="12965" extrusionOk="0">
                  <a:moveTo>
                    <a:pt x="8006" y="0"/>
                  </a:moveTo>
                  <a:lnTo>
                    <a:pt x="8006" y="0"/>
                  </a:lnTo>
                  <a:cubicBezTo>
                    <a:pt x="8933" y="4744"/>
                    <a:pt x="7221" y="10361"/>
                    <a:pt x="7221" y="10361"/>
                  </a:cubicBezTo>
                  <a:cubicBezTo>
                    <a:pt x="7798" y="4941"/>
                    <a:pt x="5867" y="579"/>
                    <a:pt x="5867" y="578"/>
                  </a:cubicBezTo>
                  <a:lnTo>
                    <a:pt x="5867" y="578"/>
                  </a:lnTo>
                  <a:cubicBezTo>
                    <a:pt x="6623" y="4351"/>
                    <a:pt x="5397" y="10003"/>
                    <a:pt x="5397" y="10003"/>
                  </a:cubicBezTo>
                  <a:cubicBezTo>
                    <a:pt x="5582" y="6434"/>
                    <a:pt x="3292" y="796"/>
                    <a:pt x="3291" y="793"/>
                  </a:cubicBezTo>
                  <a:lnTo>
                    <a:pt x="3291" y="793"/>
                  </a:lnTo>
                  <a:cubicBezTo>
                    <a:pt x="4727" y="4692"/>
                    <a:pt x="3755" y="10275"/>
                    <a:pt x="3755" y="10275"/>
                  </a:cubicBezTo>
                  <a:cubicBezTo>
                    <a:pt x="3569" y="7811"/>
                    <a:pt x="1331" y="3212"/>
                    <a:pt x="1331" y="3211"/>
                  </a:cubicBezTo>
                  <a:lnTo>
                    <a:pt x="1331" y="3211"/>
                  </a:lnTo>
                  <a:cubicBezTo>
                    <a:pt x="2257" y="5849"/>
                    <a:pt x="2297" y="10275"/>
                    <a:pt x="2297" y="10275"/>
                  </a:cubicBezTo>
                  <a:cubicBezTo>
                    <a:pt x="1811" y="8788"/>
                    <a:pt x="1" y="5659"/>
                    <a:pt x="0" y="5659"/>
                  </a:cubicBezTo>
                  <a:lnTo>
                    <a:pt x="0" y="5659"/>
                  </a:lnTo>
                  <a:cubicBezTo>
                    <a:pt x="1342" y="9060"/>
                    <a:pt x="1208" y="10831"/>
                    <a:pt x="1435" y="12786"/>
                  </a:cubicBezTo>
                  <a:lnTo>
                    <a:pt x="8567" y="12965"/>
                  </a:lnTo>
                  <a:cubicBezTo>
                    <a:pt x="9910" y="5480"/>
                    <a:pt x="8007" y="2"/>
                    <a:pt x="800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16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16"/>
          <p:cNvSpPr txBox="1">
            <a:spLocks noGrp="1"/>
          </p:cNvSpPr>
          <p:nvPr>
            <p:ph type="title"/>
          </p:nvPr>
        </p:nvSpPr>
        <p:spPr>
          <a:xfrm>
            <a:off x="720000" y="2681967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Scope One"/>
              <a:buNone/>
              <a:defRPr sz="2000" b="1">
                <a:solidFill>
                  <a:schemeClr val="accent3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  <p:sp>
        <p:nvSpPr>
          <p:cNvPr id="1256" name="Google Shape;1256;p16"/>
          <p:cNvSpPr txBox="1">
            <a:spLocks noGrp="1"/>
          </p:cNvSpPr>
          <p:nvPr>
            <p:ph type="subTitle" idx="1"/>
          </p:nvPr>
        </p:nvSpPr>
        <p:spPr>
          <a:xfrm>
            <a:off x="720000" y="3009854"/>
            <a:ext cx="2336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7" name="Google Shape;1257;p16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258" name="Google Shape;1258;p16"/>
          <p:cNvSpPr txBox="1">
            <a:spLocks noGrp="1"/>
          </p:cNvSpPr>
          <p:nvPr>
            <p:ph type="title" idx="3"/>
          </p:nvPr>
        </p:nvSpPr>
        <p:spPr>
          <a:xfrm>
            <a:off x="3403800" y="2681967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Scope One"/>
              <a:buNone/>
              <a:defRPr sz="2000" b="1">
                <a:solidFill>
                  <a:schemeClr val="accent3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  <p:sp>
        <p:nvSpPr>
          <p:cNvPr id="1259" name="Google Shape;1259;p16"/>
          <p:cNvSpPr txBox="1">
            <a:spLocks noGrp="1"/>
          </p:cNvSpPr>
          <p:nvPr>
            <p:ph type="subTitle" idx="4"/>
          </p:nvPr>
        </p:nvSpPr>
        <p:spPr>
          <a:xfrm>
            <a:off x="3403800" y="3009854"/>
            <a:ext cx="2336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0" name="Google Shape;1260;p16"/>
          <p:cNvSpPr txBox="1">
            <a:spLocks noGrp="1"/>
          </p:cNvSpPr>
          <p:nvPr>
            <p:ph type="title" idx="5"/>
          </p:nvPr>
        </p:nvSpPr>
        <p:spPr>
          <a:xfrm>
            <a:off x="6087600" y="2681967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Scope One"/>
              <a:buNone/>
              <a:defRPr sz="2000" b="1">
                <a:solidFill>
                  <a:schemeClr val="accent3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  <p:sp>
        <p:nvSpPr>
          <p:cNvPr id="1261" name="Google Shape;1261;p16"/>
          <p:cNvSpPr txBox="1">
            <a:spLocks noGrp="1"/>
          </p:cNvSpPr>
          <p:nvPr>
            <p:ph type="subTitle" idx="6"/>
          </p:nvPr>
        </p:nvSpPr>
        <p:spPr>
          <a:xfrm>
            <a:off x="6087600" y="3009854"/>
            <a:ext cx="2336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2" name="Google Shape;1262;p16"/>
          <p:cNvSpPr/>
          <p:nvPr/>
        </p:nvSpPr>
        <p:spPr>
          <a:xfrm flipH="1">
            <a:off x="-29600" y="-44400"/>
            <a:ext cx="9280500" cy="1324725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grpSp>
        <p:nvGrpSpPr>
          <p:cNvPr id="1263" name="Google Shape;1263;p16"/>
          <p:cNvGrpSpPr/>
          <p:nvPr/>
        </p:nvGrpSpPr>
        <p:grpSpPr>
          <a:xfrm>
            <a:off x="-1151225" y="3830368"/>
            <a:ext cx="11693680" cy="2593480"/>
            <a:chOff x="2975001" y="4462540"/>
            <a:chExt cx="4979424" cy="1104360"/>
          </a:xfrm>
        </p:grpSpPr>
        <p:sp>
          <p:nvSpPr>
            <p:cNvPr id="1264" name="Google Shape;1264;p16"/>
            <p:cNvSpPr/>
            <p:nvPr/>
          </p:nvSpPr>
          <p:spPr>
            <a:xfrm rot="432916">
              <a:off x="4477425" y="4591138"/>
              <a:ext cx="2090739" cy="681263"/>
            </a:xfrm>
            <a:custGeom>
              <a:avLst/>
              <a:gdLst/>
              <a:ahLst/>
              <a:cxnLst/>
              <a:rect l="l" t="t" r="r" b="b"/>
              <a:pathLst>
                <a:path w="83628" h="27250" extrusionOk="0">
                  <a:moveTo>
                    <a:pt x="70322" y="0"/>
                  </a:moveTo>
                  <a:cubicBezTo>
                    <a:pt x="66249" y="0"/>
                    <a:pt x="60023" y="1146"/>
                    <a:pt x="56645" y="4768"/>
                  </a:cubicBezTo>
                  <a:cubicBezTo>
                    <a:pt x="55529" y="6261"/>
                    <a:pt x="56229" y="8892"/>
                    <a:pt x="54290" y="8892"/>
                  </a:cubicBezTo>
                  <a:cubicBezTo>
                    <a:pt x="53706" y="8892"/>
                    <a:pt x="52995" y="8742"/>
                    <a:pt x="52346" y="8742"/>
                  </a:cubicBezTo>
                  <a:cubicBezTo>
                    <a:pt x="51247" y="8742"/>
                    <a:pt x="51970" y="10021"/>
                    <a:pt x="50779" y="10021"/>
                  </a:cubicBezTo>
                  <a:cubicBezTo>
                    <a:pt x="49188" y="10021"/>
                    <a:pt x="50050" y="9239"/>
                    <a:pt x="48667" y="9239"/>
                  </a:cubicBezTo>
                  <a:cubicBezTo>
                    <a:pt x="47753" y="9239"/>
                    <a:pt x="46920" y="9517"/>
                    <a:pt x="46920" y="10432"/>
                  </a:cubicBezTo>
                  <a:cubicBezTo>
                    <a:pt x="46920" y="11103"/>
                    <a:pt x="47105" y="11768"/>
                    <a:pt x="47105" y="12440"/>
                  </a:cubicBezTo>
                  <a:cubicBezTo>
                    <a:pt x="47105" y="13196"/>
                    <a:pt x="46880" y="14024"/>
                    <a:pt x="46098" y="14024"/>
                  </a:cubicBezTo>
                  <a:cubicBezTo>
                    <a:pt x="45804" y="14024"/>
                    <a:pt x="45497" y="13925"/>
                    <a:pt x="45179" y="13925"/>
                  </a:cubicBezTo>
                  <a:cubicBezTo>
                    <a:pt x="45140" y="13925"/>
                    <a:pt x="45107" y="13925"/>
                    <a:pt x="45080" y="13925"/>
                  </a:cubicBezTo>
                  <a:cubicBezTo>
                    <a:pt x="44712" y="13925"/>
                    <a:pt x="45375" y="13905"/>
                    <a:pt x="45375" y="13307"/>
                  </a:cubicBezTo>
                  <a:cubicBezTo>
                    <a:pt x="45375" y="12977"/>
                    <a:pt x="43559" y="11698"/>
                    <a:pt x="41540" y="11698"/>
                  </a:cubicBezTo>
                  <a:cubicBezTo>
                    <a:pt x="38780" y="11698"/>
                    <a:pt x="38705" y="13295"/>
                    <a:pt x="36888" y="13295"/>
                  </a:cubicBezTo>
                  <a:cubicBezTo>
                    <a:pt x="35633" y="13295"/>
                    <a:pt x="34377" y="12694"/>
                    <a:pt x="33655" y="12694"/>
                  </a:cubicBezTo>
                  <a:cubicBezTo>
                    <a:pt x="32745" y="12694"/>
                    <a:pt x="31901" y="13162"/>
                    <a:pt x="30982" y="13162"/>
                  </a:cubicBezTo>
                  <a:cubicBezTo>
                    <a:pt x="30880" y="13162"/>
                    <a:pt x="30802" y="13149"/>
                    <a:pt x="30743" y="13149"/>
                  </a:cubicBezTo>
                  <a:cubicBezTo>
                    <a:pt x="30619" y="13149"/>
                    <a:pt x="30576" y="13204"/>
                    <a:pt x="30576" y="13543"/>
                  </a:cubicBezTo>
                  <a:cubicBezTo>
                    <a:pt x="30224" y="13695"/>
                    <a:pt x="29877" y="13717"/>
                    <a:pt x="29524" y="13717"/>
                  </a:cubicBezTo>
                  <a:cubicBezTo>
                    <a:pt x="29407" y="13717"/>
                    <a:pt x="29292" y="13712"/>
                    <a:pt x="29177" y="13712"/>
                  </a:cubicBezTo>
                  <a:cubicBezTo>
                    <a:pt x="27788" y="13712"/>
                    <a:pt x="27348" y="14429"/>
                    <a:pt x="27348" y="14806"/>
                  </a:cubicBezTo>
                  <a:cubicBezTo>
                    <a:pt x="27348" y="15112"/>
                    <a:pt x="27626" y="15204"/>
                    <a:pt x="27626" y="15401"/>
                  </a:cubicBezTo>
                  <a:cubicBezTo>
                    <a:pt x="27626" y="15425"/>
                    <a:pt x="27620" y="15436"/>
                    <a:pt x="27597" y="15436"/>
                  </a:cubicBezTo>
                  <a:cubicBezTo>
                    <a:pt x="27597" y="15436"/>
                    <a:pt x="24328" y="14892"/>
                    <a:pt x="22096" y="14892"/>
                  </a:cubicBezTo>
                  <a:cubicBezTo>
                    <a:pt x="15084" y="14892"/>
                    <a:pt x="19012" y="17166"/>
                    <a:pt x="19012" y="18328"/>
                  </a:cubicBezTo>
                  <a:cubicBezTo>
                    <a:pt x="19012" y="18798"/>
                    <a:pt x="18665" y="18832"/>
                    <a:pt x="18270" y="18832"/>
                  </a:cubicBezTo>
                  <a:lnTo>
                    <a:pt x="17981" y="18832"/>
                  </a:lnTo>
                  <a:cubicBezTo>
                    <a:pt x="16535" y="18832"/>
                    <a:pt x="17207" y="19556"/>
                    <a:pt x="16576" y="19556"/>
                  </a:cubicBezTo>
                  <a:cubicBezTo>
                    <a:pt x="16188" y="19556"/>
                    <a:pt x="15778" y="19457"/>
                    <a:pt x="15389" y="19457"/>
                  </a:cubicBezTo>
                  <a:cubicBezTo>
                    <a:pt x="14980" y="19457"/>
                    <a:pt x="14435" y="19613"/>
                    <a:pt x="14435" y="20035"/>
                  </a:cubicBezTo>
                  <a:cubicBezTo>
                    <a:pt x="14435" y="20128"/>
                    <a:pt x="14441" y="20221"/>
                    <a:pt x="14441" y="20312"/>
                  </a:cubicBezTo>
                  <a:cubicBezTo>
                    <a:pt x="14441" y="20758"/>
                    <a:pt x="14233" y="20805"/>
                    <a:pt x="13306" y="20805"/>
                  </a:cubicBezTo>
                  <a:cubicBezTo>
                    <a:pt x="11415" y="20805"/>
                    <a:pt x="6636" y="19358"/>
                    <a:pt x="4067" y="19358"/>
                  </a:cubicBezTo>
                  <a:cubicBezTo>
                    <a:pt x="1250" y="19358"/>
                    <a:pt x="1" y="20961"/>
                    <a:pt x="1" y="21511"/>
                  </a:cubicBezTo>
                  <a:cubicBezTo>
                    <a:pt x="1" y="22662"/>
                    <a:pt x="4420" y="26352"/>
                    <a:pt x="9245" y="26352"/>
                  </a:cubicBezTo>
                  <a:cubicBezTo>
                    <a:pt x="9523" y="26352"/>
                    <a:pt x="9801" y="26341"/>
                    <a:pt x="10085" y="26318"/>
                  </a:cubicBezTo>
                  <a:lnTo>
                    <a:pt x="71681" y="27249"/>
                  </a:lnTo>
                  <a:cubicBezTo>
                    <a:pt x="74348" y="25861"/>
                    <a:pt x="81470" y="24478"/>
                    <a:pt x="81470" y="21111"/>
                  </a:cubicBezTo>
                  <a:cubicBezTo>
                    <a:pt x="81470" y="19214"/>
                    <a:pt x="83628" y="17791"/>
                    <a:pt x="83628" y="16298"/>
                  </a:cubicBezTo>
                  <a:cubicBezTo>
                    <a:pt x="83628" y="14753"/>
                    <a:pt x="80602" y="14597"/>
                    <a:pt x="80602" y="13620"/>
                  </a:cubicBezTo>
                  <a:cubicBezTo>
                    <a:pt x="80602" y="13452"/>
                    <a:pt x="80631" y="13244"/>
                    <a:pt x="80631" y="13052"/>
                  </a:cubicBezTo>
                  <a:cubicBezTo>
                    <a:pt x="80631" y="12491"/>
                    <a:pt x="80209" y="12306"/>
                    <a:pt x="79665" y="12306"/>
                  </a:cubicBezTo>
                  <a:cubicBezTo>
                    <a:pt x="79046" y="12306"/>
                    <a:pt x="78340" y="12566"/>
                    <a:pt x="77854" y="12566"/>
                  </a:cubicBezTo>
                  <a:cubicBezTo>
                    <a:pt x="77438" y="12566"/>
                    <a:pt x="77218" y="12433"/>
                    <a:pt x="77218" y="11495"/>
                  </a:cubicBezTo>
                  <a:cubicBezTo>
                    <a:pt x="77218" y="9697"/>
                    <a:pt x="78503" y="8013"/>
                    <a:pt x="78503" y="6162"/>
                  </a:cubicBezTo>
                  <a:cubicBezTo>
                    <a:pt x="78503" y="3535"/>
                    <a:pt x="76287" y="0"/>
                    <a:pt x="70322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6913800" y="4647425"/>
              <a:ext cx="791725" cy="436525"/>
            </a:xfrm>
            <a:custGeom>
              <a:avLst/>
              <a:gdLst/>
              <a:ahLst/>
              <a:cxnLst/>
              <a:rect l="l" t="t" r="r" b="b"/>
              <a:pathLst>
                <a:path w="31669" h="17461" extrusionOk="0">
                  <a:moveTo>
                    <a:pt x="2163" y="1"/>
                  </a:moveTo>
                  <a:cubicBezTo>
                    <a:pt x="503" y="1"/>
                    <a:pt x="0" y="817"/>
                    <a:pt x="0" y="2489"/>
                  </a:cubicBezTo>
                  <a:cubicBezTo>
                    <a:pt x="0" y="4884"/>
                    <a:pt x="1648" y="7170"/>
                    <a:pt x="3298" y="8812"/>
                  </a:cubicBezTo>
                  <a:cubicBezTo>
                    <a:pt x="4229" y="9344"/>
                    <a:pt x="5154" y="9610"/>
                    <a:pt x="6086" y="10409"/>
                  </a:cubicBezTo>
                  <a:cubicBezTo>
                    <a:pt x="7018" y="11074"/>
                    <a:pt x="8082" y="10675"/>
                    <a:pt x="9014" y="10941"/>
                  </a:cubicBezTo>
                  <a:cubicBezTo>
                    <a:pt x="16200" y="12804"/>
                    <a:pt x="22453" y="16929"/>
                    <a:pt x="29898" y="17461"/>
                  </a:cubicBezTo>
                  <a:cubicBezTo>
                    <a:pt x="30819" y="17461"/>
                    <a:pt x="31669" y="17328"/>
                    <a:pt x="31669" y="13452"/>
                  </a:cubicBezTo>
                  <a:cubicBezTo>
                    <a:pt x="31669" y="10478"/>
                    <a:pt x="30766" y="3362"/>
                    <a:pt x="27636" y="3362"/>
                  </a:cubicBezTo>
                  <a:cubicBezTo>
                    <a:pt x="27226" y="2946"/>
                    <a:pt x="27260" y="2929"/>
                    <a:pt x="26960" y="2929"/>
                  </a:cubicBezTo>
                  <a:cubicBezTo>
                    <a:pt x="25369" y="2929"/>
                    <a:pt x="25861" y="4318"/>
                    <a:pt x="25380" y="4561"/>
                  </a:cubicBezTo>
                  <a:cubicBezTo>
                    <a:pt x="23524" y="5792"/>
                    <a:pt x="23372" y="6238"/>
                    <a:pt x="23431" y="6377"/>
                  </a:cubicBezTo>
                  <a:cubicBezTo>
                    <a:pt x="23327" y="6342"/>
                    <a:pt x="23089" y="6313"/>
                    <a:pt x="22614" y="6313"/>
                  </a:cubicBezTo>
                  <a:cubicBezTo>
                    <a:pt x="20087" y="6313"/>
                    <a:pt x="17119" y="10241"/>
                    <a:pt x="17119" y="10241"/>
                  </a:cubicBezTo>
                  <a:cubicBezTo>
                    <a:pt x="16766" y="10241"/>
                    <a:pt x="14625" y="5741"/>
                    <a:pt x="13936" y="4561"/>
                  </a:cubicBezTo>
                  <a:cubicBezTo>
                    <a:pt x="13249" y="3640"/>
                    <a:pt x="8614" y="742"/>
                    <a:pt x="5890" y="742"/>
                  </a:cubicBezTo>
                  <a:cubicBezTo>
                    <a:pt x="5224" y="742"/>
                    <a:pt x="4571" y="903"/>
                    <a:pt x="3963" y="1367"/>
                  </a:cubicBezTo>
                  <a:cubicBezTo>
                    <a:pt x="3512" y="249"/>
                    <a:pt x="2916" y="1"/>
                    <a:pt x="2163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3772750" y="4895200"/>
              <a:ext cx="832425" cy="226950"/>
            </a:xfrm>
            <a:custGeom>
              <a:avLst/>
              <a:gdLst/>
              <a:ahLst/>
              <a:cxnLst/>
              <a:rect l="l" t="t" r="r" b="b"/>
              <a:pathLst>
                <a:path w="33297" h="9078" extrusionOk="0">
                  <a:moveTo>
                    <a:pt x="12585" y="1"/>
                  </a:moveTo>
                  <a:cubicBezTo>
                    <a:pt x="11248" y="1"/>
                    <a:pt x="11717" y="377"/>
                    <a:pt x="11207" y="631"/>
                  </a:cubicBezTo>
                  <a:cubicBezTo>
                    <a:pt x="10994" y="631"/>
                    <a:pt x="10780" y="805"/>
                    <a:pt x="10571" y="805"/>
                  </a:cubicBezTo>
                  <a:cubicBezTo>
                    <a:pt x="10571" y="805"/>
                    <a:pt x="9189" y="238"/>
                    <a:pt x="7424" y="238"/>
                  </a:cubicBezTo>
                  <a:cubicBezTo>
                    <a:pt x="2535" y="238"/>
                    <a:pt x="1" y="2904"/>
                    <a:pt x="1" y="4797"/>
                  </a:cubicBezTo>
                  <a:cubicBezTo>
                    <a:pt x="1" y="5178"/>
                    <a:pt x="94" y="5566"/>
                    <a:pt x="302" y="5953"/>
                  </a:cubicBezTo>
                  <a:cubicBezTo>
                    <a:pt x="7124" y="7528"/>
                    <a:pt x="4508" y="9077"/>
                    <a:pt x="16918" y="9077"/>
                  </a:cubicBezTo>
                  <a:cubicBezTo>
                    <a:pt x="21036" y="9077"/>
                    <a:pt x="25139" y="8875"/>
                    <a:pt x="29298" y="8615"/>
                  </a:cubicBezTo>
                  <a:cubicBezTo>
                    <a:pt x="30213" y="8615"/>
                    <a:pt x="31081" y="8527"/>
                    <a:pt x="31954" y="8527"/>
                  </a:cubicBezTo>
                  <a:cubicBezTo>
                    <a:pt x="32400" y="8527"/>
                    <a:pt x="32846" y="8551"/>
                    <a:pt x="33297" y="8620"/>
                  </a:cubicBezTo>
                  <a:cubicBezTo>
                    <a:pt x="32336" y="8222"/>
                    <a:pt x="31919" y="6938"/>
                    <a:pt x="31919" y="5723"/>
                  </a:cubicBezTo>
                  <a:cubicBezTo>
                    <a:pt x="31919" y="5080"/>
                    <a:pt x="31983" y="4808"/>
                    <a:pt x="31983" y="4808"/>
                  </a:cubicBezTo>
                  <a:cubicBezTo>
                    <a:pt x="31983" y="4605"/>
                    <a:pt x="31167" y="4050"/>
                    <a:pt x="29987" y="4050"/>
                  </a:cubicBezTo>
                  <a:cubicBezTo>
                    <a:pt x="29385" y="4050"/>
                    <a:pt x="28777" y="4161"/>
                    <a:pt x="28171" y="4161"/>
                  </a:cubicBezTo>
                  <a:cubicBezTo>
                    <a:pt x="27303" y="4161"/>
                    <a:pt x="27303" y="4091"/>
                    <a:pt x="27303" y="3894"/>
                  </a:cubicBezTo>
                  <a:cubicBezTo>
                    <a:pt x="27303" y="3790"/>
                    <a:pt x="27303" y="3691"/>
                    <a:pt x="27169" y="3691"/>
                  </a:cubicBezTo>
                  <a:cubicBezTo>
                    <a:pt x="26782" y="3691"/>
                    <a:pt x="26325" y="3975"/>
                    <a:pt x="26000" y="3975"/>
                  </a:cubicBezTo>
                  <a:cubicBezTo>
                    <a:pt x="25752" y="3975"/>
                    <a:pt x="25578" y="3726"/>
                    <a:pt x="25578" y="3518"/>
                  </a:cubicBezTo>
                  <a:cubicBezTo>
                    <a:pt x="25578" y="3119"/>
                    <a:pt x="26029" y="2615"/>
                    <a:pt x="26029" y="2210"/>
                  </a:cubicBezTo>
                  <a:cubicBezTo>
                    <a:pt x="26029" y="1782"/>
                    <a:pt x="25284" y="1291"/>
                    <a:pt x="24352" y="1291"/>
                  </a:cubicBezTo>
                  <a:cubicBezTo>
                    <a:pt x="23939" y="1291"/>
                    <a:pt x="23510" y="1378"/>
                    <a:pt x="23119" y="1532"/>
                  </a:cubicBezTo>
                  <a:lnTo>
                    <a:pt x="23119" y="1532"/>
                  </a:lnTo>
                  <a:cubicBezTo>
                    <a:pt x="23161" y="1508"/>
                    <a:pt x="23178" y="1479"/>
                    <a:pt x="23178" y="1446"/>
                  </a:cubicBezTo>
                  <a:cubicBezTo>
                    <a:pt x="23178" y="1342"/>
                    <a:pt x="22980" y="1216"/>
                    <a:pt x="22980" y="1112"/>
                  </a:cubicBezTo>
                  <a:cubicBezTo>
                    <a:pt x="22980" y="898"/>
                    <a:pt x="20737" y="498"/>
                    <a:pt x="19724" y="498"/>
                  </a:cubicBezTo>
                  <a:cubicBezTo>
                    <a:pt x="19134" y="794"/>
                    <a:pt x="19429" y="1481"/>
                    <a:pt x="18278" y="1481"/>
                  </a:cubicBezTo>
                  <a:cubicBezTo>
                    <a:pt x="17629" y="1481"/>
                    <a:pt x="16641" y="231"/>
                    <a:pt x="15333" y="231"/>
                  </a:cubicBezTo>
                  <a:cubicBezTo>
                    <a:pt x="15060" y="231"/>
                    <a:pt x="14911" y="487"/>
                    <a:pt x="14761" y="730"/>
                  </a:cubicBezTo>
                  <a:cubicBezTo>
                    <a:pt x="14500" y="474"/>
                    <a:pt x="13615" y="1"/>
                    <a:pt x="12585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4605150" y="5110700"/>
              <a:ext cx="16525" cy="3225"/>
            </a:xfrm>
            <a:custGeom>
              <a:avLst/>
              <a:gdLst/>
              <a:ahLst/>
              <a:cxnLst/>
              <a:rect l="l" t="t" r="r" b="b"/>
              <a:pathLst>
                <a:path w="661" h="129" extrusionOk="0">
                  <a:moveTo>
                    <a:pt x="1" y="0"/>
                  </a:moveTo>
                  <a:lnTo>
                    <a:pt x="1" y="0"/>
                  </a:lnTo>
                  <a:cubicBezTo>
                    <a:pt x="197" y="81"/>
                    <a:pt x="417" y="128"/>
                    <a:pt x="660" y="128"/>
                  </a:cubicBezTo>
                  <a:cubicBezTo>
                    <a:pt x="440" y="70"/>
                    <a:pt x="220" y="3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3510765" y="4825511"/>
              <a:ext cx="34325" cy="33875"/>
            </a:xfrm>
            <a:custGeom>
              <a:avLst/>
              <a:gdLst/>
              <a:ahLst/>
              <a:cxnLst/>
              <a:rect l="l" t="t" r="r" b="b"/>
              <a:pathLst>
                <a:path w="1373" h="1355" extrusionOk="0">
                  <a:moveTo>
                    <a:pt x="689" y="1"/>
                  </a:moveTo>
                  <a:cubicBezTo>
                    <a:pt x="313" y="1"/>
                    <a:pt x="6" y="302"/>
                    <a:pt x="6" y="671"/>
                  </a:cubicBezTo>
                  <a:cubicBezTo>
                    <a:pt x="0" y="1047"/>
                    <a:pt x="307" y="1354"/>
                    <a:pt x="684" y="1354"/>
                  </a:cubicBezTo>
                  <a:cubicBezTo>
                    <a:pt x="1065" y="1354"/>
                    <a:pt x="1372" y="1053"/>
                    <a:pt x="1372" y="678"/>
                  </a:cubicBezTo>
                  <a:cubicBezTo>
                    <a:pt x="1372" y="307"/>
                    <a:pt x="1071" y="1"/>
                    <a:pt x="689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3611792" y="4861758"/>
              <a:ext cx="27675" cy="31400"/>
            </a:xfrm>
            <a:custGeom>
              <a:avLst/>
              <a:gdLst/>
              <a:ahLst/>
              <a:cxnLst/>
              <a:rect l="l" t="t" r="r" b="b"/>
              <a:pathLst>
                <a:path w="1107" h="1256" extrusionOk="0">
                  <a:moveTo>
                    <a:pt x="556" y="0"/>
                  </a:moveTo>
                  <a:cubicBezTo>
                    <a:pt x="249" y="0"/>
                    <a:pt x="1" y="278"/>
                    <a:pt x="1" y="625"/>
                  </a:cubicBezTo>
                  <a:cubicBezTo>
                    <a:pt x="1" y="972"/>
                    <a:pt x="244" y="1256"/>
                    <a:pt x="551" y="1256"/>
                  </a:cubicBezTo>
                  <a:cubicBezTo>
                    <a:pt x="858" y="1256"/>
                    <a:pt x="1106" y="978"/>
                    <a:pt x="1106" y="631"/>
                  </a:cubicBezTo>
                  <a:cubicBezTo>
                    <a:pt x="1106" y="284"/>
                    <a:pt x="863" y="0"/>
                    <a:pt x="556" y="0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3536442" y="4786833"/>
              <a:ext cx="60950" cy="93275"/>
            </a:xfrm>
            <a:custGeom>
              <a:avLst/>
              <a:gdLst/>
              <a:ahLst/>
              <a:cxnLst/>
              <a:rect l="l" t="t" r="r" b="b"/>
              <a:pathLst>
                <a:path w="2438" h="3731" extrusionOk="0">
                  <a:moveTo>
                    <a:pt x="1661" y="1"/>
                  </a:moveTo>
                  <a:cubicBezTo>
                    <a:pt x="979" y="579"/>
                    <a:pt x="198" y="1684"/>
                    <a:pt x="99" y="2356"/>
                  </a:cubicBezTo>
                  <a:cubicBezTo>
                    <a:pt x="0" y="3032"/>
                    <a:pt x="424" y="3640"/>
                    <a:pt x="1042" y="3721"/>
                  </a:cubicBezTo>
                  <a:cubicBezTo>
                    <a:pt x="1090" y="3727"/>
                    <a:pt x="1138" y="3731"/>
                    <a:pt x="1186" y="3731"/>
                  </a:cubicBezTo>
                  <a:cubicBezTo>
                    <a:pt x="1749" y="3731"/>
                    <a:pt x="2248" y="3275"/>
                    <a:pt x="2339" y="2650"/>
                  </a:cubicBezTo>
                  <a:cubicBezTo>
                    <a:pt x="2437" y="1980"/>
                    <a:pt x="1974" y="1030"/>
                    <a:pt x="16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443815" y="4807561"/>
              <a:ext cx="34275" cy="42875"/>
            </a:xfrm>
            <a:custGeom>
              <a:avLst/>
              <a:gdLst/>
              <a:ahLst/>
              <a:cxnLst/>
              <a:rect l="l" t="t" r="r" b="b"/>
              <a:pathLst>
                <a:path w="1371" h="1715" extrusionOk="0">
                  <a:moveTo>
                    <a:pt x="689" y="1"/>
                  </a:moveTo>
                  <a:cubicBezTo>
                    <a:pt x="312" y="1"/>
                    <a:pt x="6" y="382"/>
                    <a:pt x="0" y="857"/>
                  </a:cubicBezTo>
                  <a:cubicBezTo>
                    <a:pt x="0" y="1327"/>
                    <a:pt x="307" y="1708"/>
                    <a:pt x="683" y="1714"/>
                  </a:cubicBezTo>
                  <a:cubicBezTo>
                    <a:pt x="1058" y="1714"/>
                    <a:pt x="1365" y="1332"/>
                    <a:pt x="1370" y="857"/>
                  </a:cubicBezTo>
                  <a:cubicBezTo>
                    <a:pt x="1370" y="389"/>
                    <a:pt x="1065" y="8"/>
                    <a:pt x="689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43513" y="4744657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43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8" y="2784"/>
                    <a:pt x="1" y="3947"/>
                    <a:pt x="376" y="4051"/>
                  </a:cubicBezTo>
                  <a:cubicBezTo>
                    <a:pt x="394" y="4056"/>
                    <a:pt x="412" y="4059"/>
                    <a:pt x="432" y="4059"/>
                  </a:cubicBezTo>
                  <a:cubicBezTo>
                    <a:pt x="812" y="4059"/>
                    <a:pt x="1402" y="3090"/>
                    <a:pt x="1782" y="1823"/>
                  </a:cubicBezTo>
                  <a:cubicBezTo>
                    <a:pt x="2181" y="493"/>
                    <a:pt x="1881" y="129"/>
                    <a:pt x="1505" y="25"/>
                  </a:cubicBezTo>
                  <a:cubicBezTo>
                    <a:pt x="1449" y="10"/>
                    <a:pt x="1396" y="1"/>
                    <a:pt x="1343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467192" y="4806933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39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7" y="2783"/>
                    <a:pt x="0" y="3947"/>
                    <a:pt x="375" y="4051"/>
                  </a:cubicBezTo>
                  <a:cubicBezTo>
                    <a:pt x="393" y="4056"/>
                    <a:pt x="412" y="4059"/>
                    <a:pt x="431" y="4059"/>
                  </a:cubicBezTo>
                  <a:cubicBezTo>
                    <a:pt x="812" y="4059"/>
                    <a:pt x="1401" y="3090"/>
                    <a:pt x="1782" y="1823"/>
                  </a:cubicBezTo>
                  <a:cubicBezTo>
                    <a:pt x="2180" y="492"/>
                    <a:pt x="1880" y="129"/>
                    <a:pt x="1499" y="25"/>
                  </a:cubicBezTo>
                  <a:cubicBezTo>
                    <a:pt x="1444" y="9"/>
                    <a:pt x="1391" y="1"/>
                    <a:pt x="1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3325142" y="4682383"/>
              <a:ext cx="127875" cy="183600"/>
            </a:xfrm>
            <a:custGeom>
              <a:avLst/>
              <a:gdLst/>
              <a:ahLst/>
              <a:cxnLst/>
              <a:rect l="l" t="t" r="r" b="b"/>
              <a:pathLst>
                <a:path w="5115" h="7344" extrusionOk="0">
                  <a:moveTo>
                    <a:pt x="420" y="1"/>
                  </a:moveTo>
                  <a:cubicBezTo>
                    <a:pt x="413" y="1"/>
                    <a:pt x="406" y="1"/>
                    <a:pt x="399" y="1"/>
                  </a:cubicBezTo>
                  <a:lnTo>
                    <a:pt x="1" y="7332"/>
                  </a:lnTo>
                  <a:lnTo>
                    <a:pt x="3947" y="7343"/>
                  </a:lnTo>
                  <a:cubicBezTo>
                    <a:pt x="5115" y="4740"/>
                    <a:pt x="4965" y="2831"/>
                    <a:pt x="4230" y="2778"/>
                  </a:cubicBezTo>
                  <a:cubicBezTo>
                    <a:pt x="4220" y="2777"/>
                    <a:pt x="4209" y="2777"/>
                    <a:pt x="4199" y="2777"/>
                  </a:cubicBezTo>
                  <a:cubicBezTo>
                    <a:pt x="3485" y="2777"/>
                    <a:pt x="3119" y="4682"/>
                    <a:pt x="3119" y="4682"/>
                  </a:cubicBezTo>
                  <a:cubicBezTo>
                    <a:pt x="3119" y="4682"/>
                    <a:pt x="3547" y="1766"/>
                    <a:pt x="2495" y="1714"/>
                  </a:cubicBezTo>
                  <a:cubicBezTo>
                    <a:pt x="2487" y="1714"/>
                    <a:pt x="2479" y="1714"/>
                    <a:pt x="2471" y="1714"/>
                  </a:cubicBezTo>
                  <a:cubicBezTo>
                    <a:pt x="2015" y="1714"/>
                    <a:pt x="1854" y="2412"/>
                    <a:pt x="1815" y="3182"/>
                  </a:cubicBezTo>
                  <a:lnTo>
                    <a:pt x="1815" y="3182"/>
                  </a:lnTo>
                  <a:cubicBezTo>
                    <a:pt x="1616" y="1608"/>
                    <a:pt x="1132" y="1"/>
                    <a:pt x="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6670525" y="4734350"/>
              <a:ext cx="36625" cy="33925"/>
            </a:xfrm>
            <a:custGeom>
              <a:avLst/>
              <a:gdLst/>
              <a:ahLst/>
              <a:cxnLst/>
              <a:rect l="l" t="t" r="r" b="b"/>
              <a:pathLst>
                <a:path w="1465" h="1357" extrusionOk="0">
                  <a:moveTo>
                    <a:pt x="734" y="1"/>
                  </a:moveTo>
                  <a:cubicBezTo>
                    <a:pt x="702" y="1"/>
                    <a:pt x="669" y="3"/>
                    <a:pt x="637" y="7"/>
                  </a:cubicBezTo>
                  <a:cubicBezTo>
                    <a:pt x="260" y="64"/>
                    <a:pt x="1" y="406"/>
                    <a:pt x="52" y="777"/>
                  </a:cubicBezTo>
                  <a:cubicBezTo>
                    <a:pt x="105" y="1111"/>
                    <a:pt x="390" y="1357"/>
                    <a:pt x="722" y="1357"/>
                  </a:cubicBezTo>
                  <a:cubicBezTo>
                    <a:pt x="756" y="1357"/>
                    <a:pt x="791" y="1354"/>
                    <a:pt x="827" y="1349"/>
                  </a:cubicBezTo>
                  <a:cubicBezTo>
                    <a:pt x="1203" y="1297"/>
                    <a:pt x="1464" y="950"/>
                    <a:pt x="1406" y="580"/>
                  </a:cubicBezTo>
                  <a:cubicBezTo>
                    <a:pt x="1359" y="242"/>
                    <a:pt x="1066" y="1"/>
                    <a:pt x="7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6742550" y="4719325"/>
              <a:ext cx="29825" cy="31250"/>
            </a:xfrm>
            <a:custGeom>
              <a:avLst/>
              <a:gdLst/>
              <a:ahLst/>
              <a:cxnLst/>
              <a:rect l="l" t="t" r="r" b="b"/>
              <a:pathLst>
                <a:path w="1193" h="1250" extrusionOk="0">
                  <a:moveTo>
                    <a:pt x="577" y="0"/>
                  </a:moveTo>
                  <a:cubicBezTo>
                    <a:pt x="552" y="0"/>
                    <a:pt x="528" y="2"/>
                    <a:pt x="503" y="6"/>
                  </a:cubicBezTo>
                  <a:cubicBezTo>
                    <a:pt x="202" y="46"/>
                    <a:pt x="1" y="359"/>
                    <a:pt x="47" y="706"/>
                  </a:cubicBezTo>
                  <a:cubicBezTo>
                    <a:pt x="94" y="1019"/>
                    <a:pt x="338" y="1250"/>
                    <a:pt x="610" y="1250"/>
                  </a:cubicBezTo>
                  <a:cubicBezTo>
                    <a:pt x="634" y="1250"/>
                    <a:pt x="658" y="1248"/>
                    <a:pt x="682" y="1244"/>
                  </a:cubicBezTo>
                  <a:cubicBezTo>
                    <a:pt x="984" y="1204"/>
                    <a:pt x="1192" y="892"/>
                    <a:pt x="1139" y="545"/>
                  </a:cubicBezTo>
                  <a:cubicBezTo>
                    <a:pt x="1097" y="231"/>
                    <a:pt x="850" y="0"/>
                    <a:pt x="57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6363325" y="4791650"/>
              <a:ext cx="29800" cy="31250"/>
            </a:xfrm>
            <a:custGeom>
              <a:avLst/>
              <a:gdLst/>
              <a:ahLst/>
              <a:cxnLst/>
              <a:rect l="l" t="t" r="r" b="b"/>
              <a:pathLst>
                <a:path w="1192" h="1250" extrusionOk="0">
                  <a:moveTo>
                    <a:pt x="584" y="1"/>
                  </a:moveTo>
                  <a:cubicBezTo>
                    <a:pt x="559" y="1"/>
                    <a:pt x="534" y="3"/>
                    <a:pt x="509" y="6"/>
                  </a:cubicBezTo>
                  <a:cubicBezTo>
                    <a:pt x="209" y="47"/>
                    <a:pt x="1" y="359"/>
                    <a:pt x="52" y="706"/>
                  </a:cubicBezTo>
                  <a:cubicBezTo>
                    <a:pt x="94" y="1019"/>
                    <a:pt x="341" y="1249"/>
                    <a:pt x="613" y="1249"/>
                  </a:cubicBezTo>
                  <a:cubicBezTo>
                    <a:pt x="638" y="1249"/>
                    <a:pt x="663" y="1248"/>
                    <a:pt x="688" y="1244"/>
                  </a:cubicBezTo>
                  <a:cubicBezTo>
                    <a:pt x="989" y="1203"/>
                    <a:pt x="1192" y="891"/>
                    <a:pt x="1146" y="544"/>
                  </a:cubicBezTo>
                  <a:cubicBezTo>
                    <a:pt x="1098" y="231"/>
                    <a:pt x="856" y="1"/>
                    <a:pt x="58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6401050" y="4758375"/>
              <a:ext cx="63525" cy="92250"/>
            </a:xfrm>
            <a:custGeom>
              <a:avLst/>
              <a:gdLst/>
              <a:ahLst/>
              <a:cxnLst/>
              <a:rect l="l" t="t" r="r" b="b"/>
              <a:pathLst>
                <a:path w="2541" h="3690" extrusionOk="0">
                  <a:moveTo>
                    <a:pt x="644" y="0"/>
                  </a:moveTo>
                  <a:cubicBezTo>
                    <a:pt x="255" y="804"/>
                    <a:pt x="1" y="2136"/>
                    <a:pt x="185" y="2788"/>
                  </a:cubicBezTo>
                  <a:cubicBezTo>
                    <a:pt x="345" y="3333"/>
                    <a:pt x="813" y="3689"/>
                    <a:pt x="1309" y="3689"/>
                  </a:cubicBezTo>
                  <a:cubicBezTo>
                    <a:pt x="1409" y="3689"/>
                    <a:pt x="1509" y="3675"/>
                    <a:pt x="1609" y="3645"/>
                  </a:cubicBezTo>
                  <a:cubicBezTo>
                    <a:pt x="2211" y="3466"/>
                    <a:pt x="2540" y="2788"/>
                    <a:pt x="2350" y="2136"/>
                  </a:cubicBezTo>
                  <a:cubicBezTo>
                    <a:pt x="2164" y="1482"/>
                    <a:pt x="1349" y="810"/>
                    <a:pt x="64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6601975" y="4744075"/>
              <a:ext cx="37175" cy="42500"/>
            </a:xfrm>
            <a:custGeom>
              <a:avLst/>
              <a:gdLst/>
              <a:ahLst/>
              <a:cxnLst/>
              <a:rect l="l" t="t" r="r" b="b"/>
              <a:pathLst>
                <a:path w="1487" h="1700" extrusionOk="0">
                  <a:moveTo>
                    <a:pt x="696" y="0"/>
                  </a:moveTo>
                  <a:cubicBezTo>
                    <a:pt x="670" y="0"/>
                    <a:pt x="644" y="2"/>
                    <a:pt x="618" y="6"/>
                  </a:cubicBezTo>
                  <a:cubicBezTo>
                    <a:pt x="249" y="57"/>
                    <a:pt x="0" y="479"/>
                    <a:pt x="63" y="949"/>
                  </a:cubicBezTo>
                  <a:cubicBezTo>
                    <a:pt x="127" y="1384"/>
                    <a:pt x="443" y="1700"/>
                    <a:pt x="783" y="1700"/>
                  </a:cubicBezTo>
                  <a:cubicBezTo>
                    <a:pt x="809" y="1700"/>
                    <a:pt x="835" y="1698"/>
                    <a:pt x="861" y="1694"/>
                  </a:cubicBezTo>
                  <a:cubicBezTo>
                    <a:pt x="1237" y="1643"/>
                    <a:pt x="1486" y="1221"/>
                    <a:pt x="1417" y="751"/>
                  </a:cubicBezTo>
                  <a:cubicBezTo>
                    <a:pt x="1358" y="321"/>
                    <a:pt x="1043" y="0"/>
                    <a:pt x="6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6442300" y="4775275"/>
              <a:ext cx="37150" cy="42550"/>
            </a:xfrm>
            <a:custGeom>
              <a:avLst/>
              <a:gdLst/>
              <a:ahLst/>
              <a:cxnLst/>
              <a:rect l="l" t="t" r="r" b="b"/>
              <a:pathLst>
                <a:path w="1486" h="1702" extrusionOk="0">
                  <a:moveTo>
                    <a:pt x="709" y="1"/>
                  </a:moveTo>
                  <a:cubicBezTo>
                    <a:pt x="681" y="1"/>
                    <a:pt x="653" y="3"/>
                    <a:pt x="625" y="8"/>
                  </a:cubicBezTo>
                  <a:cubicBezTo>
                    <a:pt x="249" y="59"/>
                    <a:pt x="0" y="481"/>
                    <a:pt x="70" y="950"/>
                  </a:cubicBezTo>
                  <a:cubicBezTo>
                    <a:pt x="128" y="1381"/>
                    <a:pt x="443" y="1701"/>
                    <a:pt x="790" y="1701"/>
                  </a:cubicBezTo>
                  <a:cubicBezTo>
                    <a:pt x="816" y="1701"/>
                    <a:pt x="842" y="1700"/>
                    <a:pt x="868" y="1696"/>
                  </a:cubicBezTo>
                  <a:cubicBezTo>
                    <a:pt x="1237" y="1639"/>
                    <a:pt x="1486" y="1217"/>
                    <a:pt x="1424" y="753"/>
                  </a:cubicBezTo>
                  <a:cubicBezTo>
                    <a:pt x="1359" y="321"/>
                    <a:pt x="1047" y="1"/>
                    <a:pt x="7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6582875" y="4691275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6" y="1"/>
                  </a:moveTo>
                  <a:cubicBezTo>
                    <a:pt x="632" y="1"/>
                    <a:pt x="384" y="297"/>
                    <a:pt x="196" y="1574"/>
                  </a:cubicBezTo>
                  <a:cubicBezTo>
                    <a:pt x="1" y="2951"/>
                    <a:pt x="151" y="4108"/>
                    <a:pt x="538" y="4153"/>
                  </a:cubicBezTo>
                  <a:cubicBezTo>
                    <a:pt x="546" y="4154"/>
                    <a:pt x="554" y="4155"/>
                    <a:pt x="563" y="4155"/>
                  </a:cubicBezTo>
                  <a:cubicBezTo>
                    <a:pt x="946" y="4155"/>
                    <a:pt x="1410" y="3095"/>
                    <a:pt x="1603" y="1742"/>
                  </a:cubicBezTo>
                  <a:cubicBezTo>
                    <a:pt x="1806" y="364"/>
                    <a:pt x="1446" y="52"/>
                    <a:pt x="1059" y="6"/>
                  </a:cubicBezTo>
                  <a:cubicBezTo>
                    <a:pt x="1030" y="3"/>
                    <a:pt x="1003" y="1"/>
                    <a:pt x="97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6630875" y="4723250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5" y="0"/>
                  </a:moveTo>
                  <a:cubicBezTo>
                    <a:pt x="632" y="0"/>
                    <a:pt x="385" y="303"/>
                    <a:pt x="198" y="1579"/>
                  </a:cubicBezTo>
                  <a:cubicBezTo>
                    <a:pt x="1" y="2956"/>
                    <a:pt x="151" y="4107"/>
                    <a:pt x="538" y="4153"/>
                  </a:cubicBezTo>
                  <a:cubicBezTo>
                    <a:pt x="547" y="4154"/>
                    <a:pt x="555" y="4155"/>
                    <a:pt x="563" y="4155"/>
                  </a:cubicBezTo>
                  <a:cubicBezTo>
                    <a:pt x="947" y="4155"/>
                    <a:pt x="1410" y="3095"/>
                    <a:pt x="1603" y="1747"/>
                  </a:cubicBezTo>
                  <a:cubicBezTo>
                    <a:pt x="1806" y="370"/>
                    <a:pt x="1453" y="52"/>
                    <a:pt x="1059" y="6"/>
                  </a:cubicBezTo>
                  <a:cubicBezTo>
                    <a:pt x="1031" y="2"/>
                    <a:pt x="1003" y="0"/>
                    <a:pt x="97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6447050" y="4745600"/>
              <a:ext cx="57750" cy="99600"/>
            </a:xfrm>
            <a:custGeom>
              <a:avLst/>
              <a:gdLst/>
              <a:ahLst/>
              <a:cxnLst/>
              <a:rect l="l" t="t" r="r" b="b"/>
              <a:pathLst>
                <a:path w="2310" h="3984" extrusionOk="0">
                  <a:moveTo>
                    <a:pt x="724" y="1"/>
                  </a:moveTo>
                  <a:cubicBezTo>
                    <a:pt x="646" y="1"/>
                    <a:pt x="570" y="17"/>
                    <a:pt x="498" y="43"/>
                  </a:cubicBezTo>
                  <a:cubicBezTo>
                    <a:pt x="134" y="182"/>
                    <a:pt x="1" y="522"/>
                    <a:pt x="457" y="1836"/>
                  </a:cubicBezTo>
                  <a:cubicBezTo>
                    <a:pt x="886" y="3067"/>
                    <a:pt x="1498" y="3984"/>
                    <a:pt x="1873" y="3984"/>
                  </a:cubicBezTo>
                  <a:cubicBezTo>
                    <a:pt x="1898" y="3984"/>
                    <a:pt x="1922" y="3980"/>
                    <a:pt x="1944" y="3971"/>
                  </a:cubicBezTo>
                  <a:cubicBezTo>
                    <a:pt x="2310" y="3833"/>
                    <a:pt x="2240" y="2652"/>
                    <a:pt x="1782" y="1339"/>
                  </a:cubicBezTo>
                  <a:cubicBezTo>
                    <a:pt x="1414" y="282"/>
                    <a:pt x="1047" y="1"/>
                    <a:pt x="72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6449375" y="4619775"/>
              <a:ext cx="155650" cy="187500"/>
            </a:xfrm>
            <a:custGeom>
              <a:avLst/>
              <a:gdLst/>
              <a:ahLst/>
              <a:cxnLst/>
              <a:rect l="l" t="t" r="r" b="b"/>
              <a:pathLst>
                <a:path w="6226" h="7500" extrusionOk="0">
                  <a:moveTo>
                    <a:pt x="1120" y="1"/>
                  </a:moveTo>
                  <a:cubicBezTo>
                    <a:pt x="1092" y="1"/>
                    <a:pt x="1064" y="3"/>
                    <a:pt x="1036" y="8"/>
                  </a:cubicBezTo>
                  <a:cubicBezTo>
                    <a:pt x="1" y="210"/>
                    <a:pt x="1563" y="7499"/>
                    <a:pt x="1563" y="7499"/>
                  </a:cubicBezTo>
                  <a:lnTo>
                    <a:pt x="5467" y="6933"/>
                  </a:lnTo>
                  <a:cubicBezTo>
                    <a:pt x="6226" y="4223"/>
                    <a:pt x="5820" y="2373"/>
                    <a:pt x="5104" y="2373"/>
                  </a:cubicBezTo>
                  <a:cubicBezTo>
                    <a:pt x="5094" y="2373"/>
                    <a:pt x="5084" y="2374"/>
                    <a:pt x="5074" y="2374"/>
                  </a:cubicBezTo>
                  <a:cubicBezTo>
                    <a:pt x="4340" y="2431"/>
                    <a:pt x="4252" y="4422"/>
                    <a:pt x="4252" y="4422"/>
                  </a:cubicBezTo>
                  <a:cubicBezTo>
                    <a:pt x="4252" y="4422"/>
                    <a:pt x="4252" y="1579"/>
                    <a:pt x="3259" y="1579"/>
                  </a:cubicBezTo>
                  <a:cubicBezTo>
                    <a:pt x="3241" y="1579"/>
                    <a:pt x="3223" y="1580"/>
                    <a:pt x="3205" y="1582"/>
                  </a:cubicBezTo>
                  <a:cubicBezTo>
                    <a:pt x="2788" y="1621"/>
                    <a:pt x="2691" y="2186"/>
                    <a:pt x="2724" y="2852"/>
                  </a:cubicBezTo>
                  <a:lnTo>
                    <a:pt x="2724" y="2852"/>
                  </a:lnTo>
                  <a:cubicBezTo>
                    <a:pt x="2350" y="1398"/>
                    <a:pt x="1763" y="1"/>
                    <a:pt x="112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2975001" y="4722230"/>
              <a:ext cx="4855847" cy="516350"/>
            </a:xfrm>
            <a:custGeom>
              <a:avLst/>
              <a:gdLst/>
              <a:ahLst/>
              <a:cxnLst/>
              <a:rect l="l" t="t" r="r" b="b"/>
              <a:pathLst>
                <a:path w="190762" h="20654" extrusionOk="0">
                  <a:moveTo>
                    <a:pt x="158353" y="1"/>
                  </a:moveTo>
                  <a:cubicBezTo>
                    <a:pt x="157346" y="1"/>
                    <a:pt x="156310" y="34"/>
                    <a:pt x="155245" y="104"/>
                  </a:cubicBezTo>
                  <a:cubicBezTo>
                    <a:pt x="127706" y="1898"/>
                    <a:pt x="106555" y="14672"/>
                    <a:pt x="78420" y="14672"/>
                  </a:cubicBezTo>
                  <a:cubicBezTo>
                    <a:pt x="54133" y="14672"/>
                    <a:pt x="30825" y="4681"/>
                    <a:pt x="15824" y="4681"/>
                  </a:cubicBezTo>
                  <a:cubicBezTo>
                    <a:pt x="15535" y="4681"/>
                    <a:pt x="15249" y="4685"/>
                    <a:pt x="14967" y="4693"/>
                  </a:cubicBezTo>
                  <a:cubicBezTo>
                    <a:pt x="0" y="5091"/>
                    <a:pt x="18953" y="19659"/>
                    <a:pt x="18953" y="19659"/>
                  </a:cubicBezTo>
                  <a:lnTo>
                    <a:pt x="190761" y="20653"/>
                  </a:lnTo>
                  <a:cubicBezTo>
                    <a:pt x="190761" y="20653"/>
                    <a:pt x="183383" y="1"/>
                    <a:pt x="158353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6864600" y="4722225"/>
              <a:ext cx="966350" cy="516350"/>
            </a:xfrm>
            <a:custGeom>
              <a:avLst/>
              <a:gdLst/>
              <a:ahLst/>
              <a:cxnLst/>
              <a:rect l="l" t="t" r="r" b="b"/>
              <a:pathLst>
                <a:path w="38654" h="20654" extrusionOk="0">
                  <a:moveTo>
                    <a:pt x="6245" y="1"/>
                  </a:moveTo>
                  <a:cubicBezTo>
                    <a:pt x="5238" y="1"/>
                    <a:pt x="4202" y="34"/>
                    <a:pt x="3137" y="104"/>
                  </a:cubicBezTo>
                  <a:cubicBezTo>
                    <a:pt x="2083" y="173"/>
                    <a:pt x="1036" y="261"/>
                    <a:pt x="1" y="359"/>
                  </a:cubicBezTo>
                  <a:cubicBezTo>
                    <a:pt x="1274" y="6503"/>
                    <a:pt x="6844" y="13526"/>
                    <a:pt x="15113" y="18543"/>
                  </a:cubicBezTo>
                  <a:cubicBezTo>
                    <a:pt x="16333" y="19283"/>
                    <a:pt x="17559" y="19948"/>
                    <a:pt x="18792" y="20538"/>
                  </a:cubicBezTo>
                  <a:lnTo>
                    <a:pt x="38653" y="20653"/>
                  </a:lnTo>
                  <a:cubicBezTo>
                    <a:pt x="38653" y="20653"/>
                    <a:pt x="31275" y="1"/>
                    <a:pt x="6245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7090675" y="4666375"/>
              <a:ext cx="43425" cy="9000"/>
            </a:xfrm>
            <a:custGeom>
              <a:avLst/>
              <a:gdLst/>
              <a:ahLst/>
              <a:cxnLst/>
              <a:rect l="l" t="t" r="r" b="b"/>
              <a:pathLst>
                <a:path w="1737" h="360" extrusionOk="0">
                  <a:moveTo>
                    <a:pt x="1" y="1"/>
                  </a:moveTo>
                  <a:lnTo>
                    <a:pt x="1" y="36"/>
                  </a:lnTo>
                  <a:cubicBezTo>
                    <a:pt x="81" y="88"/>
                    <a:pt x="92" y="244"/>
                    <a:pt x="1" y="290"/>
                  </a:cubicBezTo>
                  <a:lnTo>
                    <a:pt x="1" y="313"/>
                  </a:lnTo>
                  <a:cubicBezTo>
                    <a:pt x="1" y="313"/>
                    <a:pt x="231" y="359"/>
                    <a:pt x="452" y="359"/>
                  </a:cubicBezTo>
                  <a:cubicBezTo>
                    <a:pt x="945" y="349"/>
                    <a:pt x="918" y="184"/>
                    <a:pt x="1489" y="184"/>
                  </a:cubicBezTo>
                  <a:cubicBezTo>
                    <a:pt x="1561" y="184"/>
                    <a:pt x="1643" y="187"/>
                    <a:pt x="1736" y="193"/>
                  </a:cubicBezTo>
                  <a:cubicBezTo>
                    <a:pt x="1449" y="47"/>
                    <a:pt x="1188" y="11"/>
                    <a:pt x="973" y="11"/>
                  </a:cubicBezTo>
                  <a:cubicBezTo>
                    <a:pt x="759" y="11"/>
                    <a:pt x="591" y="47"/>
                    <a:pt x="487" y="47"/>
                  </a:cubicBezTo>
                  <a:cubicBezTo>
                    <a:pt x="260" y="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7089675" y="4666100"/>
              <a:ext cx="1175" cy="67000"/>
            </a:xfrm>
            <a:custGeom>
              <a:avLst/>
              <a:gdLst/>
              <a:ahLst/>
              <a:cxnLst/>
              <a:rect l="l" t="t" r="r" b="b"/>
              <a:pathLst>
                <a:path w="47" h="2680" extrusionOk="0">
                  <a:moveTo>
                    <a:pt x="1" y="1"/>
                  </a:moveTo>
                  <a:lnTo>
                    <a:pt x="1" y="2679"/>
                  </a:lnTo>
                  <a:lnTo>
                    <a:pt x="46" y="2679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089675" y="4676925"/>
              <a:ext cx="1175" cy="46625"/>
            </a:xfrm>
            <a:custGeom>
              <a:avLst/>
              <a:gdLst/>
              <a:ahLst/>
              <a:cxnLst/>
              <a:rect l="l" t="t" r="r" b="b"/>
              <a:pathLst>
                <a:path w="47" h="1865" extrusionOk="0">
                  <a:moveTo>
                    <a:pt x="1" y="1"/>
                  </a:moveTo>
                  <a:lnTo>
                    <a:pt x="1" y="1864"/>
                  </a:lnTo>
                  <a:cubicBezTo>
                    <a:pt x="17" y="1853"/>
                    <a:pt x="28" y="1841"/>
                    <a:pt x="46" y="1830"/>
                  </a:cubicBezTo>
                  <a:lnTo>
                    <a:pt x="46" y="30"/>
                  </a:lnTo>
                  <a:cubicBezTo>
                    <a:pt x="28" y="19"/>
                    <a:pt x="17" y="13"/>
                    <a:pt x="1" y="1"/>
                  </a:cubicBezTo>
                  <a:close/>
                </a:path>
              </a:pathLst>
            </a:custGeom>
            <a:solidFill>
              <a:srgbClr val="CB9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089225" y="4665975"/>
              <a:ext cx="2050" cy="425"/>
            </a:xfrm>
            <a:custGeom>
              <a:avLst/>
              <a:gdLst/>
              <a:ahLst/>
              <a:cxnLst/>
              <a:rect l="l" t="t" r="r" b="b"/>
              <a:pathLst>
                <a:path w="82" h="17" extrusionOk="0">
                  <a:moveTo>
                    <a:pt x="41" y="0"/>
                  </a:moveTo>
                  <a:cubicBezTo>
                    <a:pt x="19" y="0"/>
                    <a:pt x="1" y="6"/>
                    <a:pt x="1" y="6"/>
                  </a:cubicBezTo>
                  <a:cubicBezTo>
                    <a:pt x="1" y="11"/>
                    <a:pt x="19" y="17"/>
                    <a:pt x="41" y="17"/>
                  </a:cubicBezTo>
                  <a:cubicBezTo>
                    <a:pt x="64" y="17"/>
                    <a:pt x="81" y="11"/>
                    <a:pt x="81" y="6"/>
                  </a:cubicBezTo>
                  <a:cubicBezTo>
                    <a:pt x="81" y="6"/>
                    <a:pt x="64" y="0"/>
                    <a:pt x="41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6582872" y="4722251"/>
              <a:ext cx="725637" cy="54100"/>
            </a:xfrm>
            <a:custGeom>
              <a:avLst/>
              <a:gdLst/>
              <a:ahLst/>
              <a:cxnLst/>
              <a:rect l="l" t="t" r="r" b="b"/>
              <a:pathLst>
                <a:path w="28384" h="2164" extrusionOk="0">
                  <a:moveTo>
                    <a:pt x="16865" y="0"/>
                  </a:moveTo>
                  <a:cubicBezTo>
                    <a:pt x="15860" y="0"/>
                    <a:pt x="14827" y="33"/>
                    <a:pt x="13764" y="103"/>
                  </a:cubicBezTo>
                  <a:cubicBezTo>
                    <a:pt x="9009" y="410"/>
                    <a:pt x="4443" y="1047"/>
                    <a:pt x="0" y="1891"/>
                  </a:cubicBezTo>
                  <a:cubicBezTo>
                    <a:pt x="3541" y="2065"/>
                    <a:pt x="7765" y="2163"/>
                    <a:pt x="12299" y="2163"/>
                  </a:cubicBezTo>
                  <a:cubicBezTo>
                    <a:pt x="18595" y="2163"/>
                    <a:pt x="24288" y="1972"/>
                    <a:pt x="28384" y="1659"/>
                  </a:cubicBezTo>
                  <a:cubicBezTo>
                    <a:pt x="25041" y="626"/>
                    <a:pt x="21221" y="0"/>
                    <a:pt x="16865" y="0"/>
                  </a:cubicBez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6805011" y="4722251"/>
              <a:ext cx="503503" cy="54100"/>
            </a:xfrm>
            <a:custGeom>
              <a:avLst/>
              <a:gdLst/>
              <a:ahLst/>
              <a:cxnLst/>
              <a:rect l="l" t="t" r="r" b="b"/>
              <a:pathLst>
                <a:path w="19695" h="2164" extrusionOk="0">
                  <a:moveTo>
                    <a:pt x="8176" y="0"/>
                  </a:moveTo>
                  <a:cubicBezTo>
                    <a:pt x="7171" y="0"/>
                    <a:pt x="6138" y="33"/>
                    <a:pt x="5075" y="103"/>
                  </a:cubicBezTo>
                  <a:cubicBezTo>
                    <a:pt x="3356" y="214"/>
                    <a:pt x="1673" y="369"/>
                    <a:pt x="0" y="561"/>
                  </a:cubicBezTo>
                  <a:cubicBezTo>
                    <a:pt x="336" y="1168"/>
                    <a:pt x="1361" y="1718"/>
                    <a:pt x="2876" y="2163"/>
                  </a:cubicBezTo>
                  <a:lnTo>
                    <a:pt x="3610" y="2163"/>
                  </a:lnTo>
                  <a:cubicBezTo>
                    <a:pt x="9906" y="2163"/>
                    <a:pt x="15599" y="1972"/>
                    <a:pt x="19695" y="1659"/>
                  </a:cubicBezTo>
                  <a:cubicBezTo>
                    <a:pt x="16352" y="626"/>
                    <a:pt x="12532" y="0"/>
                    <a:pt x="8176" y="0"/>
                  </a:cubicBez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2975096" y="4839278"/>
              <a:ext cx="4855847" cy="399300"/>
            </a:xfrm>
            <a:custGeom>
              <a:avLst/>
              <a:gdLst/>
              <a:ahLst/>
              <a:cxnLst/>
              <a:rect l="l" t="t" r="r" b="b"/>
              <a:pathLst>
                <a:path w="190762" h="15972" extrusionOk="0">
                  <a:moveTo>
                    <a:pt x="15815" y="0"/>
                  </a:moveTo>
                  <a:cubicBezTo>
                    <a:pt x="15529" y="0"/>
                    <a:pt x="15246" y="4"/>
                    <a:pt x="14967" y="11"/>
                  </a:cubicBezTo>
                  <a:cubicBezTo>
                    <a:pt x="0" y="409"/>
                    <a:pt x="18953" y="14977"/>
                    <a:pt x="18953" y="14977"/>
                  </a:cubicBezTo>
                  <a:lnTo>
                    <a:pt x="190761" y="15971"/>
                  </a:lnTo>
                  <a:cubicBezTo>
                    <a:pt x="190761" y="15971"/>
                    <a:pt x="190228" y="14486"/>
                    <a:pt x="188967" y="12310"/>
                  </a:cubicBezTo>
                  <a:cubicBezTo>
                    <a:pt x="181227" y="14236"/>
                    <a:pt x="171582" y="15376"/>
                    <a:pt x="161128" y="15376"/>
                  </a:cubicBezTo>
                  <a:cubicBezTo>
                    <a:pt x="139208" y="15376"/>
                    <a:pt x="120851" y="10360"/>
                    <a:pt x="116118" y="3637"/>
                  </a:cubicBezTo>
                  <a:cubicBezTo>
                    <a:pt x="111473" y="4927"/>
                    <a:pt x="106809" y="6177"/>
                    <a:pt x="102037" y="7218"/>
                  </a:cubicBezTo>
                  <a:cubicBezTo>
                    <a:pt x="93848" y="11474"/>
                    <a:pt x="80757" y="14187"/>
                    <a:pt x="65929" y="14187"/>
                  </a:cubicBezTo>
                  <a:cubicBezTo>
                    <a:pt x="65315" y="14187"/>
                    <a:pt x="64698" y="14183"/>
                    <a:pt x="64079" y="14173"/>
                  </a:cubicBezTo>
                  <a:cubicBezTo>
                    <a:pt x="42557" y="13854"/>
                    <a:pt x="24531" y="7925"/>
                    <a:pt x="19300" y="155"/>
                  </a:cubicBezTo>
                  <a:cubicBezTo>
                    <a:pt x="18094" y="53"/>
                    <a:pt x="16931" y="0"/>
                    <a:pt x="15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7311375" y="4889025"/>
              <a:ext cx="414850" cy="256850"/>
            </a:xfrm>
            <a:custGeom>
              <a:avLst/>
              <a:gdLst/>
              <a:ahLst/>
              <a:cxnLst/>
              <a:rect l="l" t="t" r="r" b="b"/>
              <a:pathLst>
                <a:path w="16594" h="10274" extrusionOk="0">
                  <a:moveTo>
                    <a:pt x="12824" y="0"/>
                  </a:moveTo>
                  <a:cubicBezTo>
                    <a:pt x="12108" y="0"/>
                    <a:pt x="11801" y="2534"/>
                    <a:pt x="11669" y="4584"/>
                  </a:cubicBezTo>
                  <a:lnTo>
                    <a:pt x="11669" y="4584"/>
                  </a:lnTo>
                  <a:cubicBezTo>
                    <a:pt x="11623" y="4022"/>
                    <a:pt x="11505" y="3551"/>
                    <a:pt x="11253" y="3407"/>
                  </a:cubicBezTo>
                  <a:cubicBezTo>
                    <a:pt x="11216" y="3385"/>
                    <a:pt x="11178" y="3375"/>
                    <a:pt x="11140" y="3375"/>
                  </a:cubicBezTo>
                  <a:cubicBezTo>
                    <a:pt x="10431" y="3375"/>
                    <a:pt x="9685" y="6942"/>
                    <a:pt x="9685" y="6942"/>
                  </a:cubicBezTo>
                  <a:cubicBezTo>
                    <a:pt x="9685" y="6942"/>
                    <a:pt x="10091" y="2168"/>
                    <a:pt x="9419" y="1740"/>
                  </a:cubicBezTo>
                  <a:cubicBezTo>
                    <a:pt x="9391" y="1723"/>
                    <a:pt x="9363" y="1715"/>
                    <a:pt x="9334" y="1715"/>
                  </a:cubicBezTo>
                  <a:cubicBezTo>
                    <a:pt x="8665" y="1715"/>
                    <a:pt x="7661" y="6200"/>
                    <a:pt x="7661" y="6200"/>
                  </a:cubicBezTo>
                  <a:cubicBezTo>
                    <a:pt x="7661" y="6200"/>
                    <a:pt x="8072" y="1295"/>
                    <a:pt x="7100" y="988"/>
                  </a:cubicBezTo>
                  <a:cubicBezTo>
                    <a:pt x="7077" y="981"/>
                    <a:pt x="7055" y="977"/>
                    <a:pt x="7032" y="977"/>
                  </a:cubicBezTo>
                  <a:cubicBezTo>
                    <a:pt x="6281" y="977"/>
                    <a:pt x="6045" y="4968"/>
                    <a:pt x="5984" y="6421"/>
                  </a:cubicBezTo>
                  <a:lnTo>
                    <a:pt x="5984" y="6421"/>
                  </a:lnTo>
                  <a:cubicBezTo>
                    <a:pt x="6007" y="5367"/>
                    <a:pt x="5976" y="3081"/>
                    <a:pt x="5277" y="3054"/>
                  </a:cubicBezTo>
                  <a:cubicBezTo>
                    <a:pt x="5273" y="3054"/>
                    <a:pt x="5269" y="3054"/>
                    <a:pt x="5264" y="3054"/>
                  </a:cubicBezTo>
                  <a:cubicBezTo>
                    <a:pt x="4365" y="3054"/>
                    <a:pt x="4531" y="6750"/>
                    <a:pt x="4531" y="6750"/>
                  </a:cubicBezTo>
                  <a:cubicBezTo>
                    <a:pt x="4531" y="6750"/>
                    <a:pt x="4120" y="1543"/>
                    <a:pt x="3067" y="1242"/>
                  </a:cubicBezTo>
                  <a:cubicBezTo>
                    <a:pt x="3039" y="1234"/>
                    <a:pt x="3013" y="1230"/>
                    <a:pt x="2989" y="1230"/>
                  </a:cubicBezTo>
                  <a:cubicBezTo>
                    <a:pt x="2058" y="1230"/>
                    <a:pt x="2865" y="6692"/>
                    <a:pt x="2865" y="6692"/>
                  </a:cubicBezTo>
                  <a:cubicBezTo>
                    <a:pt x="2865" y="6692"/>
                    <a:pt x="1920" y="3518"/>
                    <a:pt x="1349" y="3518"/>
                  </a:cubicBezTo>
                  <a:cubicBezTo>
                    <a:pt x="1308" y="3518"/>
                    <a:pt x="1270" y="3534"/>
                    <a:pt x="1234" y="3568"/>
                  </a:cubicBezTo>
                  <a:cubicBezTo>
                    <a:pt x="1" y="4720"/>
                    <a:pt x="1829" y="7983"/>
                    <a:pt x="2581" y="10274"/>
                  </a:cubicBezTo>
                  <a:lnTo>
                    <a:pt x="15736" y="9434"/>
                  </a:lnTo>
                  <a:cubicBezTo>
                    <a:pt x="15736" y="9434"/>
                    <a:pt x="16593" y="4673"/>
                    <a:pt x="16073" y="4384"/>
                  </a:cubicBezTo>
                  <a:cubicBezTo>
                    <a:pt x="16045" y="4369"/>
                    <a:pt x="16015" y="4362"/>
                    <a:pt x="15985" y="4362"/>
                  </a:cubicBezTo>
                  <a:cubicBezTo>
                    <a:pt x="15455" y="4362"/>
                    <a:pt x="14626" y="6595"/>
                    <a:pt x="14626" y="6595"/>
                  </a:cubicBezTo>
                  <a:cubicBezTo>
                    <a:pt x="14626" y="6595"/>
                    <a:pt x="15135" y="3151"/>
                    <a:pt x="14615" y="2868"/>
                  </a:cubicBezTo>
                  <a:cubicBezTo>
                    <a:pt x="14598" y="2859"/>
                    <a:pt x="14581" y="2854"/>
                    <a:pt x="14564" y="2854"/>
                  </a:cubicBezTo>
                  <a:cubicBezTo>
                    <a:pt x="14041" y="2854"/>
                    <a:pt x="13250" y="6942"/>
                    <a:pt x="13250" y="6942"/>
                  </a:cubicBezTo>
                  <a:cubicBezTo>
                    <a:pt x="13250" y="6942"/>
                    <a:pt x="14181" y="323"/>
                    <a:pt x="12903" y="10"/>
                  </a:cubicBezTo>
                  <a:cubicBezTo>
                    <a:pt x="12876" y="4"/>
                    <a:pt x="12850" y="0"/>
                    <a:pt x="12824" y="0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409" y="0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177" y="1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3492325" y="5165375"/>
              <a:ext cx="4263975" cy="309550"/>
            </a:xfrm>
            <a:custGeom>
              <a:avLst/>
              <a:gdLst/>
              <a:ahLst/>
              <a:cxnLst/>
              <a:rect l="l" t="t" r="r" b="b"/>
              <a:pathLst>
                <a:path w="170559" h="12382" extrusionOk="0">
                  <a:moveTo>
                    <a:pt x="198" y="0"/>
                  </a:moveTo>
                  <a:lnTo>
                    <a:pt x="0" y="8510"/>
                  </a:lnTo>
                  <a:lnTo>
                    <a:pt x="170367" y="12381"/>
                  </a:lnTo>
                  <a:lnTo>
                    <a:pt x="170559" y="3864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3322588" y="5119675"/>
              <a:ext cx="243875" cy="175325"/>
            </a:xfrm>
            <a:custGeom>
              <a:avLst/>
              <a:gdLst/>
              <a:ahLst/>
              <a:cxnLst/>
              <a:rect l="l" t="t" r="r" b="b"/>
              <a:pathLst>
                <a:path w="9755" h="7013" extrusionOk="0">
                  <a:moveTo>
                    <a:pt x="3650" y="1"/>
                  </a:moveTo>
                  <a:cubicBezTo>
                    <a:pt x="3650" y="2"/>
                    <a:pt x="2552" y="4172"/>
                    <a:pt x="3223" y="5745"/>
                  </a:cubicBezTo>
                  <a:cubicBezTo>
                    <a:pt x="3223" y="5745"/>
                    <a:pt x="1511" y="3477"/>
                    <a:pt x="1372" y="1366"/>
                  </a:cubicBezTo>
                  <a:lnTo>
                    <a:pt x="1372" y="1366"/>
                  </a:lnTo>
                  <a:cubicBezTo>
                    <a:pt x="1372" y="1366"/>
                    <a:pt x="921" y="4004"/>
                    <a:pt x="2037" y="6046"/>
                  </a:cubicBezTo>
                  <a:cubicBezTo>
                    <a:pt x="2037" y="6046"/>
                    <a:pt x="325" y="4148"/>
                    <a:pt x="18" y="1961"/>
                  </a:cubicBezTo>
                  <a:lnTo>
                    <a:pt x="18" y="1961"/>
                  </a:lnTo>
                  <a:cubicBezTo>
                    <a:pt x="18" y="1962"/>
                    <a:pt x="0" y="4577"/>
                    <a:pt x="1632" y="7013"/>
                  </a:cubicBezTo>
                  <a:lnTo>
                    <a:pt x="7915" y="6839"/>
                  </a:lnTo>
                  <a:cubicBezTo>
                    <a:pt x="8048" y="5653"/>
                    <a:pt x="7602" y="4548"/>
                    <a:pt x="9754" y="1285"/>
                  </a:cubicBezTo>
                  <a:lnTo>
                    <a:pt x="9754" y="1285"/>
                  </a:lnTo>
                  <a:cubicBezTo>
                    <a:pt x="9754" y="1286"/>
                    <a:pt x="6851" y="4508"/>
                    <a:pt x="6387" y="5491"/>
                  </a:cubicBezTo>
                  <a:cubicBezTo>
                    <a:pt x="6387" y="5491"/>
                    <a:pt x="5792" y="2783"/>
                    <a:pt x="6763" y="278"/>
                  </a:cubicBezTo>
                  <a:lnTo>
                    <a:pt x="6763" y="278"/>
                  </a:lnTo>
                  <a:cubicBezTo>
                    <a:pt x="6763" y="279"/>
                    <a:pt x="4536" y="4391"/>
                    <a:pt x="4715" y="5693"/>
                  </a:cubicBezTo>
                  <a:cubicBezTo>
                    <a:pt x="4715" y="5693"/>
                    <a:pt x="2956" y="3072"/>
                    <a:pt x="365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3443513" y="5017825"/>
              <a:ext cx="257600" cy="321300"/>
            </a:xfrm>
            <a:custGeom>
              <a:avLst/>
              <a:gdLst/>
              <a:ahLst/>
              <a:cxnLst/>
              <a:rect l="l" t="t" r="r" b="b"/>
              <a:pathLst>
                <a:path w="10304" h="12852" extrusionOk="0">
                  <a:moveTo>
                    <a:pt x="5600" y="1"/>
                  </a:moveTo>
                  <a:lnTo>
                    <a:pt x="5600" y="1"/>
                  </a:lnTo>
                  <a:cubicBezTo>
                    <a:pt x="5600" y="3"/>
                    <a:pt x="3483" y="6487"/>
                    <a:pt x="3795" y="9872"/>
                  </a:cubicBezTo>
                  <a:cubicBezTo>
                    <a:pt x="3795" y="9872"/>
                    <a:pt x="2471" y="4902"/>
                    <a:pt x="3014" y="1205"/>
                  </a:cubicBezTo>
                  <a:lnTo>
                    <a:pt x="3014" y="1205"/>
                  </a:lnTo>
                  <a:cubicBezTo>
                    <a:pt x="3013" y="1205"/>
                    <a:pt x="1528" y="5781"/>
                    <a:pt x="2158" y="10449"/>
                  </a:cubicBezTo>
                  <a:cubicBezTo>
                    <a:pt x="2158" y="10449"/>
                    <a:pt x="666" y="5931"/>
                    <a:pt x="1227" y="1691"/>
                  </a:cubicBezTo>
                  <a:lnTo>
                    <a:pt x="1227" y="1691"/>
                  </a:lnTo>
                  <a:cubicBezTo>
                    <a:pt x="1226" y="1692"/>
                    <a:pt x="1" y="6777"/>
                    <a:pt x="1146" y="12851"/>
                  </a:cubicBezTo>
                  <a:lnTo>
                    <a:pt x="8637" y="12457"/>
                  </a:lnTo>
                  <a:cubicBezTo>
                    <a:pt x="8840" y="10102"/>
                    <a:pt x="8527" y="8043"/>
                    <a:pt x="10303" y="3455"/>
                  </a:cubicBezTo>
                  <a:lnTo>
                    <a:pt x="10303" y="3455"/>
                  </a:lnTo>
                  <a:cubicBezTo>
                    <a:pt x="10303" y="3456"/>
                    <a:pt x="7857" y="7858"/>
                    <a:pt x="7307" y="9645"/>
                  </a:cubicBezTo>
                  <a:cubicBezTo>
                    <a:pt x="7307" y="9645"/>
                    <a:pt x="7099" y="4740"/>
                    <a:pt x="8158" y="1367"/>
                  </a:cubicBezTo>
                  <a:lnTo>
                    <a:pt x="8158" y="1367"/>
                  </a:lnTo>
                  <a:cubicBezTo>
                    <a:pt x="8158" y="1368"/>
                    <a:pt x="5624" y="7285"/>
                    <a:pt x="5537" y="9894"/>
                  </a:cubicBezTo>
                  <a:lnTo>
                    <a:pt x="5537" y="9894"/>
                  </a:lnTo>
                  <a:cubicBezTo>
                    <a:pt x="5537" y="9894"/>
                    <a:pt x="4247" y="4537"/>
                    <a:pt x="560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3600138" y="5050250"/>
              <a:ext cx="268900" cy="309700"/>
            </a:xfrm>
            <a:custGeom>
              <a:avLst/>
              <a:gdLst/>
              <a:ahLst/>
              <a:cxnLst/>
              <a:rect l="l" t="t" r="r" b="b"/>
              <a:pathLst>
                <a:path w="10756" h="12388" extrusionOk="0">
                  <a:moveTo>
                    <a:pt x="5114" y="1"/>
                  </a:moveTo>
                  <a:lnTo>
                    <a:pt x="5114" y="1"/>
                  </a:lnTo>
                  <a:cubicBezTo>
                    <a:pt x="6208" y="3940"/>
                    <a:pt x="4403" y="8395"/>
                    <a:pt x="4403" y="8395"/>
                  </a:cubicBezTo>
                  <a:cubicBezTo>
                    <a:pt x="4524" y="6012"/>
                    <a:pt x="2402" y="563"/>
                    <a:pt x="2401" y="562"/>
                  </a:cubicBezTo>
                  <a:lnTo>
                    <a:pt x="2401" y="562"/>
                  </a:lnTo>
                  <a:cubicBezTo>
                    <a:pt x="3177" y="3501"/>
                    <a:pt x="2471" y="7742"/>
                    <a:pt x="2471" y="7742"/>
                  </a:cubicBezTo>
                  <a:cubicBezTo>
                    <a:pt x="2060" y="6012"/>
                    <a:pt x="1" y="1783"/>
                    <a:pt x="0" y="1782"/>
                  </a:cubicBezTo>
                  <a:lnTo>
                    <a:pt x="0" y="1782"/>
                  </a:lnTo>
                  <a:cubicBezTo>
                    <a:pt x="1320" y="6023"/>
                    <a:pt x="741" y="7798"/>
                    <a:pt x="678" y="10062"/>
                  </a:cubicBezTo>
                  <a:lnTo>
                    <a:pt x="9245" y="12387"/>
                  </a:lnTo>
                  <a:cubicBezTo>
                    <a:pt x="10756" y="6851"/>
                    <a:pt x="9558" y="2223"/>
                    <a:pt x="9557" y="2222"/>
                  </a:cubicBezTo>
                  <a:lnTo>
                    <a:pt x="9557" y="2222"/>
                  </a:lnTo>
                  <a:cubicBezTo>
                    <a:pt x="10038" y="5942"/>
                    <a:pt x="8181" y="9749"/>
                    <a:pt x="8181" y="9749"/>
                  </a:cubicBezTo>
                  <a:cubicBezTo>
                    <a:pt x="9095" y="5612"/>
                    <a:pt x="7701" y="1459"/>
                    <a:pt x="7701" y="1459"/>
                  </a:cubicBezTo>
                  <a:lnTo>
                    <a:pt x="7701" y="1459"/>
                  </a:lnTo>
                  <a:cubicBezTo>
                    <a:pt x="8100" y="4640"/>
                    <a:pt x="6353" y="8800"/>
                    <a:pt x="6353" y="8800"/>
                  </a:cubicBezTo>
                  <a:cubicBezTo>
                    <a:pt x="6919" y="5793"/>
                    <a:pt x="5115" y="2"/>
                    <a:pt x="511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3999038" y="5092775"/>
              <a:ext cx="287425" cy="373175"/>
            </a:xfrm>
            <a:custGeom>
              <a:avLst/>
              <a:gdLst/>
              <a:ahLst/>
              <a:cxnLst/>
              <a:rect l="l" t="t" r="r" b="b"/>
              <a:pathLst>
                <a:path w="11497" h="14927" extrusionOk="0">
                  <a:moveTo>
                    <a:pt x="6434" y="1"/>
                  </a:moveTo>
                  <a:cubicBezTo>
                    <a:pt x="6249" y="4438"/>
                    <a:pt x="3085" y="8620"/>
                    <a:pt x="3085" y="8620"/>
                  </a:cubicBezTo>
                  <a:cubicBezTo>
                    <a:pt x="3900" y="6335"/>
                    <a:pt x="3646" y="771"/>
                    <a:pt x="3646" y="770"/>
                  </a:cubicBezTo>
                  <a:lnTo>
                    <a:pt x="3646" y="770"/>
                  </a:lnTo>
                  <a:cubicBezTo>
                    <a:pt x="3454" y="3675"/>
                    <a:pt x="1748" y="7521"/>
                    <a:pt x="1748" y="7521"/>
                  </a:cubicBezTo>
                  <a:cubicBezTo>
                    <a:pt x="1898" y="5896"/>
                    <a:pt x="1499" y="1956"/>
                    <a:pt x="1499" y="1956"/>
                  </a:cubicBezTo>
                  <a:cubicBezTo>
                    <a:pt x="1371" y="5792"/>
                    <a:pt x="562" y="7203"/>
                    <a:pt x="1" y="9042"/>
                  </a:cubicBezTo>
                  <a:lnTo>
                    <a:pt x="6637" y="14927"/>
                  </a:lnTo>
                  <a:cubicBezTo>
                    <a:pt x="11195" y="9159"/>
                    <a:pt x="11496" y="2627"/>
                    <a:pt x="11496" y="2626"/>
                  </a:cubicBezTo>
                  <a:lnTo>
                    <a:pt x="11496" y="2626"/>
                  </a:lnTo>
                  <a:cubicBezTo>
                    <a:pt x="10472" y="7683"/>
                    <a:pt x="6375" y="11432"/>
                    <a:pt x="6375" y="11432"/>
                  </a:cubicBezTo>
                  <a:cubicBezTo>
                    <a:pt x="9211" y="6978"/>
                    <a:pt x="9048" y="1598"/>
                    <a:pt x="9048" y="1597"/>
                  </a:cubicBezTo>
                  <a:lnTo>
                    <a:pt x="9048" y="1597"/>
                  </a:lnTo>
                  <a:cubicBezTo>
                    <a:pt x="8262" y="5549"/>
                    <a:pt x="4744" y="9656"/>
                    <a:pt x="4744" y="9656"/>
                  </a:cubicBezTo>
                  <a:cubicBezTo>
                    <a:pt x="6375" y="6626"/>
                    <a:pt x="6434" y="3"/>
                    <a:pt x="64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3787863" y="5077025"/>
              <a:ext cx="268900" cy="306625"/>
            </a:xfrm>
            <a:custGeom>
              <a:avLst/>
              <a:gdLst/>
              <a:ahLst/>
              <a:cxnLst/>
              <a:rect l="l" t="t" r="r" b="b"/>
              <a:pathLst>
                <a:path w="10756" h="12265" extrusionOk="0">
                  <a:moveTo>
                    <a:pt x="4155" y="0"/>
                  </a:moveTo>
                  <a:lnTo>
                    <a:pt x="4155" y="0"/>
                  </a:lnTo>
                  <a:cubicBezTo>
                    <a:pt x="5028" y="3737"/>
                    <a:pt x="3050" y="8296"/>
                    <a:pt x="3050" y="8296"/>
                  </a:cubicBezTo>
                  <a:cubicBezTo>
                    <a:pt x="3270" y="6121"/>
                    <a:pt x="1731" y="1614"/>
                    <a:pt x="1730" y="1614"/>
                  </a:cubicBezTo>
                  <a:lnTo>
                    <a:pt x="1730" y="1614"/>
                  </a:lnTo>
                  <a:cubicBezTo>
                    <a:pt x="2234" y="4084"/>
                    <a:pt x="1546" y="7856"/>
                    <a:pt x="1546" y="7856"/>
                  </a:cubicBezTo>
                  <a:cubicBezTo>
                    <a:pt x="1297" y="6462"/>
                    <a:pt x="1" y="3350"/>
                    <a:pt x="0" y="3349"/>
                  </a:cubicBezTo>
                  <a:lnTo>
                    <a:pt x="0" y="3349"/>
                  </a:lnTo>
                  <a:cubicBezTo>
                    <a:pt x="782" y="6561"/>
                    <a:pt x="360" y="8006"/>
                    <a:pt x="267" y="9725"/>
                  </a:cubicBezTo>
                  <a:lnTo>
                    <a:pt x="7852" y="12265"/>
                  </a:lnTo>
                  <a:cubicBezTo>
                    <a:pt x="10755" y="5902"/>
                    <a:pt x="9506" y="400"/>
                    <a:pt x="9506" y="399"/>
                  </a:cubicBezTo>
                  <a:lnTo>
                    <a:pt x="9506" y="399"/>
                  </a:lnTo>
                  <a:cubicBezTo>
                    <a:pt x="9732" y="4940"/>
                    <a:pt x="6787" y="9464"/>
                    <a:pt x="6787" y="9464"/>
                  </a:cubicBezTo>
                  <a:cubicBezTo>
                    <a:pt x="8390" y="4796"/>
                    <a:pt x="6972" y="410"/>
                    <a:pt x="6972" y="410"/>
                  </a:cubicBezTo>
                  <a:lnTo>
                    <a:pt x="6972" y="410"/>
                  </a:lnTo>
                  <a:cubicBezTo>
                    <a:pt x="7169" y="3945"/>
                    <a:pt x="4843" y="8567"/>
                    <a:pt x="4843" y="8567"/>
                  </a:cubicBezTo>
                  <a:cubicBezTo>
                    <a:pt x="5658" y="5496"/>
                    <a:pt x="4155" y="2"/>
                    <a:pt x="415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6988825" y="5290175"/>
              <a:ext cx="303600" cy="270500"/>
            </a:xfrm>
            <a:custGeom>
              <a:avLst/>
              <a:gdLst/>
              <a:ahLst/>
              <a:cxnLst/>
              <a:rect l="l" t="t" r="r" b="b"/>
              <a:pathLst>
                <a:path w="12144" h="10820" extrusionOk="0">
                  <a:moveTo>
                    <a:pt x="8383" y="0"/>
                  </a:moveTo>
                  <a:cubicBezTo>
                    <a:pt x="8382" y="2"/>
                    <a:pt x="6590" y="6122"/>
                    <a:pt x="7116" y="7719"/>
                  </a:cubicBezTo>
                  <a:cubicBezTo>
                    <a:pt x="7116" y="7719"/>
                    <a:pt x="4246" y="5057"/>
                    <a:pt x="4398" y="742"/>
                  </a:cubicBezTo>
                  <a:lnTo>
                    <a:pt x="4398" y="742"/>
                  </a:lnTo>
                  <a:cubicBezTo>
                    <a:pt x="4397" y="744"/>
                    <a:pt x="3992" y="6678"/>
                    <a:pt x="5247" y="8442"/>
                  </a:cubicBezTo>
                  <a:cubicBezTo>
                    <a:pt x="5247" y="8442"/>
                    <a:pt x="2430" y="6203"/>
                    <a:pt x="1712" y="3431"/>
                  </a:cubicBezTo>
                  <a:lnTo>
                    <a:pt x="1712" y="3431"/>
                  </a:lnTo>
                  <a:cubicBezTo>
                    <a:pt x="1712" y="3432"/>
                    <a:pt x="1771" y="7164"/>
                    <a:pt x="3778" y="9367"/>
                  </a:cubicBezTo>
                  <a:cubicBezTo>
                    <a:pt x="3778" y="9367"/>
                    <a:pt x="996" y="7620"/>
                    <a:pt x="0" y="4798"/>
                  </a:cubicBezTo>
                  <a:lnTo>
                    <a:pt x="0" y="4798"/>
                  </a:lnTo>
                  <a:cubicBezTo>
                    <a:pt x="0" y="4799"/>
                    <a:pt x="660" y="8344"/>
                    <a:pt x="3483" y="10820"/>
                  </a:cubicBezTo>
                  <a:lnTo>
                    <a:pt x="11241" y="7811"/>
                  </a:lnTo>
                  <a:cubicBezTo>
                    <a:pt x="11132" y="6283"/>
                    <a:pt x="10368" y="5087"/>
                    <a:pt x="12144" y="238"/>
                  </a:cubicBezTo>
                  <a:lnTo>
                    <a:pt x="12144" y="238"/>
                  </a:lnTo>
                  <a:cubicBezTo>
                    <a:pt x="12143" y="239"/>
                    <a:pt x="9459" y="5330"/>
                    <a:pt x="9124" y="6758"/>
                  </a:cubicBezTo>
                  <a:cubicBezTo>
                    <a:pt x="9124" y="6758"/>
                    <a:pt x="7776" y="3554"/>
                    <a:pt x="838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7152975" y="5124275"/>
              <a:ext cx="278000" cy="442625"/>
            </a:xfrm>
            <a:custGeom>
              <a:avLst/>
              <a:gdLst/>
              <a:ahLst/>
              <a:cxnLst/>
              <a:rect l="l" t="t" r="r" b="b"/>
              <a:pathLst>
                <a:path w="11120" h="17705" extrusionOk="0">
                  <a:moveTo>
                    <a:pt x="5191" y="1"/>
                  </a:moveTo>
                  <a:cubicBezTo>
                    <a:pt x="5190" y="5"/>
                    <a:pt x="4161" y="8784"/>
                    <a:pt x="5271" y="12868"/>
                  </a:cubicBezTo>
                  <a:cubicBezTo>
                    <a:pt x="5271" y="12868"/>
                    <a:pt x="2604" y="7141"/>
                    <a:pt x="2414" y="2257"/>
                  </a:cubicBezTo>
                  <a:lnTo>
                    <a:pt x="2414" y="2257"/>
                  </a:lnTo>
                  <a:cubicBezTo>
                    <a:pt x="2413" y="2258"/>
                    <a:pt x="1661" y="8605"/>
                    <a:pt x="3483" y="14251"/>
                  </a:cubicBezTo>
                  <a:cubicBezTo>
                    <a:pt x="3483" y="14251"/>
                    <a:pt x="636" y="9114"/>
                    <a:pt x="336" y="3443"/>
                  </a:cubicBezTo>
                  <a:lnTo>
                    <a:pt x="336" y="3443"/>
                  </a:lnTo>
                  <a:cubicBezTo>
                    <a:pt x="336" y="3445"/>
                    <a:pt x="1" y="10456"/>
                    <a:pt x="2823" y="17704"/>
                  </a:cubicBezTo>
                  <a:lnTo>
                    <a:pt x="11119" y="14077"/>
                  </a:lnTo>
                  <a:cubicBezTo>
                    <a:pt x="10860" y="11231"/>
                    <a:pt x="10113" y="8905"/>
                    <a:pt x="11057" y="2900"/>
                  </a:cubicBezTo>
                  <a:lnTo>
                    <a:pt x="11057" y="2900"/>
                  </a:lnTo>
                  <a:cubicBezTo>
                    <a:pt x="11057" y="2901"/>
                    <a:pt x="9362" y="8911"/>
                    <a:pt x="9141" y="11248"/>
                  </a:cubicBezTo>
                  <a:cubicBezTo>
                    <a:pt x="9141" y="11248"/>
                    <a:pt x="7898" y="5405"/>
                    <a:pt x="8349" y="991"/>
                  </a:cubicBezTo>
                  <a:lnTo>
                    <a:pt x="8349" y="991"/>
                  </a:lnTo>
                  <a:cubicBezTo>
                    <a:pt x="8349" y="993"/>
                    <a:pt x="6793" y="9004"/>
                    <a:pt x="7250" y="12214"/>
                  </a:cubicBezTo>
                  <a:cubicBezTo>
                    <a:pt x="7250" y="12214"/>
                    <a:pt x="4628" y="6081"/>
                    <a:pt x="5191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7318300" y="5125600"/>
              <a:ext cx="296375" cy="334550"/>
            </a:xfrm>
            <a:custGeom>
              <a:avLst/>
              <a:gdLst/>
              <a:ahLst/>
              <a:cxnLst/>
              <a:rect l="l" t="t" r="r" b="b"/>
              <a:pathLst>
                <a:path w="11855" h="13382" extrusionOk="0">
                  <a:moveTo>
                    <a:pt x="5126" y="1"/>
                  </a:moveTo>
                  <a:cubicBezTo>
                    <a:pt x="7000" y="4305"/>
                    <a:pt x="6046" y="10049"/>
                    <a:pt x="6046" y="10049"/>
                  </a:cubicBezTo>
                  <a:cubicBezTo>
                    <a:pt x="5710" y="7227"/>
                    <a:pt x="2390" y="1396"/>
                    <a:pt x="2389" y="1395"/>
                  </a:cubicBezTo>
                  <a:lnTo>
                    <a:pt x="2389" y="1395"/>
                  </a:lnTo>
                  <a:cubicBezTo>
                    <a:pt x="3812" y="4692"/>
                    <a:pt x="3929" y="9958"/>
                    <a:pt x="3929" y="9958"/>
                  </a:cubicBezTo>
                  <a:cubicBezTo>
                    <a:pt x="3142" y="8042"/>
                    <a:pt x="1" y="3582"/>
                    <a:pt x="1" y="3582"/>
                  </a:cubicBezTo>
                  <a:lnTo>
                    <a:pt x="1" y="3582"/>
                  </a:lnTo>
                  <a:cubicBezTo>
                    <a:pt x="2349" y="8308"/>
                    <a:pt x="2089" y="10645"/>
                    <a:pt x="2488" y="13382"/>
                  </a:cubicBezTo>
                  <a:lnTo>
                    <a:pt x="11461" y="12855"/>
                  </a:lnTo>
                  <a:cubicBezTo>
                    <a:pt x="11854" y="6261"/>
                    <a:pt x="9916" y="1420"/>
                    <a:pt x="9916" y="1418"/>
                  </a:cubicBezTo>
                  <a:lnTo>
                    <a:pt x="9916" y="1418"/>
                  </a:lnTo>
                  <a:cubicBezTo>
                    <a:pt x="11032" y="5462"/>
                    <a:pt x="9998" y="10298"/>
                    <a:pt x="9998" y="10298"/>
                  </a:cubicBezTo>
                  <a:cubicBezTo>
                    <a:pt x="10102" y="5376"/>
                    <a:pt x="7996" y="1037"/>
                    <a:pt x="7996" y="1037"/>
                  </a:cubicBezTo>
                  <a:lnTo>
                    <a:pt x="7996" y="1037"/>
                  </a:lnTo>
                  <a:cubicBezTo>
                    <a:pt x="8979" y="4559"/>
                    <a:pt x="8065" y="9841"/>
                    <a:pt x="8065" y="9841"/>
                  </a:cubicBezTo>
                  <a:cubicBezTo>
                    <a:pt x="8047" y="6226"/>
                    <a:pt x="5127" y="3"/>
                    <a:pt x="512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7743525" y="5073400"/>
              <a:ext cx="210900" cy="372000"/>
            </a:xfrm>
            <a:custGeom>
              <a:avLst/>
              <a:gdLst/>
              <a:ahLst/>
              <a:cxnLst/>
              <a:rect l="l" t="t" r="r" b="b"/>
              <a:pathLst>
                <a:path w="8436" h="14880" extrusionOk="0">
                  <a:moveTo>
                    <a:pt x="3668" y="0"/>
                  </a:moveTo>
                  <a:cubicBezTo>
                    <a:pt x="4201" y="4548"/>
                    <a:pt x="2401" y="9627"/>
                    <a:pt x="2401" y="9627"/>
                  </a:cubicBezTo>
                  <a:cubicBezTo>
                    <a:pt x="2685" y="7064"/>
                    <a:pt x="1626" y="1390"/>
                    <a:pt x="1625" y="1389"/>
                  </a:cubicBezTo>
                  <a:lnTo>
                    <a:pt x="1625" y="1389"/>
                  </a:lnTo>
                  <a:cubicBezTo>
                    <a:pt x="1927" y="4444"/>
                    <a:pt x="1174" y="8880"/>
                    <a:pt x="1174" y="8880"/>
                  </a:cubicBezTo>
                  <a:cubicBezTo>
                    <a:pt x="1035" y="7144"/>
                    <a:pt x="82" y="3126"/>
                    <a:pt x="81" y="3125"/>
                  </a:cubicBezTo>
                  <a:lnTo>
                    <a:pt x="81" y="3125"/>
                  </a:lnTo>
                  <a:cubicBezTo>
                    <a:pt x="591" y="7179"/>
                    <a:pt x="162" y="8880"/>
                    <a:pt x="1" y="10975"/>
                  </a:cubicBezTo>
                  <a:lnTo>
                    <a:pt x="6023" y="14879"/>
                  </a:lnTo>
                  <a:cubicBezTo>
                    <a:pt x="8435" y="7978"/>
                    <a:pt x="7735" y="1581"/>
                    <a:pt x="7735" y="1579"/>
                  </a:cubicBezTo>
                  <a:lnTo>
                    <a:pt x="7735" y="1579"/>
                  </a:lnTo>
                  <a:cubicBezTo>
                    <a:pt x="7729" y="6735"/>
                    <a:pt x="5328" y="11512"/>
                    <a:pt x="5328" y="11512"/>
                  </a:cubicBezTo>
                  <a:cubicBezTo>
                    <a:pt x="6740" y="6359"/>
                    <a:pt x="5849" y="1078"/>
                    <a:pt x="5849" y="1077"/>
                  </a:cubicBezTo>
                  <a:lnTo>
                    <a:pt x="5849" y="1077"/>
                  </a:lnTo>
                  <a:cubicBezTo>
                    <a:pt x="5849" y="5173"/>
                    <a:pt x="3841" y="10206"/>
                    <a:pt x="3841" y="10206"/>
                  </a:cubicBezTo>
                  <a:cubicBezTo>
                    <a:pt x="4617" y="6717"/>
                    <a:pt x="3668" y="4"/>
                    <a:pt x="3668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7527450" y="5096100"/>
              <a:ext cx="247750" cy="324125"/>
            </a:xfrm>
            <a:custGeom>
              <a:avLst/>
              <a:gdLst/>
              <a:ahLst/>
              <a:cxnLst/>
              <a:rect l="l" t="t" r="r" b="b"/>
              <a:pathLst>
                <a:path w="9910" h="12965" extrusionOk="0">
                  <a:moveTo>
                    <a:pt x="8006" y="0"/>
                  </a:moveTo>
                  <a:lnTo>
                    <a:pt x="8006" y="0"/>
                  </a:lnTo>
                  <a:cubicBezTo>
                    <a:pt x="8933" y="4744"/>
                    <a:pt x="7221" y="10361"/>
                    <a:pt x="7221" y="10361"/>
                  </a:cubicBezTo>
                  <a:cubicBezTo>
                    <a:pt x="7798" y="4941"/>
                    <a:pt x="5867" y="579"/>
                    <a:pt x="5867" y="578"/>
                  </a:cubicBezTo>
                  <a:lnTo>
                    <a:pt x="5867" y="578"/>
                  </a:lnTo>
                  <a:cubicBezTo>
                    <a:pt x="6623" y="4351"/>
                    <a:pt x="5397" y="10003"/>
                    <a:pt x="5397" y="10003"/>
                  </a:cubicBezTo>
                  <a:cubicBezTo>
                    <a:pt x="5582" y="6434"/>
                    <a:pt x="3292" y="796"/>
                    <a:pt x="3291" y="793"/>
                  </a:cubicBezTo>
                  <a:lnTo>
                    <a:pt x="3291" y="793"/>
                  </a:lnTo>
                  <a:cubicBezTo>
                    <a:pt x="4727" y="4692"/>
                    <a:pt x="3755" y="10275"/>
                    <a:pt x="3755" y="10275"/>
                  </a:cubicBezTo>
                  <a:cubicBezTo>
                    <a:pt x="3569" y="7811"/>
                    <a:pt x="1331" y="3212"/>
                    <a:pt x="1331" y="3211"/>
                  </a:cubicBezTo>
                  <a:lnTo>
                    <a:pt x="1331" y="3211"/>
                  </a:lnTo>
                  <a:cubicBezTo>
                    <a:pt x="2257" y="5849"/>
                    <a:pt x="2297" y="10275"/>
                    <a:pt x="2297" y="10275"/>
                  </a:cubicBezTo>
                  <a:cubicBezTo>
                    <a:pt x="1811" y="8788"/>
                    <a:pt x="1" y="5659"/>
                    <a:pt x="0" y="5659"/>
                  </a:cubicBezTo>
                  <a:lnTo>
                    <a:pt x="0" y="5659"/>
                  </a:lnTo>
                  <a:cubicBezTo>
                    <a:pt x="1342" y="9060"/>
                    <a:pt x="1208" y="10831"/>
                    <a:pt x="1435" y="12786"/>
                  </a:cubicBezTo>
                  <a:lnTo>
                    <a:pt x="8567" y="12965"/>
                  </a:lnTo>
                  <a:cubicBezTo>
                    <a:pt x="9910" y="5480"/>
                    <a:pt x="8007" y="2"/>
                    <a:pt x="800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27"/>
          <p:cNvSpPr/>
          <p:nvPr/>
        </p:nvSpPr>
        <p:spPr>
          <a:xfrm>
            <a:off x="-29600" y="-44400"/>
            <a:ext cx="9280500" cy="489486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2086" name="Google Shape;2086;p27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7" name="Google Shape;2087;p27"/>
          <p:cNvSpPr txBox="1">
            <a:spLocks noGrp="1"/>
          </p:cNvSpPr>
          <p:nvPr>
            <p:ph type="title"/>
          </p:nvPr>
        </p:nvSpPr>
        <p:spPr>
          <a:xfrm>
            <a:off x="4216600" y="682800"/>
            <a:ext cx="4092000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 sz="9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088" name="Google Shape;2088;p27"/>
          <p:cNvSpPr txBox="1">
            <a:spLocks noGrp="1"/>
          </p:cNvSpPr>
          <p:nvPr>
            <p:ph type="subTitle" idx="1"/>
          </p:nvPr>
        </p:nvSpPr>
        <p:spPr>
          <a:xfrm>
            <a:off x="4465775" y="2179900"/>
            <a:ext cx="35937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89" name="Google Shape;2089;p27"/>
          <p:cNvGrpSpPr/>
          <p:nvPr/>
        </p:nvGrpSpPr>
        <p:grpSpPr>
          <a:xfrm>
            <a:off x="-1696248" y="1815013"/>
            <a:ext cx="12458549" cy="4126524"/>
            <a:chOff x="-1696248" y="1815013"/>
            <a:chExt cx="12458549" cy="4126524"/>
          </a:xfrm>
        </p:grpSpPr>
        <p:sp>
          <p:nvSpPr>
            <p:cNvPr id="2090" name="Google Shape;2090;p27"/>
            <p:cNvSpPr/>
            <p:nvPr/>
          </p:nvSpPr>
          <p:spPr>
            <a:xfrm>
              <a:off x="120738" y="3441720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7"/>
            <p:cNvSpPr/>
            <p:nvPr/>
          </p:nvSpPr>
          <p:spPr>
            <a:xfrm>
              <a:off x="7243488" y="3468082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7"/>
            <p:cNvSpPr/>
            <p:nvPr/>
          </p:nvSpPr>
          <p:spPr>
            <a:xfrm>
              <a:off x="4849974" y="3882539"/>
              <a:ext cx="4002500" cy="1293761"/>
            </a:xfrm>
            <a:custGeom>
              <a:avLst/>
              <a:gdLst/>
              <a:ahLst/>
              <a:cxnLst/>
              <a:rect l="l" t="t" r="r" b="b"/>
              <a:pathLst>
                <a:path w="95326" h="30813" extrusionOk="0">
                  <a:moveTo>
                    <a:pt x="95326" y="1"/>
                  </a:moveTo>
                  <a:lnTo>
                    <a:pt x="1" y="16529"/>
                  </a:lnTo>
                  <a:lnTo>
                    <a:pt x="53412" y="27405"/>
                  </a:lnTo>
                  <a:lnTo>
                    <a:pt x="84439" y="30813"/>
                  </a:lnTo>
                  <a:lnTo>
                    <a:pt x="95326" y="1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7"/>
            <p:cNvSpPr/>
            <p:nvPr/>
          </p:nvSpPr>
          <p:spPr>
            <a:xfrm>
              <a:off x="813500" y="3874284"/>
              <a:ext cx="3411327" cy="1583504"/>
            </a:xfrm>
            <a:custGeom>
              <a:avLst/>
              <a:gdLst/>
              <a:ahLst/>
              <a:cxnLst/>
              <a:rect l="l" t="t" r="r" b="b"/>
              <a:pathLst>
                <a:path w="39249" h="18219" extrusionOk="0">
                  <a:moveTo>
                    <a:pt x="28096" y="0"/>
                  </a:moveTo>
                  <a:cubicBezTo>
                    <a:pt x="26413" y="0"/>
                    <a:pt x="24568" y="144"/>
                    <a:pt x="22600" y="446"/>
                  </a:cubicBezTo>
                  <a:cubicBezTo>
                    <a:pt x="12493" y="1991"/>
                    <a:pt x="2971" y="7128"/>
                    <a:pt x="1327" y="11913"/>
                  </a:cubicBezTo>
                  <a:cubicBezTo>
                    <a:pt x="0" y="15765"/>
                    <a:pt x="4191" y="18218"/>
                    <a:pt x="11150" y="18218"/>
                  </a:cubicBezTo>
                  <a:cubicBezTo>
                    <a:pt x="12833" y="18218"/>
                    <a:pt x="14679" y="18074"/>
                    <a:pt x="16648" y="17772"/>
                  </a:cubicBezTo>
                  <a:cubicBezTo>
                    <a:pt x="26755" y="16223"/>
                    <a:pt x="36282" y="11091"/>
                    <a:pt x="37926" y="6306"/>
                  </a:cubicBezTo>
                  <a:cubicBezTo>
                    <a:pt x="39249" y="2453"/>
                    <a:pt x="35057" y="0"/>
                    <a:pt x="280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7"/>
            <p:cNvSpPr/>
            <p:nvPr/>
          </p:nvSpPr>
          <p:spPr>
            <a:xfrm>
              <a:off x="-1696248" y="3605114"/>
              <a:ext cx="3705969" cy="1377777"/>
            </a:xfrm>
            <a:custGeom>
              <a:avLst/>
              <a:gdLst/>
              <a:ahLst/>
              <a:cxnLst/>
              <a:rect l="l" t="t" r="r" b="b"/>
              <a:pathLst>
                <a:path w="42639" h="15852" extrusionOk="0">
                  <a:moveTo>
                    <a:pt x="19229" y="1"/>
                  </a:moveTo>
                  <a:cubicBezTo>
                    <a:pt x="11882" y="1"/>
                    <a:pt x="5365" y="1797"/>
                    <a:pt x="3073" y="4796"/>
                  </a:cubicBezTo>
                  <a:cubicBezTo>
                    <a:pt x="1" y="8811"/>
                    <a:pt x="5677" y="13474"/>
                    <a:pt x="15754" y="15204"/>
                  </a:cubicBezTo>
                  <a:cubicBezTo>
                    <a:pt x="18314" y="15643"/>
                    <a:pt x="20912" y="15851"/>
                    <a:pt x="23413" y="15851"/>
                  </a:cubicBezTo>
                  <a:cubicBezTo>
                    <a:pt x="30757" y="15851"/>
                    <a:pt x="37271" y="14057"/>
                    <a:pt x="39567" y="11062"/>
                  </a:cubicBezTo>
                  <a:cubicBezTo>
                    <a:pt x="42638" y="7041"/>
                    <a:pt x="36958" y="2378"/>
                    <a:pt x="26886" y="648"/>
                  </a:cubicBezTo>
                  <a:cubicBezTo>
                    <a:pt x="24327" y="209"/>
                    <a:pt x="21730" y="1"/>
                    <a:pt x="19229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7"/>
            <p:cNvSpPr/>
            <p:nvPr/>
          </p:nvSpPr>
          <p:spPr>
            <a:xfrm>
              <a:off x="6666850" y="3834822"/>
              <a:ext cx="3411327" cy="1583504"/>
            </a:xfrm>
            <a:custGeom>
              <a:avLst/>
              <a:gdLst/>
              <a:ahLst/>
              <a:cxnLst/>
              <a:rect l="l" t="t" r="r" b="b"/>
              <a:pathLst>
                <a:path w="39249" h="18219" extrusionOk="0">
                  <a:moveTo>
                    <a:pt x="28096" y="0"/>
                  </a:moveTo>
                  <a:cubicBezTo>
                    <a:pt x="26413" y="0"/>
                    <a:pt x="24568" y="144"/>
                    <a:pt x="22600" y="446"/>
                  </a:cubicBezTo>
                  <a:cubicBezTo>
                    <a:pt x="12493" y="1991"/>
                    <a:pt x="2971" y="7128"/>
                    <a:pt x="1327" y="11913"/>
                  </a:cubicBezTo>
                  <a:cubicBezTo>
                    <a:pt x="0" y="15765"/>
                    <a:pt x="4191" y="18218"/>
                    <a:pt x="11150" y="18218"/>
                  </a:cubicBezTo>
                  <a:cubicBezTo>
                    <a:pt x="12833" y="18218"/>
                    <a:pt x="14679" y="18074"/>
                    <a:pt x="16648" y="17772"/>
                  </a:cubicBezTo>
                  <a:cubicBezTo>
                    <a:pt x="26755" y="16223"/>
                    <a:pt x="36282" y="11091"/>
                    <a:pt x="37926" y="6306"/>
                  </a:cubicBezTo>
                  <a:cubicBezTo>
                    <a:pt x="39249" y="2453"/>
                    <a:pt x="35057" y="0"/>
                    <a:pt x="280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7"/>
            <p:cNvSpPr/>
            <p:nvPr/>
          </p:nvSpPr>
          <p:spPr>
            <a:xfrm>
              <a:off x="-950083" y="3981456"/>
              <a:ext cx="3459652" cy="692799"/>
            </a:xfrm>
            <a:custGeom>
              <a:avLst/>
              <a:gdLst/>
              <a:ahLst/>
              <a:cxnLst/>
              <a:rect l="l" t="t" r="r" b="b"/>
              <a:pathLst>
                <a:path w="39805" h="7971" extrusionOk="0">
                  <a:moveTo>
                    <a:pt x="22783" y="0"/>
                  </a:moveTo>
                  <a:cubicBezTo>
                    <a:pt x="15783" y="0"/>
                    <a:pt x="9204" y="230"/>
                    <a:pt x="2646" y="668"/>
                  </a:cubicBezTo>
                  <a:cubicBezTo>
                    <a:pt x="2646" y="668"/>
                    <a:pt x="1" y="7103"/>
                    <a:pt x="6099" y="7970"/>
                  </a:cubicBezTo>
                  <a:cubicBezTo>
                    <a:pt x="9674" y="7026"/>
                    <a:pt x="24063" y="1907"/>
                    <a:pt x="28841" y="1288"/>
                  </a:cubicBezTo>
                  <a:cubicBezTo>
                    <a:pt x="32787" y="778"/>
                    <a:pt x="36530" y="495"/>
                    <a:pt x="39804" y="414"/>
                  </a:cubicBezTo>
                  <a:cubicBezTo>
                    <a:pt x="33763" y="135"/>
                    <a:pt x="28150" y="0"/>
                    <a:pt x="22783" y="0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7"/>
            <p:cNvSpPr/>
            <p:nvPr/>
          </p:nvSpPr>
          <p:spPr>
            <a:xfrm>
              <a:off x="-695074" y="4015006"/>
              <a:ext cx="4223895" cy="1076095"/>
            </a:xfrm>
            <a:custGeom>
              <a:avLst/>
              <a:gdLst/>
              <a:ahLst/>
              <a:cxnLst/>
              <a:rect l="l" t="t" r="r" b="b"/>
              <a:pathLst>
                <a:path w="48598" h="12381" extrusionOk="0">
                  <a:moveTo>
                    <a:pt x="28232" y="0"/>
                  </a:moveTo>
                  <a:cubicBezTo>
                    <a:pt x="17645" y="0"/>
                    <a:pt x="6826" y="232"/>
                    <a:pt x="1" y="757"/>
                  </a:cubicBezTo>
                  <a:cubicBezTo>
                    <a:pt x="1" y="757"/>
                    <a:pt x="788" y="11569"/>
                    <a:pt x="6890" y="12380"/>
                  </a:cubicBezTo>
                  <a:cubicBezTo>
                    <a:pt x="16449" y="7046"/>
                    <a:pt x="46162" y="6890"/>
                    <a:pt x="48597" y="317"/>
                  </a:cubicBezTo>
                  <a:cubicBezTo>
                    <a:pt x="42878" y="113"/>
                    <a:pt x="35611" y="0"/>
                    <a:pt x="28232" y="0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7"/>
            <p:cNvSpPr/>
            <p:nvPr/>
          </p:nvSpPr>
          <p:spPr>
            <a:xfrm>
              <a:off x="1019063" y="4027521"/>
              <a:ext cx="437096" cy="49802"/>
            </a:xfrm>
            <a:custGeom>
              <a:avLst/>
              <a:gdLst/>
              <a:ahLst/>
              <a:cxnLst/>
              <a:rect l="l" t="t" r="r" b="b"/>
              <a:pathLst>
                <a:path w="5029" h="573" extrusionOk="0">
                  <a:moveTo>
                    <a:pt x="2440" y="1"/>
                  </a:moveTo>
                  <a:cubicBezTo>
                    <a:pt x="1605" y="1"/>
                    <a:pt x="772" y="64"/>
                    <a:pt x="1" y="202"/>
                  </a:cubicBezTo>
                  <a:cubicBezTo>
                    <a:pt x="585" y="432"/>
                    <a:pt x="1552" y="573"/>
                    <a:pt x="2548" y="573"/>
                  </a:cubicBezTo>
                  <a:cubicBezTo>
                    <a:pt x="3434" y="573"/>
                    <a:pt x="4344" y="461"/>
                    <a:pt x="5028" y="202"/>
                  </a:cubicBezTo>
                  <a:cubicBezTo>
                    <a:pt x="4208" y="72"/>
                    <a:pt x="3323" y="1"/>
                    <a:pt x="2440" y="1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7"/>
            <p:cNvSpPr/>
            <p:nvPr/>
          </p:nvSpPr>
          <p:spPr>
            <a:xfrm>
              <a:off x="1046181" y="4040559"/>
              <a:ext cx="383295" cy="36591"/>
            </a:xfrm>
            <a:custGeom>
              <a:avLst/>
              <a:gdLst/>
              <a:ahLst/>
              <a:cxnLst/>
              <a:rect l="l" t="t" r="r" b="b"/>
              <a:pathLst>
                <a:path w="4410" h="421" extrusionOk="0">
                  <a:moveTo>
                    <a:pt x="2183" y="1"/>
                  </a:moveTo>
                  <a:cubicBezTo>
                    <a:pt x="1452" y="1"/>
                    <a:pt x="715" y="49"/>
                    <a:pt x="1" y="151"/>
                  </a:cubicBezTo>
                  <a:cubicBezTo>
                    <a:pt x="595" y="320"/>
                    <a:pt x="1404" y="420"/>
                    <a:pt x="2235" y="420"/>
                  </a:cubicBezTo>
                  <a:cubicBezTo>
                    <a:pt x="2990" y="420"/>
                    <a:pt x="3762" y="338"/>
                    <a:pt x="4409" y="151"/>
                  </a:cubicBezTo>
                  <a:cubicBezTo>
                    <a:pt x="3698" y="53"/>
                    <a:pt x="2944" y="1"/>
                    <a:pt x="2183" y="1"/>
                  </a:cubicBezTo>
                  <a:close/>
                </a:path>
              </a:pathLst>
            </a:custGeom>
            <a:solidFill>
              <a:srgbClr val="CB9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7"/>
            <p:cNvSpPr/>
            <p:nvPr/>
          </p:nvSpPr>
          <p:spPr>
            <a:xfrm>
              <a:off x="1443991" y="1828050"/>
              <a:ext cx="649690" cy="298379"/>
            </a:xfrm>
            <a:custGeom>
              <a:avLst/>
              <a:gdLst/>
              <a:ahLst/>
              <a:cxnLst/>
              <a:rect l="l" t="t" r="r" b="b"/>
              <a:pathLst>
                <a:path w="7475" h="3433" extrusionOk="0">
                  <a:moveTo>
                    <a:pt x="0" y="0"/>
                  </a:moveTo>
                  <a:lnTo>
                    <a:pt x="0" y="377"/>
                  </a:lnTo>
                  <a:cubicBezTo>
                    <a:pt x="359" y="874"/>
                    <a:pt x="399" y="2332"/>
                    <a:pt x="6" y="2790"/>
                  </a:cubicBezTo>
                  <a:lnTo>
                    <a:pt x="6" y="3026"/>
                  </a:lnTo>
                  <a:cubicBezTo>
                    <a:pt x="6" y="3026"/>
                    <a:pt x="921" y="3433"/>
                    <a:pt x="1841" y="3433"/>
                  </a:cubicBezTo>
                  <a:cubicBezTo>
                    <a:pt x="1872" y="3433"/>
                    <a:pt x="1902" y="3432"/>
                    <a:pt x="1933" y="3431"/>
                  </a:cubicBezTo>
                  <a:cubicBezTo>
                    <a:pt x="4071" y="3364"/>
                    <a:pt x="3954" y="1753"/>
                    <a:pt x="6451" y="1753"/>
                  </a:cubicBezTo>
                  <a:cubicBezTo>
                    <a:pt x="6751" y="1753"/>
                    <a:pt x="7090" y="1777"/>
                    <a:pt x="7475" y="1829"/>
                  </a:cubicBezTo>
                  <a:cubicBezTo>
                    <a:pt x="6233" y="453"/>
                    <a:pt x="5106" y="113"/>
                    <a:pt x="4177" y="113"/>
                  </a:cubicBezTo>
                  <a:cubicBezTo>
                    <a:pt x="3265" y="113"/>
                    <a:pt x="2544" y="441"/>
                    <a:pt x="2094" y="441"/>
                  </a:cubicBezTo>
                  <a:cubicBezTo>
                    <a:pt x="1111" y="43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7"/>
            <p:cNvSpPr/>
            <p:nvPr/>
          </p:nvSpPr>
          <p:spPr>
            <a:xfrm>
              <a:off x="1443991" y="1828050"/>
              <a:ext cx="203642" cy="298379"/>
            </a:xfrm>
            <a:custGeom>
              <a:avLst/>
              <a:gdLst/>
              <a:ahLst/>
              <a:cxnLst/>
              <a:rect l="l" t="t" r="r" b="b"/>
              <a:pathLst>
                <a:path w="2343" h="3433" extrusionOk="0">
                  <a:moveTo>
                    <a:pt x="0" y="0"/>
                  </a:moveTo>
                  <a:lnTo>
                    <a:pt x="0" y="377"/>
                  </a:lnTo>
                  <a:cubicBezTo>
                    <a:pt x="359" y="874"/>
                    <a:pt x="399" y="2332"/>
                    <a:pt x="6" y="2790"/>
                  </a:cubicBezTo>
                  <a:lnTo>
                    <a:pt x="6" y="3026"/>
                  </a:lnTo>
                  <a:cubicBezTo>
                    <a:pt x="6" y="3026"/>
                    <a:pt x="921" y="3433"/>
                    <a:pt x="1841" y="3433"/>
                  </a:cubicBezTo>
                  <a:cubicBezTo>
                    <a:pt x="1872" y="3433"/>
                    <a:pt x="1902" y="3432"/>
                    <a:pt x="1933" y="3431"/>
                  </a:cubicBezTo>
                  <a:cubicBezTo>
                    <a:pt x="2083" y="3426"/>
                    <a:pt x="2216" y="3415"/>
                    <a:pt x="2343" y="3397"/>
                  </a:cubicBezTo>
                  <a:cubicBezTo>
                    <a:pt x="2268" y="2390"/>
                    <a:pt x="1140" y="1783"/>
                    <a:pt x="1267" y="353"/>
                  </a:cubicBezTo>
                  <a:cubicBezTo>
                    <a:pt x="579" y="22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7"/>
            <p:cNvSpPr/>
            <p:nvPr/>
          </p:nvSpPr>
          <p:spPr>
            <a:xfrm>
              <a:off x="1700912" y="1837872"/>
              <a:ext cx="287689" cy="219547"/>
            </a:xfrm>
            <a:custGeom>
              <a:avLst/>
              <a:gdLst/>
              <a:ahLst/>
              <a:cxnLst/>
              <a:rect l="l" t="t" r="r" b="b"/>
              <a:pathLst>
                <a:path w="3310" h="2526" extrusionOk="0">
                  <a:moveTo>
                    <a:pt x="1222" y="0"/>
                  </a:moveTo>
                  <a:cubicBezTo>
                    <a:pt x="763" y="0"/>
                    <a:pt x="351" y="83"/>
                    <a:pt x="0" y="165"/>
                  </a:cubicBezTo>
                  <a:cubicBezTo>
                    <a:pt x="724" y="622"/>
                    <a:pt x="1210" y="1513"/>
                    <a:pt x="1007" y="2526"/>
                  </a:cubicBezTo>
                  <a:cubicBezTo>
                    <a:pt x="1557" y="2115"/>
                    <a:pt x="2123" y="1687"/>
                    <a:pt x="3309" y="1647"/>
                  </a:cubicBezTo>
                  <a:cubicBezTo>
                    <a:pt x="2796" y="982"/>
                    <a:pt x="1939" y="403"/>
                    <a:pt x="1389" y="4"/>
                  </a:cubicBezTo>
                  <a:cubicBezTo>
                    <a:pt x="1333" y="2"/>
                    <a:pt x="1277" y="0"/>
                    <a:pt x="1222" y="0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7"/>
            <p:cNvSpPr/>
            <p:nvPr/>
          </p:nvSpPr>
          <p:spPr>
            <a:xfrm>
              <a:off x="1428868" y="1820576"/>
              <a:ext cx="16688" cy="2227545"/>
            </a:xfrm>
            <a:custGeom>
              <a:avLst/>
              <a:gdLst/>
              <a:ahLst/>
              <a:cxnLst/>
              <a:rect l="l" t="t" r="r" b="b"/>
              <a:pathLst>
                <a:path w="192" h="25629" extrusionOk="0">
                  <a:moveTo>
                    <a:pt x="1" y="0"/>
                  </a:moveTo>
                  <a:lnTo>
                    <a:pt x="1" y="25629"/>
                  </a:lnTo>
                  <a:lnTo>
                    <a:pt x="191" y="25618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7"/>
            <p:cNvSpPr/>
            <p:nvPr/>
          </p:nvSpPr>
          <p:spPr>
            <a:xfrm>
              <a:off x="1428868" y="2181012"/>
              <a:ext cx="16688" cy="1548912"/>
            </a:xfrm>
            <a:custGeom>
              <a:avLst/>
              <a:gdLst/>
              <a:ahLst/>
              <a:cxnLst/>
              <a:rect l="l" t="t" r="r" b="b"/>
              <a:pathLst>
                <a:path w="192" h="17821" extrusionOk="0">
                  <a:moveTo>
                    <a:pt x="1" y="1"/>
                  </a:moveTo>
                  <a:lnTo>
                    <a:pt x="1" y="17820"/>
                  </a:lnTo>
                  <a:cubicBezTo>
                    <a:pt x="70" y="17716"/>
                    <a:pt x="134" y="17605"/>
                    <a:pt x="191" y="17490"/>
                  </a:cubicBezTo>
                  <a:lnTo>
                    <a:pt x="191" y="262"/>
                  </a:lnTo>
                  <a:cubicBezTo>
                    <a:pt x="134" y="169"/>
                    <a:pt x="70" y="88"/>
                    <a:pt x="1" y="1"/>
                  </a:cubicBezTo>
                  <a:close/>
                </a:path>
              </a:pathLst>
            </a:custGeom>
            <a:solidFill>
              <a:srgbClr val="CB9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7"/>
            <p:cNvSpPr/>
            <p:nvPr/>
          </p:nvSpPr>
          <p:spPr>
            <a:xfrm>
              <a:off x="1421306" y="1815013"/>
              <a:ext cx="32332" cy="14167"/>
            </a:xfrm>
            <a:custGeom>
              <a:avLst/>
              <a:gdLst/>
              <a:ahLst/>
              <a:cxnLst/>
              <a:rect l="l" t="t" r="r" b="b"/>
              <a:pathLst>
                <a:path w="372" h="163" extrusionOk="0">
                  <a:moveTo>
                    <a:pt x="186" y="0"/>
                  </a:moveTo>
                  <a:cubicBezTo>
                    <a:pt x="88" y="0"/>
                    <a:pt x="0" y="35"/>
                    <a:pt x="0" y="81"/>
                  </a:cubicBezTo>
                  <a:cubicBezTo>
                    <a:pt x="0" y="121"/>
                    <a:pt x="88" y="163"/>
                    <a:pt x="186" y="163"/>
                  </a:cubicBezTo>
                  <a:cubicBezTo>
                    <a:pt x="285" y="163"/>
                    <a:pt x="371" y="121"/>
                    <a:pt x="371" y="81"/>
                  </a:cubicBezTo>
                  <a:cubicBezTo>
                    <a:pt x="371" y="35"/>
                    <a:pt x="285" y="0"/>
                    <a:pt x="186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7"/>
            <p:cNvSpPr/>
            <p:nvPr/>
          </p:nvSpPr>
          <p:spPr>
            <a:xfrm>
              <a:off x="1019063" y="4044557"/>
              <a:ext cx="8692" cy="3564"/>
            </a:xfrm>
            <a:custGeom>
              <a:avLst/>
              <a:gdLst/>
              <a:ahLst/>
              <a:cxnLst/>
              <a:rect l="l" t="t" r="r" b="b"/>
              <a:pathLst>
                <a:path w="100" h="41" extrusionOk="0">
                  <a:moveTo>
                    <a:pt x="99" y="41"/>
                  </a:moveTo>
                  <a:lnTo>
                    <a:pt x="99" y="41"/>
                  </a:lnTo>
                  <a:lnTo>
                    <a:pt x="99" y="41"/>
                  </a:lnTo>
                  <a:close/>
                  <a:moveTo>
                    <a:pt x="88" y="35"/>
                  </a:moveTo>
                  <a:lnTo>
                    <a:pt x="94" y="41"/>
                  </a:lnTo>
                  <a:lnTo>
                    <a:pt x="88" y="35"/>
                  </a:lnTo>
                  <a:close/>
                  <a:moveTo>
                    <a:pt x="81" y="35"/>
                  </a:moveTo>
                  <a:lnTo>
                    <a:pt x="88" y="35"/>
                  </a:lnTo>
                  <a:lnTo>
                    <a:pt x="81" y="35"/>
                  </a:lnTo>
                  <a:close/>
                  <a:moveTo>
                    <a:pt x="1" y="6"/>
                  </a:moveTo>
                  <a:cubicBezTo>
                    <a:pt x="30" y="12"/>
                    <a:pt x="53" y="24"/>
                    <a:pt x="81" y="35"/>
                  </a:cubicBezTo>
                  <a:cubicBezTo>
                    <a:pt x="53" y="24"/>
                    <a:pt x="30" y="12"/>
                    <a:pt x="1" y="6"/>
                  </a:cubicBezTo>
                  <a:close/>
                  <a:moveTo>
                    <a:pt x="19" y="1"/>
                  </a:moveTo>
                  <a:cubicBezTo>
                    <a:pt x="12" y="1"/>
                    <a:pt x="6" y="6"/>
                    <a:pt x="1" y="6"/>
                  </a:cubicBezTo>
                  <a:lnTo>
                    <a:pt x="1" y="6"/>
                  </a:lnTo>
                  <a:cubicBezTo>
                    <a:pt x="6" y="6"/>
                    <a:pt x="12" y="1"/>
                    <a:pt x="19" y="1"/>
                  </a:cubicBezTo>
                  <a:close/>
                  <a:moveTo>
                    <a:pt x="35" y="1"/>
                  </a:moveTo>
                  <a:lnTo>
                    <a:pt x="30" y="1"/>
                  </a:lnTo>
                  <a:close/>
                </a:path>
              </a:pathLst>
            </a:custGeom>
            <a:solidFill>
              <a:srgbClr val="888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7"/>
            <p:cNvSpPr/>
            <p:nvPr/>
          </p:nvSpPr>
          <p:spPr>
            <a:xfrm>
              <a:off x="1019063" y="4028477"/>
              <a:ext cx="165052" cy="45370"/>
            </a:xfrm>
            <a:custGeom>
              <a:avLst/>
              <a:gdLst/>
              <a:ahLst/>
              <a:cxnLst/>
              <a:rect l="l" t="t" r="r" b="b"/>
              <a:pathLst>
                <a:path w="1899" h="522" extrusionOk="0">
                  <a:moveTo>
                    <a:pt x="1899" y="1"/>
                  </a:moveTo>
                  <a:lnTo>
                    <a:pt x="1899" y="1"/>
                  </a:lnTo>
                  <a:cubicBezTo>
                    <a:pt x="1261" y="23"/>
                    <a:pt x="625" y="82"/>
                    <a:pt x="35" y="186"/>
                  </a:cubicBezTo>
                  <a:lnTo>
                    <a:pt x="19" y="186"/>
                  </a:lnTo>
                  <a:cubicBezTo>
                    <a:pt x="12" y="186"/>
                    <a:pt x="6" y="191"/>
                    <a:pt x="1" y="191"/>
                  </a:cubicBezTo>
                  <a:cubicBezTo>
                    <a:pt x="30" y="197"/>
                    <a:pt x="53" y="209"/>
                    <a:pt x="81" y="220"/>
                  </a:cubicBezTo>
                  <a:lnTo>
                    <a:pt x="88" y="220"/>
                  </a:lnTo>
                  <a:lnTo>
                    <a:pt x="94" y="226"/>
                  </a:lnTo>
                  <a:lnTo>
                    <a:pt x="99" y="226"/>
                  </a:lnTo>
                  <a:cubicBezTo>
                    <a:pt x="492" y="365"/>
                    <a:pt x="1031" y="469"/>
                    <a:pt x="1621" y="522"/>
                  </a:cubicBezTo>
                  <a:cubicBezTo>
                    <a:pt x="1135" y="474"/>
                    <a:pt x="684" y="394"/>
                    <a:pt x="313" y="290"/>
                  </a:cubicBezTo>
                  <a:cubicBezTo>
                    <a:pt x="823" y="220"/>
                    <a:pt x="1343" y="175"/>
                    <a:pt x="1864" y="151"/>
                  </a:cubicBezTo>
                  <a:lnTo>
                    <a:pt x="1864" y="140"/>
                  </a:lnTo>
                  <a:cubicBezTo>
                    <a:pt x="1864" y="93"/>
                    <a:pt x="1881" y="47"/>
                    <a:pt x="1899" y="1"/>
                  </a:cubicBezTo>
                  <a:close/>
                </a:path>
              </a:pathLst>
            </a:custGeom>
            <a:solidFill>
              <a:srgbClr val="4525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7"/>
            <p:cNvSpPr/>
            <p:nvPr/>
          </p:nvSpPr>
          <p:spPr>
            <a:xfrm>
              <a:off x="1046181" y="4041515"/>
              <a:ext cx="164009" cy="35374"/>
            </a:xfrm>
            <a:custGeom>
              <a:avLst/>
              <a:gdLst/>
              <a:ahLst/>
              <a:cxnLst/>
              <a:rect l="l" t="t" r="r" b="b"/>
              <a:pathLst>
                <a:path w="1887" h="407" extrusionOk="0">
                  <a:moveTo>
                    <a:pt x="1552" y="1"/>
                  </a:moveTo>
                  <a:cubicBezTo>
                    <a:pt x="1031" y="25"/>
                    <a:pt x="511" y="70"/>
                    <a:pt x="1" y="140"/>
                  </a:cubicBezTo>
                  <a:cubicBezTo>
                    <a:pt x="372" y="244"/>
                    <a:pt x="823" y="324"/>
                    <a:pt x="1309" y="372"/>
                  </a:cubicBezTo>
                  <a:cubicBezTo>
                    <a:pt x="1499" y="388"/>
                    <a:pt x="1691" y="399"/>
                    <a:pt x="1887" y="406"/>
                  </a:cubicBezTo>
                  <a:cubicBezTo>
                    <a:pt x="1685" y="284"/>
                    <a:pt x="1563" y="151"/>
                    <a:pt x="1552" y="1"/>
                  </a:cubicBezTo>
                  <a:close/>
                </a:path>
              </a:pathLst>
            </a:custGeom>
            <a:solidFill>
              <a:srgbClr val="A27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7"/>
            <p:cNvSpPr/>
            <p:nvPr/>
          </p:nvSpPr>
          <p:spPr>
            <a:xfrm>
              <a:off x="519824" y="3824314"/>
              <a:ext cx="240841" cy="241015"/>
            </a:xfrm>
            <a:custGeom>
              <a:avLst/>
              <a:gdLst/>
              <a:ahLst/>
              <a:cxnLst/>
              <a:rect l="l" t="t" r="r" b="b"/>
              <a:pathLst>
                <a:path w="2771" h="2773" extrusionOk="0">
                  <a:moveTo>
                    <a:pt x="1382" y="1"/>
                  </a:moveTo>
                  <a:cubicBezTo>
                    <a:pt x="618" y="1"/>
                    <a:pt x="0" y="620"/>
                    <a:pt x="0" y="1384"/>
                  </a:cubicBezTo>
                  <a:cubicBezTo>
                    <a:pt x="0" y="2153"/>
                    <a:pt x="618" y="2772"/>
                    <a:pt x="1382" y="2772"/>
                  </a:cubicBezTo>
                  <a:cubicBezTo>
                    <a:pt x="2153" y="2772"/>
                    <a:pt x="2770" y="2153"/>
                    <a:pt x="2770" y="1384"/>
                  </a:cubicBezTo>
                  <a:cubicBezTo>
                    <a:pt x="2770" y="620"/>
                    <a:pt x="2153" y="1"/>
                    <a:pt x="138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7"/>
            <p:cNvSpPr/>
            <p:nvPr/>
          </p:nvSpPr>
          <p:spPr>
            <a:xfrm>
              <a:off x="530775" y="3841958"/>
              <a:ext cx="229890" cy="223372"/>
            </a:xfrm>
            <a:custGeom>
              <a:avLst/>
              <a:gdLst/>
              <a:ahLst/>
              <a:cxnLst/>
              <a:rect l="l" t="t" r="r" b="b"/>
              <a:pathLst>
                <a:path w="2645" h="2570" extrusionOk="0">
                  <a:moveTo>
                    <a:pt x="1979" y="0"/>
                  </a:moveTo>
                  <a:lnTo>
                    <a:pt x="1979" y="0"/>
                  </a:lnTo>
                  <a:cubicBezTo>
                    <a:pt x="2061" y="179"/>
                    <a:pt x="2107" y="377"/>
                    <a:pt x="2107" y="578"/>
                  </a:cubicBezTo>
                  <a:cubicBezTo>
                    <a:pt x="2107" y="1349"/>
                    <a:pt x="1488" y="1966"/>
                    <a:pt x="724" y="1966"/>
                  </a:cubicBezTo>
                  <a:cubicBezTo>
                    <a:pt x="458" y="1966"/>
                    <a:pt x="209" y="1891"/>
                    <a:pt x="1" y="1765"/>
                  </a:cubicBezTo>
                  <a:lnTo>
                    <a:pt x="1" y="1765"/>
                  </a:lnTo>
                  <a:cubicBezTo>
                    <a:pt x="222" y="2239"/>
                    <a:pt x="701" y="2569"/>
                    <a:pt x="1256" y="2569"/>
                  </a:cubicBezTo>
                  <a:cubicBezTo>
                    <a:pt x="2027" y="2569"/>
                    <a:pt x="2644" y="1950"/>
                    <a:pt x="2644" y="1181"/>
                  </a:cubicBezTo>
                  <a:cubicBezTo>
                    <a:pt x="2644" y="682"/>
                    <a:pt x="2379" y="243"/>
                    <a:pt x="1979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7"/>
            <p:cNvSpPr/>
            <p:nvPr/>
          </p:nvSpPr>
          <p:spPr>
            <a:xfrm>
              <a:off x="521301" y="3825792"/>
              <a:ext cx="231368" cy="231455"/>
            </a:xfrm>
            <a:custGeom>
              <a:avLst/>
              <a:gdLst/>
              <a:ahLst/>
              <a:cxnLst/>
              <a:rect l="l" t="t" r="r" b="b"/>
              <a:pathLst>
                <a:path w="2662" h="2663" extrusionOk="0">
                  <a:moveTo>
                    <a:pt x="1330" y="0"/>
                  </a:moveTo>
                  <a:cubicBezTo>
                    <a:pt x="596" y="0"/>
                    <a:pt x="0" y="597"/>
                    <a:pt x="0" y="1332"/>
                  </a:cubicBezTo>
                  <a:cubicBezTo>
                    <a:pt x="0" y="2066"/>
                    <a:pt x="596" y="2662"/>
                    <a:pt x="1330" y="2662"/>
                  </a:cubicBezTo>
                  <a:cubicBezTo>
                    <a:pt x="2066" y="2662"/>
                    <a:pt x="2662" y="2066"/>
                    <a:pt x="2662" y="1332"/>
                  </a:cubicBezTo>
                  <a:cubicBezTo>
                    <a:pt x="2662" y="597"/>
                    <a:pt x="2066" y="0"/>
                    <a:pt x="133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7"/>
            <p:cNvSpPr/>
            <p:nvPr/>
          </p:nvSpPr>
          <p:spPr>
            <a:xfrm>
              <a:off x="525821" y="3827791"/>
              <a:ext cx="215288" cy="213811"/>
            </a:xfrm>
            <a:custGeom>
              <a:avLst/>
              <a:gdLst/>
              <a:ahLst/>
              <a:cxnLst/>
              <a:rect l="l" t="t" r="r" b="b"/>
              <a:pathLst>
                <a:path w="2477" h="2460" extrusionOk="0">
                  <a:moveTo>
                    <a:pt x="1238" y="1"/>
                  </a:moveTo>
                  <a:cubicBezTo>
                    <a:pt x="556" y="1"/>
                    <a:pt x="1" y="556"/>
                    <a:pt x="1" y="1234"/>
                  </a:cubicBezTo>
                  <a:cubicBezTo>
                    <a:pt x="1" y="1910"/>
                    <a:pt x="556" y="2460"/>
                    <a:pt x="1238" y="2460"/>
                  </a:cubicBezTo>
                  <a:cubicBezTo>
                    <a:pt x="1921" y="2460"/>
                    <a:pt x="2476" y="1910"/>
                    <a:pt x="2476" y="1234"/>
                  </a:cubicBezTo>
                  <a:cubicBezTo>
                    <a:pt x="2476" y="556"/>
                    <a:pt x="1921" y="1"/>
                    <a:pt x="1238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7"/>
            <p:cNvSpPr/>
            <p:nvPr/>
          </p:nvSpPr>
          <p:spPr>
            <a:xfrm>
              <a:off x="598221" y="3828312"/>
              <a:ext cx="28682" cy="5649"/>
            </a:xfrm>
            <a:custGeom>
              <a:avLst/>
              <a:gdLst/>
              <a:ahLst/>
              <a:cxnLst/>
              <a:rect l="l" t="t" r="r" b="b"/>
              <a:pathLst>
                <a:path w="330" h="65" extrusionOk="0">
                  <a:moveTo>
                    <a:pt x="301" y="0"/>
                  </a:moveTo>
                  <a:cubicBezTo>
                    <a:pt x="202" y="0"/>
                    <a:pt x="98" y="24"/>
                    <a:pt x="1" y="64"/>
                  </a:cubicBezTo>
                  <a:cubicBezTo>
                    <a:pt x="105" y="30"/>
                    <a:pt x="215" y="6"/>
                    <a:pt x="33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578578" y="3828312"/>
              <a:ext cx="52323" cy="17731"/>
            </a:xfrm>
            <a:custGeom>
              <a:avLst/>
              <a:gdLst/>
              <a:ahLst/>
              <a:cxnLst/>
              <a:rect l="l" t="t" r="r" b="b"/>
              <a:pathLst>
                <a:path w="602" h="204" extrusionOk="0">
                  <a:moveTo>
                    <a:pt x="556" y="0"/>
                  </a:moveTo>
                  <a:cubicBezTo>
                    <a:pt x="441" y="6"/>
                    <a:pt x="331" y="30"/>
                    <a:pt x="227" y="64"/>
                  </a:cubicBezTo>
                  <a:cubicBezTo>
                    <a:pt x="145" y="99"/>
                    <a:pt x="64" y="145"/>
                    <a:pt x="1" y="203"/>
                  </a:cubicBezTo>
                  <a:cubicBezTo>
                    <a:pt x="163" y="110"/>
                    <a:pt x="342" y="48"/>
                    <a:pt x="527" y="30"/>
                  </a:cubicBezTo>
                  <a:cubicBezTo>
                    <a:pt x="521" y="24"/>
                    <a:pt x="516" y="24"/>
                    <a:pt x="521" y="19"/>
                  </a:cubicBezTo>
                  <a:cubicBezTo>
                    <a:pt x="527" y="13"/>
                    <a:pt x="562" y="6"/>
                    <a:pt x="602" y="6"/>
                  </a:cubicBezTo>
                  <a:cubicBezTo>
                    <a:pt x="585" y="0"/>
                    <a:pt x="567" y="0"/>
                    <a:pt x="556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525386" y="3967376"/>
              <a:ext cx="7475" cy="21120"/>
            </a:xfrm>
            <a:custGeom>
              <a:avLst/>
              <a:gdLst/>
              <a:ahLst/>
              <a:cxnLst/>
              <a:rect l="l" t="t" r="r" b="b"/>
              <a:pathLst>
                <a:path w="86" h="243" extrusionOk="0">
                  <a:moveTo>
                    <a:pt x="12" y="1"/>
                  </a:moveTo>
                  <a:cubicBezTo>
                    <a:pt x="0" y="1"/>
                    <a:pt x="7" y="39"/>
                    <a:pt x="17" y="96"/>
                  </a:cubicBezTo>
                  <a:cubicBezTo>
                    <a:pt x="34" y="154"/>
                    <a:pt x="57" y="218"/>
                    <a:pt x="75" y="235"/>
                  </a:cubicBezTo>
                  <a:cubicBezTo>
                    <a:pt x="78" y="240"/>
                    <a:pt x="79" y="242"/>
                    <a:pt x="81" y="242"/>
                  </a:cubicBezTo>
                  <a:cubicBezTo>
                    <a:pt x="86" y="242"/>
                    <a:pt x="84" y="209"/>
                    <a:pt x="75" y="154"/>
                  </a:cubicBezTo>
                  <a:cubicBezTo>
                    <a:pt x="57" y="85"/>
                    <a:pt x="28" y="15"/>
                    <a:pt x="17" y="3"/>
                  </a:cubicBezTo>
                  <a:cubicBezTo>
                    <a:pt x="15" y="2"/>
                    <a:pt x="13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523300" y="3936434"/>
              <a:ext cx="4520" cy="22337"/>
            </a:xfrm>
            <a:custGeom>
              <a:avLst/>
              <a:gdLst/>
              <a:ahLst/>
              <a:cxnLst/>
              <a:rect l="l" t="t" r="r" b="b"/>
              <a:pathLst>
                <a:path w="52" h="257" extrusionOk="0">
                  <a:moveTo>
                    <a:pt x="25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2" y="1"/>
                    <a:pt x="1" y="59"/>
                    <a:pt x="1" y="128"/>
                  </a:cubicBezTo>
                  <a:cubicBezTo>
                    <a:pt x="1" y="192"/>
                    <a:pt x="12" y="249"/>
                    <a:pt x="23" y="255"/>
                  </a:cubicBezTo>
                  <a:cubicBezTo>
                    <a:pt x="25" y="256"/>
                    <a:pt x="26" y="256"/>
                    <a:pt x="28" y="256"/>
                  </a:cubicBezTo>
                  <a:cubicBezTo>
                    <a:pt x="43" y="256"/>
                    <a:pt x="52" y="201"/>
                    <a:pt x="46" y="128"/>
                  </a:cubicBezTo>
                  <a:cubicBezTo>
                    <a:pt x="46" y="57"/>
                    <a:pt x="36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524778" y="3905927"/>
              <a:ext cx="7127" cy="21555"/>
            </a:xfrm>
            <a:custGeom>
              <a:avLst/>
              <a:gdLst/>
              <a:ahLst/>
              <a:cxnLst/>
              <a:rect l="l" t="t" r="r" b="b"/>
              <a:pathLst>
                <a:path w="82" h="248" extrusionOk="0">
                  <a:moveTo>
                    <a:pt x="71" y="1"/>
                  </a:moveTo>
                  <a:cubicBezTo>
                    <a:pt x="69" y="1"/>
                    <a:pt x="67" y="2"/>
                    <a:pt x="64" y="4"/>
                  </a:cubicBezTo>
                  <a:cubicBezTo>
                    <a:pt x="53" y="28"/>
                    <a:pt x="29" y="85"/>
                    <a:pt x="18" y="149"/>
                  </a:cubicBezTo>
                  <a:cubicBezTo>
                    <a:pt x="1" y="209"/>
                    <a:pt x="0" y="248"/>
                    <a:pt x="11" y="248"/>
                  </a:cubicBezTo>
                  <a:cubicBezTo>
                    <a:pt x="11" y="248"/>
                    <a:pt x="12" y="248"/>
                    <a:pt x="13" y="247"/>
                  </a:cubicBezTo>
                  <a:cubicBezTo>
                    <a:pt x="29" y="236"/>
                    <a:pt x="53" y="172"/>
                    <a:pt x="70" y="97"/>
                  </a:cubicBezTo>
                  <a:cubicBezTo>
                    <a:pt x="80" y="39"/>
                    <a:pt x="82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558153" y="4028825"/>
              <a:ext cx="16948" cy="13385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5" y="0"/>
                  </a:moveTo>
                  <a:cubicBezTo>
                    <a:pt x="0" y="0"/>
                    <a:pt x="6" y="9"/>
                    <a:pt x="22" y="25"/>
                  </a:cubicBezTo>
                  <a:cubicBezTo>
                    <a:pt x="56" y="59"/>
                    <a:pt x="108" y="101"/>
                    <a:pt x="150" y="129"/>
                  </a:cubicBezTo>
                  <a:cubicBezTo>
                    <a:pt x="172" y="145"/>
                    <a:pt x="187" y="154"/>
                    <a:pt x="191" y="154"/>
                  </a:cubicBezTo>
                  <a:cubicBezTo>
                    <a:pt x="194" y="154"/>
                    <a:pt x="190" y="148"/>
                    <a:pt x="177" y="136"/>
                  </a:cubicBezTo>
                  <a:cubicBezTo>
                    <a:pt x="150" y="101"/>
                    <a:pt x="86" y="48"/>
                    <a:pt x="38" y="19"/>
                  </a:cubicBezTo>
                  <a:cubicBezTo>
                    <a:pt x="20" y="6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7"/>
            <p:cNvSpPr/>
            <p:nvPr/>
          </p:nvSpPr>
          <p:spPr>
            <a:xfrm>
              <a:off x="545550" y="4006662"/>
              <a:ext cx="17383" cy="19556"/>
            </a:xfrm>
            <a:custGeom>
              <a:avLst/>
              <a:gdLst/>
              <a:ahLst/>
              <a:cxnLst/>
              <a:rect l="l" t="t" r="r" b="b"/>
              <a:pathLst>
                <a:path w="200" h="225" extrusionOk="0">
                  <a:moveTo>
                    <a:pt x="21" y="1"/>
                  </a:moveTo>
                  <a:cubicBezTo>
                    <a:pt x="1" y="1"/>
                    <a:pt x="0" y="27"/>
                    <a:pt x="22" y="66"/>
                  </a:cubicBezTo>
                  <a:cubicBezTo>
                    <a:pt x="45" y="119"/>
                    <a:pt x="103" y="183"/>
                    <a:pt x="143" y="210"/>
                  </a:cubicBezTo>
                  <a:cubicBezTo>
                    <a:pt x="158" y="220"/>
                    <a:pt x="170" y="224"/>
                    <a:pt x="179" y="224"/>
                  </a:cubicBezTo>
                  <a:cubicBezTo>
                    <a:pt x="197" y="224"/>
                    <a:pt x="199" y="204"/>
                    <a:pt x="183" y="164"/>
                  </a:cubicBezTo>
                  <a:cubicBezTo>
                    <a:pt x="156" y="106"/>
                    <a:pt x="92" y="31"/>
                    <a:pt x="45" y="9"/>
                  </a:cubicBezTo>
                  <a:cubicBezTo>
                    <a:pt x="35" y="3"/>
                    <a:pt x="27" y="1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7"/>
            <p:cNvSpPr/>
            <p:nvPr/>
          </p:nvSpPr>
          <p:spPr>
            <a:xfrm>
              <a:off x="535555" y="3973460"/>
              <a:ext cx="17296" cy="25901"/>
            </a:xfrm>
            <a:custGeom>
              <a:avLst/>
              <a:gdLst/>
              <a:ahLst/>
              <a:cxnLst/>
              <a:rect l="l" t="t" r="r" b="b"/>
              <a:pathLst>
                <a:path w="199" h="298" extrusionOk="0">
                  <a:moveTo>
                    <a:pt x="52" y="1"/>
                  </a:moveTo>
                  <a:cubicBezTo>
                    <a:pt x="17" y="1"/>
                    <a:pt x="0" y="51"/>
                    <a:pt x="15" y="119"/>
                  </a:cubicBezTo>
                  <a:cubicBezTo>
                    <a:pt x="33" y="194"/>
                    <a:pt x="85" y="269"/>
                    <a:pt x="125" y="292"/>
                  </a:cubicBezTo>
                  <a:cubicBezTo>
                    <a:pt x="134" y="296"/>
                    <a:pt x="142" y="298"/>
                    <a:pt x="149" y="298"/>
                  </a:cubicBezTo>
                  <a:cubicBezTo>
                    <a:pt x="184" y="298"/>
                    <a:pt x="198" y="254"/>
                    <a:pt x="183" y="183"/>
                  </a:cubicBezTo>
                  <a:cubicBezTo>
                    <a:pt x="167" y="95"/>
                    <a:pt x="114" y="15"/>
                    <a:pt x="62" y="2"/>
                  </a:cubicBezTo>
                  <a:cubicBezTo>
                    <a:pt x="59" y="1"/>
                    <a:pt x="55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532861" y="3933914"/>
              <a:ext cx="14689" cy="28856"/>
            </a:xfrm>
            <a:custGeom>
              <a:avLst/>
              <a:gdLst/>
              <a:ahLst/>
              <a:cxnLst/>
              <a:rect l="l" t="t" r="r" b="b"/>
              <a:pathLst>
                <a:path w="169" h="332" extrusionOk="0">
                  <a:moveTo>
                    <a:pt x="81" y="0"/>
                  </a:moveTo>
                  <a:cubicBezTo>
                    <a:pt x="79" y="0"/>
                    <a:pt x="77" y="0"/>
                    <a:pt x="75" y="0"/>
                  </a:cubicBezTo>
                  <a:cubicBezTo>
                    <a:pt x="35" y="0"/>
                    <a:pt x="0" y="75"/>
                    <a:pt x="0" y="163"/>
                  </a:cubicBezTo>
                  <a:cubicBezTo>
                    <a:pt x="0" y="249"/>
                    <a:pt x="35" y="325"/>
                    <a:pt x="81" y="331"/>
                  </a:cubicBezTo>
                  <a:cubicBezTo>
                    <a:pt x="83" y="331"/>
                    <a:pt x="84" y="331"/>
                    <a:pt x="86" y="331"/>
                  </a:cubicBezTo>
                  <a:cubicBezTo>
                    <a:pt x="131" y="331"/>
                    <a:pt x="168" y="263"/>
                    <a:pt x="168" y="168"/>
                  </a:cubicBezTo>
                  <a:cubicBezTo>
                    <a:pt x="168" y="73"/>
                    <a:pt x="131" y="0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534425" y="3896280"/>
              <a:ext cx="17383" cy="26248"/>
            </a:xfrm>
            <a:custGeom>
              <a:avLst/>
              <a:gdLst/>
              <a:ahLst/>
              <a:cxnLst/>
              <a:rect l="l" t="t" r="r" b="b"/>
              <a:pathLst>
                <a:path w="200" h="302" extrusionOk="0">
                  <a:moveTo>
                    <a:pt x="144" y="0"/>
                  </a:moveTo>
                  <a:cubicBezTo>
                    <a:pt x="137" y="0"/>
                    <a:pt x="130" y="2"/>
                    <a:pt x="121" y="6"/>
                  </a:cubicBezTo>
                  <a:cubicBezTo>
                    <a:pt x="81" y="22"/>
                    <a:pt x="34" y="99"/>
                    <a:pt x="17" y="174"/>
                  </a:cubicBezTo>
                  <a:cubicBezTo>
                    <a:pt x="1" y="247"/>
                    <a:pt x="19" y="302"/>
                    <a:pt x="56" y="302"/>
                  </a:cubicBezTo>
                  <a:cubicBezTo>
                    <a:pt x="60" y="302"/>
                    <a:pt x="64" y="301"/>
                    <a:pt x="68" y="300"/>
                  </a:cubicBezTo>
                  <a:cubicBezTo>
                    <a:pt x="116" y="295"/>
                    <a:pt x="173" y="208"/>
                    <a:pt x="185" y="121"/>
                  </a:cubicBezTo>
                  <a:cubicBezTo>
                    <a:pt x="199" y="49"/>
                    <a:pt x="181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543378" y="3867511"/>
              <a:ext cx="18165" cy="20686"/>
            </a:xfrm>
            <a:custGeom>
              <a:avLst/>
              <a:gdLst/>
              <a:ahLst/>
              <a:cxnLst/>
              <a:rect l="l" t="t" r="r" b="b"/>
              <a:pathLst>
                <a:path w="209" h="238" extrusionOk="0">
                  <a:moveTo>
                    <a:pt x="183" y="0"/>
                  </a:moveTo>
                  <a:cubicBezTo>
                    <a:pt x="174" y="0"/>
                    <a:pt x="161" y="5"/>
                    <a:pt x="146" y="13"/>
                  </a:cubicBezTo>
                  <a:cubicBezTo>
                    <a:pt x="104" y="41"/>
                    <a:pt x="53" y="105"/>
                    <a:pt x="24" y="163"/>
                  </a:cubicBezTo>
                  <a:cubicBezTo>
                    <a:pt x="0" y="210"/>
                    <a:pt x="4" y="237"/>
                    <a:pt x="30" y="237"/>
                  </a:cubicBezTo>
                  <a:cubicBezTo>
                    <a:pt x="36" y="237"/>
                    <a:pt x="44" y="236"/>
                    <a:pt x="53" y="233"/>
                  </a:cubicBezTo>
                  <a:cubicBezTo>
                    <a:pt x="99" y="203"/>
                    <a:pt x="163" y="128"/>
                    <a:pt x="192" y="65"/>
                  </a:cubicBezTo>
                  <a:cubicBezTo>
                    <a:pt x="208" y="24"/>
                    <a:pt x="204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7"/>
            <p:cNvSpPr/>
            <p:nvPr/>
          </p:nvSpPr>
          <p:spPr>
            <a:xfrm>
              <a:off x="556154" y="3850041"/>
              <a:ext cx="17296" cy="14167"/>
            </a:xfrm>
            <a:custGeom>
              <a:avLst/>
              <a:gdLst/>
              <a:ahLst/>
              <a:cxnLst/>
              <a:rect l="l" t="t" r="r" b="b"/>
              <a:pathLst>
                <a:path w="199" h="163" extrusionOk="0">
                  <a:moveTo>
                    <a:pt x="192" y="1"/>
                  </a:moveTo>
                  <a:cubicBezTo>
                    <a:pt x="186" y="1"/>
                    <a:pt x="172" y="8"/>
                    <a:pt x="149" y="23"/>
                  </a:cubicBezTo>
                  <a:cubicBezTo>
                    <a:pt x="109" y="52"/>
                    <a:pt x="56" y="98"/>
                    <a:pt x="27" y="132"/>
                  </a:cubicBezTo>
                  <a:cubicBezTo>
                    <a:pt x="7" y="152"/>
                    <a:pt x="1" y="162"/>
                    <a:pt x="8" y="162"/>
                  </a:cubicBezTo>
                  <a:cubicBezTo>
                    <a:pt x="13" y="162"/>
                    <a:pt x="25" y="157"/>
                    <a:pt x="45" y="145"/>
                  </a:cubicBezTo>
                  <a:cubicBezTo>
                    <a:pt x="91" y="116"/>
                    <a:pt x="154" y="57"/>
                    <a:pt x="184" y="23"/>
                  </a:cubicBezTo>
                  <a:cubicBezTo>
                    <a:pt x="195" y="8"/>
                    <a:pt x="198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582837" y="4042731"/>
              <a:ext cx="23293" cy="11473"/>
            </a:xfrm>
            <a:custGeom>
              <a:avLst/>
              <a:gdLst/>
              <a:ahLst/>
              <a:cxnLst/>
              <a:rect l="l" t="t" r="r" b="b"/>
              <a:pathLst>
                <a:path w="268" h="132" extrusionOk="0">
                  <a:moveTo>
                    <a:pt x="31" y="0"/>
                  </a:moveTo>
                  <a:cubicBezTo>
                    <a:pt x="7" y="0"/>
                    <a:pt x="1" y="11"/>
                    <a:pt x="15" y="33"/>
                  </a:cubicBezTo>
                  <a:cubicBezTo>
                    <a:pt x="39" y="62"/>
                    <a:pt x="108" y="97"/>
                    <a:pt x="171" y="120"/>
                  </a:cubicBezTo>
                  <a:cubicBezTo>
                    <a:pt x="198" y="127"/>
                    <a:pt x="222" y="131"/>
                    <a:pt x="238" y="131"/>
                  </a:cubicBezTo>
                  <a:cubicBezTo>
                    <a:pt x="259" y="131"/>
                    <a:pt x="268" y="124"/>
                    <a:pt x="258" y="108"/>
                  </a:cubicBezTo>
                  <a:cubicBezTo>
                    <a:pt x="240" y="80"/>
                    <a:pt x="165" y="33"/>
                    <a:pt x="90" y="11"/>
                  </a:cubicBezTo>
                  <a:cubicBezTo>
                    <a:pt x="65" y="4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571538" y="4018308"/>
              <a:ext cx="27552" cy="20512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77" y="1"/>
                  </a:moveTo>
                  <a:cubicBezTo>
                    <a:pt x="27" y="1"/>
                    <a:pt x="1" y="37"/>
                    <a:pt x="23" y="89"/>
                  </a:cubicBezTo>
                  <a:cubicBezTo>
                    <a:pt x="41" y="146"/>
                    <a:pt x="122" y="210"/>
                    <a:pt x="191" y="228"/>
                  </a:cubicBezTo>
                  <a:cubicBezTo>
                    <a:pt x="209" y="233"/>
                    <a:pt x="225" y="235"/>
                    <a:pt x="240" y="235"/>
                  </a:cubicBezTo>
                  <a:cubicBezTo>
                    <a:pt x="287" y="235"/>
                    <a:pt x="316" y="209"/>
                    <a:pt x="308" y="164"/>
                  </a:cubicBezTo>
                  <a:cubicBezTo>
                    <a:pt x="290" y="94"/>
                    <a:pt x="204" y="25"/>
                    <a:pt x="116" y="7"/>
                  </a:cubicBezTo>
                  <a:cubicBezTo>
                    <a:pt x="102" y="3"/>
                    <a:pt x="89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7"/>
            <p:cNvSpPr/>
            <p:nvPr/>
          </p:nvSpPr>
          <p:spPr>
            <a:xfrm>
              <a:off x="563107" y="3979110"/>
              <a:ext cx="29551" cy="30073"/>
            </a:xfrm>
            <a:custGeom>
              <a:avLst/>
              <a:gdLst/>
              <a:ahLst/>
              <a:cxnLst/>
              <a:rect l="l" t="t" r="r" b="b"/>
              <a:pathLst>
                <a:path w="340" h="346" extrusionOk="0">
                  <a:moveTo>
                    <a:pt x="129" y="1"/>
                  </a:moveTo>
                  <a:cubicBezTo>
                    <a:pt x="47" y="1"/>
                    <a:pt x="0" y="68"/>
                    <a:pt x="16" y="158"/>
                  </a:cubicBezTo>
                  <a:cubicBezTo>
                    <a:pt x="29" y="244"/>
                    <a:pt x="109" y="326"/>
                    <a:pt x="190" y="343"/>
                  </a:cubicBezTo>
                  <a:cubicBezTo>
                    <a:pt x="200" y="345"/>
                    <a:pt x="211" y="346"/>
                    <a:pt x="220" y="346"/>
                  </a:cubicBezTo>
                  <a:cubicBezTo>
                    <a:pt x="292" y="346"/>
                    <a:pt x="340" y="290"/>
                    <a:pt x="329" y="204"/>
                  </a:cubicBezTo>
                  <a:cubicBezTo>
                    <a:pt x="317" y="105"/>
                    <a:pt x="231" y="14"/>
                    <a:pt x="138" y="1"/>
                  </a:cubicBezTo>
                  <a:cubicBezTo>
                    <a:pt x="135" y="1"/>
                    <a:pt x="132" y="1"/>
                    <a:pt x="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7"/>
            <p:cNvSpPr/>
            <p:nvPr/>
          </p:nvSpPr>
          <p:spPr>
            <a:xfrm>
              <a:off x="560500" y="3931393"/>
              <a:ext cx="28769" cy="34853"/>
            </a:xfrm>
            <a:custGeom>
              <a:avLst/>
              <a:gdLst/>
              <a:ahLst/>
              <a:cxnLst/>
              <a:rect l="l" t="t" r="r" b="b"/>
              <a:pathLst>
                <a:path w="331" h="401" extrusionOk="0">
                  <a:moveTo>
                    <a:pt x="165" y="0"/>
                  </a:moveTo>
                  <a:cubicBezTo>
                    <a:pt x="162" y="0"/>
                    <a:pt x="160" y="0"/>
                    <a:pt x="157" y="0"/>
                  </a:cubicBezTo>
                  <a:cubicBezTo>
                    <a:pt x="70" y="7"/>
                    <a:pt x="0" y="93"/>
                    <a:pt x="0" y="197"/>
                  </a:cubicBezTo>
                  <a:cubicBezTo>
                    <a:pt x="0" y="302"/>
                    <a:pt x="70" y="395"/>
                    <a:pt x="157" y="400"/>
                  </a:cubicBezTo>
                  <a:cubicBezTo>
                    <a:pt x="160" y="400"/>
                    <a:pt x="163" y="400"/>
                    <a:pt x="166" y="400"/>
                  </a:cubicBezTo>
                  <a:cubicBezTo>
                    <a:pt x="259" y="400"/>
                    <a:pt x="331" y="316"/>
                    <a:pt x="331" y="203"/>
                  </a:cubicBezTo>
                  <a:cubicBezTo>
                    <a:pt x="331" y="91"/>
                    <a:pt x="253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7"/>
            <p:cNvSpPr/>
            <p:nvPr/>
          </p:nvSpPr>
          <p:spPr>
            <a:xfrm>
              <a:off x="562151" y="3886980"/>
              <a:ext cx="30073" cy="31029"/>
            </a:xfrm>
            <a:custGeom>
              <a:avLst/>
              <a:gdLst/>
              <a:ahLst/>
              <a:cxnLst/>
              <a:rect l="l" t="t" r="r" b="b"/>
              <a:pathLst>
                <a:path w="346" h="357" extrusionOk="0">
                  <a:moveTo>
                    <a:pt x="219" y="0"/>
                  </a:moveTo>
                  <a:cubicBezTo>
                    <a:pt x="209" y="0"/>
                    <a:pt x="200" y="1"/>
                    <a:pt x="190" y="3"/>
                  </a:cubicBezTo>
                  <a:cubicBezTo>
                    <a:pt x="104" y="14"/>
                    <a:pt x="27" y="102"/>
                    <a:pt x="16" y="193"/>
                  </a:cubicBezTo>
                  <a:cubicBezTo>
                    <a:pt x="0" y="288"/>
                    <a:pt x="52" y="356"/>
                    <a:pt x="134" y="356"/>
                  </a:cubicBezTo>
                  <a:cubicBezTo>
                    <a:pt x="137" y="356"/>
                    <a:pt x="141" y="356"/>
                    <a:pt x="144" y="356"/>
                  </a:cubicBezTo>
                  <a:cubicBezTo>
                    <a:pt x="235" y="350"/>
                    <a:pt x="323" y="252"/>
                    <a:pt x="334" y="147"/>
                  </a:cubicBezTo>
                  <a:cubicBezTo>
                    <a:pt x="345" y="60"/>
                    <a:pt x="292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7"/>
            <p:cNvSpPr/>
            <p:nvPr/>
          </p:nvSpPr>
          <p:spPr>
            <a:xfrm>
              <a:off x="569887" y="3855082"/>
              <a:ext cx="28247" cy="21989"/>
            </a:xfrm>
            <a:custGeom>
              <a:avLst/>
              <a:gdLst/>
              <a:ahLst/>
              <a:cxnLst/>
              <a:rect l="l" t="t" r="r" b="b"/>
              <a:pathLst>
                <a:path w="325" h="253" extrusionOk="0">
                  <a:moveTo>
                    <a:pt x="236" y="0"/>
                  </a:moveTo>
                  <a:cubicBezTo>
                    <a:pt x="223" y="0"/>
                    <a:pt x="209" y="2"/>
                    <a:pt x="194" y="5"/>
                  </a:cubicBezTo>
                  <a:cubicBezTo>
                    <a:pt x="124" y="28"/>
                    <a:pt x="42" y="92"/>
                    <a:pt x="20" y="156"/>
                  </a:cubicBezTo>
                  <a:cubicBezTo>
                    <a:pt x="0" y="214"/>
                    <a:pt x="29" y="252"/>
                    <a:pt x="88" y="252"/>
                  </a:cubicBezTo>
                  <a:cubicBezTo>
                    <a:pt x="99" y="252"/>
                    <a:pt x="111" y="251"/>
                    <a:pt x="124" y="248"/>
                  </a:cubicBezTo>
                  <a:cubicBezTo>
                    <a:pt x="210" y="231"/>
                    <a:pt x="298" y="156"/>
                    <a:pt x="314" y="80"/>
                  </a:cubicBezTo>
                  <a:cubicBezTo>
                    <a:pt x="325" y="29"/>
                    <a:pt x="292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7"/>
            <p:cNvSpPr/>
            <p:nvPr/>
          </p:nvSpPr>
          <p:spPr>
            <a:xfrm>
              <a:off x="580925" y="3837786"/>
              <a:ext cx="24336" cy="12690"/>
            </a:xfrm>
            <a:custGeom>
              <a:avLst/>
              <a:gdLst/>
              <a:ahLst/>
              <a:cxnLst/>
              <a:rect l="l" t="t" r="r" b="b"/>
              <a:pathLst>
                <a:path w="280" h="146" extrusionOk="0">
                  <a:moveTo>
                    <a:pt x="240" y="1"/>
                  </a:moveTo>
                  <a:cubicBezTo>
                    <a:pt x="224" y="1"/>
                    <a:pt x="202" y="5"/>
                    <a:pt x="176" y="14"/>
                  </a:cubicBezTo>
                  <a:cubicBezTo>
                    <a:pt x="112" y="36"/>
                    <a:pt x="43" y="78"/>
                    <a:pt x="19" y="105"/>
                  </a:cubicBezTo>
                  <a:cubicBezTo>
                    <a:pt x="0" y="129"/>
                    <a:pt x="11" y="145"/>
                    <a:pt x="43" y="145"/>
                  </a:cubicBezTo>
                  <a:cubicBezTo>
                    <a:pt x="58" y="145"/>
                    <a:pt x="78" y="142"/>
                    <a:pt x="101" y="134"/>
                  </a:cubicBezTo>
                  <a:cubicBezTo>
                    <a:pt x="176" y="112"/>
                    <a:pt x="251" y="65"/>
                    <a:pt x="269" y="30"/>
                  </a:cubicBezTo>
                  <a:cubicBezTo>
                    <a:pt x="280" y="12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7"/>
            <p:cNvSpPr/>
            <p:nvPr/>
          </p:nvSpPr>
          <p:spPr>
            <a:xfrm>
              <a:off x="618907" y="4050554"/>
              <a:ext cx="26596" cy="8778"/>
            </a:xfrm>
            <a:custGeom>
              <a:avLst/>
              <a:gdLst/>
              <a:ahLst/>
              <a:cxnLst/>
              <a:rect l="l" t="t" r="r" b="b"/>
              <a:pathLst>
                <a:path w="306" h="101" extrusionOk="0">
                  <a:moveTo>
                    <a:pt x="124" y="0"/>
                  </a:moveTo>
                  <a:cubicBezTo>
                    <a:pt x="50" y="0"/>
                    <a:pt x="0" y="21"/>
                    <a:pt x="11" y="47"/>
                  </a:cubicBezTo>
                  <a:cubicBezTo>
                    <a:pt x="23" y="70"/>
                    <a:pt x="92" y="100"/>
                    <a:pt x="167" y="100"/>
                  </a:cubicBezTo>
                  <a:cubicBezTo>
                    <a:pt x="176" y="100"/>
                    <a:pt x="185" y="101"/>
                    <a:pt x="194" y="101"/>
                  </a:cubicBezTo>
                  <a:cubicBezTo>
                    <a:pt x="257" y="101"/>
                    <a:pt x="306" y="84"/>
                    <a:pt x="306" y="59"/>
                  </a:cubicBezTo>
                  <a:cubicBezTo>
                    <a:pt x="306" y="30"/>
                    <a:pt x="236" y="1"/>
                    <a:pt x="150" y="1"/>
                  </a:cubicBezTo>
                  <a:cubicBezTo>
                    <a:pt x="141" y="0"/>
                    <a:pt x="132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7"/>
            <p:cNvSpPr/>
            <p:nvPr/>
          </p:nvSpPr>
          <p:spPr>
            <a:xfrm>
              <a:off x="614387" y="4024827"/>
              <a:ext cx="32245" cy="20338"/>
            </a:xfrm>
            <a:custGeom>
              <a:avLst/>
              <a:gdLst/>
              <a:ahLst/>
              <a:cxnLst/>
              <a:rect l="l" t="t" r="r" b="b"/>
              <a:pathLst>
                <a:path w="371" h="234" extrusionOk="0">
                  <a:moveTo>
                    <a:pt x="169" y="1"/>
                  </a:moveTo>
                  <a:cubicBezTo>
                    <a:pt x="73" y="1"/>
                    <a:pt x="0" y="52"/>
                    <a:pt x="11" y="118"/>
                  </a:cubicBezTo>
                  <a:cubicBezTo>
                    <a:pt x="23" y="175"/>
                    <a:pt x="104" y="228"/>
                    <a:pt x="197" y="233"/>
                  </a:cubicBezTo>
                  <a:cubicBezTo>
                    <a:pt x="288" y="233"/>
                    <a:pt x="370" y="187"/>
                    <a:pt x="370" y="129"/>
                  </a:cubicBezTo>
                  <a:cubicBezTo>
                    <a:pt x="370" y="60"/>
                    <a:pt x="288" y="1"/>
                    <a:pt x="184" y="1"/>
                  </a:cubicBezTo>
                  <a:cubicBezTo>
                    <a:pt x="179" y="1"/>
                    <a:pt x="174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7"/>
            <p:cNvSpPr/>
            <p:nvPr/>
          </p:nvSpPr>
          <p:spPr>
            <a:xfrm>
              <a:off x="610824" y="3982152"/>
              <a:ext cx="36765" cy="32332"/>
            </a:xfrm>
            <a:custGeom>
              <a:avLst/>
              <a:gdLst/>
              <a:ahLst/>
              <a:cxnLst/>
              <a:rect l="l" t="t" r="r" b="b"/>
              <a:pathLst>
                <a:path w="423" h="372" extrusionOk="0">
                  <a:moveTo>
                    <a:pt x="209" y="1"/>
                  </a:moveTo>
                  <a:cubicBezTo>
                    <a:pt x="92" y="1"/>
                    <a:pt x="0" y="88"/>
                    <a:pt x="11" y="192"/>
                  </a:cubicBezTo>
                  <a:cubicBezTo>
                    <a:pt x="17" y="284"/>
                    <a:pt x="110" y="372"/>
                    <a:pt x="220" y="372"/>
                  </a:cubicBezTo>
                  <a:cubicBezTo>
                    <a:pt x="223" y="372"/>
                    <a:pt x="227" y="372"/>
                    <a:pt x="230" y="372"/>
                  </a:cubicBezTo>
                  <a:cubicBezTo>
                    <a:pt x="335" y="372"/>
                    <a:pt x="417" y="293"/>
                    <a:pt x="422" y="198"/>
                  </a:cubicBezTo>
                  <a:cubicBezTo>
                    <a:pt x="422" y="94"/>
                    <a:pt x="324" y="6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7"/>
            <p:cNvSpPr/>
            <p:nvPr/>
          </p:nvSpPr>
          <p:spPr>
            <a:xfrm>
              <a:off x="609694" y="3929916"/>
              <a:ext cx="38330" cy="38330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2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2"/>
                    <a:pt x="99" y="441"/>
                    <a:pt x="222" y="441"/>
                  </a:cubicBezTo>
                  <a:cubicBezTo>
                    <a:pt x="337" y="441"/>
                    <a:pt x="435" y="342"/>
                    <a:pt x="441" y="220"/>
                  </a:cubicBezTo>
                  <a:cubicBezTo>
                    <a:pt x="441" y="99"/>
                    <a:pt x="337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7"/>
            <p:cNvSpPr/>
            <p:nvPr/>
          </p:nvSpPr>
          <p:spPr>
            <a:xfrm>
              <a:off x="610824" y="3882112"/>
              <a:ext cx="36765" cy="33288"/>
            </a:xfrm>
            <a:custGeom>
              <a:avLst/>
              <a:gdLst/>
              <a:ahLst/>
              <a:cxnLst/>
              <a:rect l="l" t="t" r="r" b="b"/>
              <a:pathLst>
                <a:path w="423" h="383" extrusionOk="0">
                  <a:moveTo>
                    <a:pt x="225" y="0"/>
                  </a:moveTo>
                  <a:cubicBezTo>
                    <a:pt x="222" y="0"/>
                    <a:pt x="218" y="1"/>
                    <a:pt x="214" y="1"/>
                  </a:cubicBezTo>
                  <a:cubicBezTo>
                    <a:pt x="104" y="1"/>
                    <a:pt x="11" y="88"/>
                    <a:pt x="6" y="185"/>
                  </a:cubicBezTo>
                  <a:cubicBezTo>
                    <a:pt x="0" y="296"/>
                    <a:pt x="86" y="383"/>
                    <a:pt x="209" y="383"/>
                  </a:cubicBezTo>
                  <a:cubicBezTo>
                    <a:pt x="324" y="383"/>
                    <a:pt x="422" y="290"/>
                    <a:pt x="422" y="180"/>
                  </a:cubicBezTo>
                  <a:cubicBezTo>
                    <a:pt x="422" y="79"/>
                    <a:pt x="335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7"/>
            <p:cNvSpPr/>
            <p:nvPr/>
          </p:nvSpPr>
          <p:spPr>
            <a:xfrm>
              <a:off x="613866" y="3848911"/>
              <a:ext cx="33202" cy="21729"/>
            </a:xfrm>
            <a:custGeom>
              <a:avLst/>
              <a:gdLst/>
              <a:ahLst/>
              <a:cxnLst/>
              <a:rect l="l" t="t" r="r" b="b"/>
              <a:pathLst>
                <a:path w="382" h="250" extrusionOk="0">
                  <a:moveTo>
                    <a:pt x="216" y="1"/>
                  </a:moveTo>
                  <a:cubicBezTo>
                    <a:pt x="212" y="1"/>
                    <a:pt x="207" y="1"/>
                    <a:pt x="203" y="1"/>
                  </a:cubicBezTo>
                  <a:cubicBezTo>
                    <a:pt x="104" y="6"/>
                    <a:pt x="22" y="59"/>
                    <a:pt x="11" y="129"/>
                  </a:cubicBezTo>
                  <a:cubicBezTo>
                    <a:pt x="1" y="195"/>
                    <a:pt x="73" y="250"/>
                    <a:pt x="171" y="250"/>
                  </a:cubicBezTo>
                  <a:cubicBezTo>
                    <a:pt x="175" y="250"/>
                    <a:pt x="180" y="250"/>
                    <a:pt x="185" y="249"/>
                  </a:cubicBezTo>
                  <a:cubicBezTo>
                    <a:pt x="294" y="249"/>
                    <a:pt x="382" y="186"/>
                    <a:pt x="376" y="111"/>
                  </a:cubicBezTo>
                  <a:cubicBezTo>
                    <a:pt x="376" y="50"/>
                    <a:pt x="302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7"/>
            <p:cNvSpPr/>
            <p:nvPr/>
          </p:nvSpPr>
          <p:spPr>
            <a:xfrm>
              <a:off x="618298" y="3832310"/>
              <a:ext cx="27726" cy="10691"/>
            </a:xfrm>
            <a:custGeom>
              <a:avLst/>
              <a:gdLst/>
              <a:ahLst/>
              <a:cxnLst/>
              <a:rect l="l" t="t" r="r" b="b"/>
              <a:pathLst>
                <a:path w="319" h="123" extrusionOk="0">
                  <a:moveTo>
                    <a:pt x="196" y="0"/>
                  </a:moveTo>
                  <a:cubicBezTo>
                    <a:pt x="187" y="0"/>
                    <a:pt x="178" y="1"/>
                    <a:pt x="168" y="2"/>
                  </a:cubicBezTo>
                  <a:cubicBezTo>
                    <a:pt x="93" y="7"/>
                    <a:pt x="18" y="36"/>
                    <a:pt x="13" y="64"/>
                  </a:cubicBezTo>
                  <a:cubicBezTo>
                    <a:pt x="0" y="99"/>
                    <a:pt x="64" y="122"/>
                    <a:pt x="152" y="122"/>
                  </a:cubicBezTo>
                  <a:cubicBezTo>
                    <a:pt x="243" y="117"/>
                    <a:pt x="318" y="88"/>
                    <a:pt x="313" y="48"/>
                  </a:cubicBezTo>
                  <a:cubicBezTo>
                    <a:pt x="313" y="22"/>
                    <a:pt x="263" y="0"/>
                    <a:pt x="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7"/>
            <p:cNvSpPr/>
            <p:nvPr/>
          </p:nvSpPr>
          <p:spPr>
            <a:xfrm>
              <a:off x="660191" y="4046903"/>
              <a:ext cx="25466" cy="10256"/>
            </a:xfrm>
            <a:custGeom>
              <a:avLst/>
              <a:gdLst/>
              <a:ahLst/>
              <a:cxnLst/>
              <a:rect l="l" t="t" r="r" b="b"/>
              <a:pathLst>
                <a:path w="293" h="118" extrusionOk="0">
                  <a:moveTo>
                    <a:pt x="236" y="0"/>
                  </a:moveTo>
                  <a:cubicBezTo>
                    <a:pt x="219" y="0"/>
                    <a:pt x="197" y="3"/>
                    <a:pt x="172" y="8"/>
                  </a:cubicBezTo>
                  <a:cubicBezTo>
                    <a:pt x="92" y="19"/>
                    <a:pt x="17" y="60"/>
                    <a:pt x="4" y="89"/>
                  </a:cubicBezTo>
                  <a:cubicBezTo>
                    <a:pt x="1" y="109"/>
                    <a:pt x="24" y="118"/>
                    <a:pt x="62" y="118"/>
                  </a:cubicBezTo>
                  <a:cubicBezTo>
                    <a:pt x="79" y="118"/>
                    <a:pt x="99" y="116"/>
                    <a:pt x="121" y="112"/>
                  </a:cubicBezTo>
                  <a:cubicBezTo>
                    <a:pt x="190" y="94"/>
                    <a:pt x="260" y="60"/>
                    <a:pt x="277" y="38"/>
                  </a:cubicBezTo>
                  <a:cubicBezTo>
                    <a:pt x="293" y="14"/>
                    <a:pt x="275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7"/>
            <p:cNvSpPr/>
            <p:nvPr/>
          </p:nvSpPr>
          <p:spPr>
            <a:xfrm>
              <a:off x="664189" y="4021698"/>
              <a:ext cx="30507" cy="20338"/>
            </a:xfrm>
            <a:custGeom>
              <a:avLst/>
              <a:gdLst/>
              <a:ahLst/>
              <a:cxnLst/>
              <a:rect l="l" t="t" r="r" b="b"/>
              <a:pathLst>
                <a:path w="351" h="234" extrusionOk="0">
                  <a:moveTo>
                    <a:pt x="236" y="1"/>
                  </a:moveTo>
                  <a:cubicBezTo>
                    <a:pt x="227" y="1"/>
                    <a:pt x="217" y="1"/>
                    <a:pt x="207" y="3"/>
                  </a:cubicBezTo>
                  <a:cubicBezTo>
                    <a:pt x="110" y="21"/>
                    <a:pt x="22" y="85"/>
                    <a:pt x="11" y="154"/>
                  </a:cubicBezTo>
                  <a:cubicBezTo>
                    <a:pt x="1" y="201"/>
                    <a:pt x="43" y="233"/>
                    <a:pt x="108" y="233"/>
                  </a:cubicBezTo>
                  <a:cubicBezTo>
                    <a:pt x="121" y="233"/>
                    <a:pt x="135" y="232"/>
                    <a:pt x="150" y="229"/>
                  </a:cubicBezTo>
                  <a:cubicBezTo>
                    <a:pt x="236" y="218"/>
                    <a:pt x="318" y="160"/>
                    <a:pt x="335" y="101"/>
                  </a:cubicBezTo>
                  <a:cubicBezTo>
                    <a:pt x="351" y="39"/>
                    <a:pt x="311" y="1"/>
                    <a:pt x="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7"/>
            <p:cNvSpPr/>
            <p:nvPr/>
          </p:nvSpPr>
          <p:spPr>
            <a:xfrm>
              <a:off x="668188" y="3981109"/>
              <a:ext cx="33636" cy="30942"/>
            </a:xfrm>
            <a:custGeom>
              <a:avLst/>
              <a:gdLst/>
              <a:ahLst/>
              <a:cxnLst/>
              <a:rect l="l" t="t" r="r" b="b"/>
              <a:pathLst>
                <a:path w="387" h="356" extrusionOk="0">
                  <a:moveTo>
                    <a:pt x="234" y="1"/>
                  </a:moveTo>
                  <a:cubicBezTo>
                    <a:pt x="227" y="1"/>
                    <a:pt x="221" y="1"/>
                    <a:pt x="214" y="2"/>
                  </a:cubicBezTo>
                  <a:cubicBezTo>
                    <a:pt x="110" y="7"/>
                    <a:pt x="11" y="100"/>
                    <a:pt x="5" y="204"/>
                  </a:cubicBezTo>
                  <a:cubicBezTo>
                    <a:pt x="0" y="295"/>
                    <a:pt x="64" y="356"/>
                    <a:pt x="155" y="356"/>
                  </a:cubicBezTo>
                  <a:cubicBezTo>
                    <a:pt x="163" y="356"/>
                    <a:pt x="171" y="355"/>
                    <a:pt x="179" y="354"/>
                  </a:cubicBezTo>
                  <a:cubicBezTo>
                    <a:pt x="272" y="343"/>
                    <a:pt x="358" y="256"/>
                    <a:pt x="376" y="164"/>
                  </a:cubicBezTo>
                  <a:cubicBezTo>
                    <a:pt x="387" y="72"/>
                    <a:pt x="327" y="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7"/>
            <p:cNvSpPr/>
            <p:nvPr/>
          </p:nvSpPr>
          <p:spPr>
            <a:xfrm>
              <a:off x="670100" y="3930437"/>
              <a:ext cx="33810" cy="36765"/>
            </a:xfrm>
            <a:custGeom>
              <a:avLst/>
              <a:gdLst/>
              <a:ahLst/>
              <a:cxnLst/>
              <a:rect l="l" t="t" r="r" b="b"/>
              <a:pathLst>
                <a:path w="389" h="423" extrusionOk="0">
                  <a:moveTo>
                    <a:pt x="203" y="0"/>
                  </a:moveTo>
                  <a:cubicBezTo>
                    <a:pt x="93" y="0"/>
                    <a:pt x="0" y="93"/>
                    <a:pt x="0" y="214"/>
                  </a:cubicBezTo>
                  <a:cubicBezTo>
                    <a:pt x="0" y="333"/>
                    <a:pt x="88" y="422"/>
                    <a:pt x="193" y="422"/>
                  </a:cubicBezTo>
                  <a:cubicBezTo>
                    <a:pt x="196" y="422"/>
                    <a:pt x="200" y="422"/>
                    <a:pt x="203" y="422"/>
                  </a:cubicBezTo>
                  <a:cubicBezTo>
                    <a:pt x="301" y="417"/>
                    <a:pt x="389" y="324"/>
                    <a:pt x="389" y="214"/>
                  </a:cubicBezTo>
                  <a:cubicBezTo>
                    <a:pt x="389" y="99"/>
                    <a:pt x="307" y="6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7"/>
            <p:cNvSpPr/>
            <p:nvPr/>
          </p:nvSpPr>
          <p:spPr>
            <a:xfrm>
              <a:off x="668622" y="3884112"/>
              <a:ext cx="33723" cy="32332"/>
            </a:xfrm>
            <a:custGeom>
              <a:avLst/>
              <a:gdLst/>
              <a:ahLst/>
              <a:cxnLst/>
              <a:rect l="l" t="t" r="r" b="b"/>
              <a:pathLst>
                <a:path w="388" h="372" extrusionOk="0">
                  <a:moveTo>
                    <a:pt x="158" y="0"/>
                  </a:moveTo>
                  <a:cubicBezTo>
                    <a:pt x="70" y="0"/>
                    <a:pt x="1" y="72"/>
                    <a:pt x="6" y="162"/>
                  </a:cubicBezTo>
                  <a:cubicBezTo>
                    <a:pt x="12" y="273"/>
                    <a:pt x="105" y="365"/>
                    <a:pt x="214" y="371"/>
                  </a:cubicBezTo>
                  <a:cubicBezTo>
                    <a:pt x="219" y="371"/>
                    <a:pt x="223" y="371"/>
                    <a:pt x="227" y="371"/>
                  </a:cubicBezTo>
                  <a:cubicBezTo>
                    <a:pt x="324" y="371"/>
                    <a:pt x="387" y="297"/>
                    <a:pt x="377" y="197"/>
                  </a:cubicBezTo>
                  <a:cubicBezTo>
                    <a:pt x="364" y="100"/>
                    <a:pt x="278" y="12"/>
                    <a:pt x="180" y="1"/>
                  </a:cubicBezTo>
                  <a:cubicBezTo>
                    <a:pt x="172" y="0"/>
                    <a:pt x="165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7"/>
            <p:cNvSpPr/>
            <p:nvPr/>
          </p:nvSpPr>
          <p:spPr>
            <a:xfrm>
              <a:off x="665145" y="3851605"/>
              <a:ext cx="30942" cy="22250"/>
            </a:xfrm>
            <a:custGeom>
              <a:avLst/>
              <a:gdLst/>
              <a:ahLst/>
              <a:cxnLst/>
              <a:rect l="l" t="t" r="r" b="b"/>
              <a:pathLst>
                <a:path w="356" h="256" extrusionOk="0">
                  <a:moveTo>
                    <a:pt x="112" y="1"/>
                  </a:moveTo>
                  <a:cubicBezTo>
                    <a:pt x="46" y="1"/>
                    <a:pt x="1" y="38"/>
                    <a:pt x="6" y="92"/>
                  </a:cubicBezTo>
                  <a:cubicBezTo>
                    <a:pt x="17" y="167"/>
                    <a:pt x="104" y="237"/>
                    <a:pt x="203" y="253"/>
                  </a:cubicBezTo>
                  <a:cubicBezTo>
                    <a:pt x="213" y="255"/>
                    <a:pt x="223" y="255"/>
                    <a:pt x="233" y="255"/>
                  </a:cubicBezTo>
                  <a:cubicBezTo>
                    <a:pt x="312" y="255"/>
                    <a:pt x="356" y="211"/>
                    <a:pt x="335" y="149"/>
                  </a:cubicBezTo>
                  <a:cubicBezTo>
                    <a:pt x="318" y="85"/>
                    <a:pt x="238" y="23"/>
                    <a:pt x="150" y="5"/>
                  </a:cubicBezTo>
                  <a:cubicBezTo>
                    <a:pt x="137" y="2"/>
                    <a:pt x="124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7"/>
            <p:cNvSpPr/>
            <p:nvPr/>
          </p:nvSpPr>
          <p:spPr>
            <a:xfrm>
              <a:off x="660887" y="3834657"/>
              <a:ext cx="26074" cy="11647"/>
            </a:xfrm>
            <a:custGeom>
              <a:avLst/>
              <a:gdLst/>
              <a:ahLst/>
              <a:cxnLst/>
              <a:rect l="l" t="t" r="r" b="b"/>
              <a:pathLst>
                <a:path w="300" h="134" extrusionOk="0">
                  <a:moveTo>
                    <a:pt x="61" y="1"/>
                  </a:moveTo>
                  <a:cubicBezTo>
                    <a:pt x="22" y="1"/>
                    <a:pt x="0" y="14"/>
                    <a:pt x="9" y="37"/>
                  </a:cubicBezTo>
                  <a:cubicBezTo>
                    <a:pt x="14" y="72"/>
                    <a:pt x="95" y="114"/>
                    <a:pt x="175" y="130"/>
                  </a:cubicBezTo>
                  <a:cubicBezTo>
                    <a:pt x="192" y="133"/>
                    <a:pt x="208" y="134"/>
                    <a:pt x="222" y="134"/>
                  </a:cubicBezTo>
                  <a:cubicBezTo>
                    <a:pt x="274" y="134"/>
                    <a:pt x="300" y="117"/>
                    <a:pt x="287" y="90"/>
                  </a:cubicBezTo>
                  <a:cubicBezTo>
                    <a:pt x="263" y="61"/>
                    <a:pt x="194" y="21"/>
                    <a:pt x="124" y="9"/>
                  </a:cubicBezTo>
                  <a:cubicBezTo>
                    <a:pt x="100" y="4"/>
                    <a:pt x="79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7"/>
            <p:cNvSpPr/>
            <p:nvPr/>
          </p:nvSpPr>
          <p:spPr>
            <a:xfrm>
              <a:off x="695740" y="4034561"/>
              <a:ext cx="19295" cy="12950"/>
            </a:xfrm>
            <a:custGeom>
              <a:avLst/>
              <a:gdLst/>
              <a:ahLst/>
              <a:cxnLst/>
              <a:rect l="l" t="t" r="r" b="b"/>
              <a:pathLst>
                <a:path w="222" h="149" extrusionOk="0">
                  <a:moveTo>
                    <a:pt x="208" y="0"/>
                  </a:moveTo>
                  <a:cubicBezTo>
                    <a:pt x="199" y="0"/>
                    <a:pt x="184" y="5"/>
                    <a:pt x="163" y="17"/>
                  </a:cubicBezTo>
                  <a:cubicBezTo>
                    <a:pt x="105" y="46"/>
                    <a:pt x="36" y="98"/>
                    <a:pt x="12" y="127"/>
                  </a:cubicBezTo>
                  <a:cubicBezTo>
                    <a:pt x="1" y="141"/>
                    <a:pt x="1" y="149"/>
                    <a:pt x="10" y="149"/>
                  </a:cubicBezTo>
                  <a:cubicBezTo>
                    <a:pt x="20" y="149"/>
                    <a:pt x="38" y="141"/>
                    <a:pt x="65" y="127"/>
                  </a:cubicBezTo>
                  <a:cubicBezTo>
                    <a:pt x="111" y="105"/>
                    <a:pt x="174" y="57"/>
                    <a:pt x="204" y="28"/>
                  </a:cubicBezTo>
                  <a:cubicBezTo>
                    <a:pt x="221" y="12"/>
                    <a:pt x="222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7"/>
            <p:cNvSpPr/>
            <p:nvPr/>
          </p:nvSpPr>
          <p:spPr>
            <a:xfrm>
              <a:off x="705909" y="4011703"/>
              <a:ext cx="22076" cy="19904"/>
            </a:xfrm>
            <a:custGeom>
              <a:avLst/>
              <a:gdLst/>
              <a:ahLst/>
              <a:cxnLst/>
              <a:rect l="l" t="t" r="r" b="b"/>
              <a:pathLst>
                <a:path w="254" h="229" extrusionOk="0">
                  <a:moveTo>
                    <a:pt x="213" y="0"/>
                  </a:moveTo>
                  <a:cubicBezTo>
                    <a:pt x="203" y="0"/>
                    <a:pt x="192" y="3"/>
                    <a:pt x="178" y="8"/>
                  </a:cubicBezTo>
                  <a:cubicBezTo>
                    <a:pt x="116" y="32"/>
                    <a:pt x="39" y="106"/>
                    <a:pt x="17" y="165"/>
                  </a:cubicBezTo>
                  <a:cubicBezTo>
                    <a:pt x="0" y="205"/>
                    <a:pt x="13" y="229"/>
                    <a:pt x="42" y="229"/>
                  </a:cubicBezTo>
                  <a:cubicBezTo>
                    <a:pt x="54" y="229"/>
                    <a:pt x="70" y="225"/>
                    <a:pt x="87" y="216"/>
                  </a:cubicBezTo>
                  <a:cubicBezTo>
                    <a:pt x="138" y="194"/>
                    <a:pt x="202" y="130"/>
                    <a:pt x="231" y="72"/>
                  </a:cubicBezTo>
                  <a:cubicBezTo>
                    <a:pt x="253" y="27"/>
                    <a:pt x="245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7"/>
            <p:cNvSpPr/>
            <p:nvPr/>
          </p:nvSpPr>
          <p:spPr>
            <a:xfrm>
              <a:off x="715122" y="3976068"/>
              <a:ext cx="22337" cy="27291"/>
            </a:xfrm>
            <a:custGeom>
              <a:avLst/>
              <a:gdLst/>
              <a:ahLst/>
              <a:cxnLst/>
              <a:rect l="l" t="t" r="r" b="b"/>
              <a:pathLst>
                <a:path w="257" h="314" extrusionOk="0">
                  <a:moveTo>
                    <a:pt x="179" y="0"/>
                  </a:moveTo>
                  <a:cubicBezTo>
                    <a:pt x="175" y="0"/>
                    <a:pt x="170" y="0"/>
                    <a:pt x="165" y="1"/>
                  </a:cubicBezTo>
                  <a:cubicBezTo>
                    <a:pt x="101" y="14"/>
                    <a:pt x="32" y="100"/>
                    <a:pt x="15" y="193"/>
                  </a:cubicBezTo>
                  <a:cubicBezTo>
                    <a:pt x="0" y="265"/>
                    <a:pt x="26" y="314"/>
                    <a:pt x="76" y="314"/>
                  </a:cubicBezTo>
                  <a:cubicBezTo>
                    <a:pt x="85" y="314"/>
                    <a:pt x="96" y="312"/>
                    <a:pt x="107" y="308"/>
                  </a:cubicBezTo>
                  <a:cubicBezTo>
                    <a:pt x="165" y="292"/>
                    <a:pt x="224" y="210"/>
                    <a:pt x="240" y="129"/>
                  </a:cubicBezTo>
                  <a:cubicBezTo>
                    <a:pt x="257" y="55"/>
                    <a:pt x="229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7"/>
            <p:cNvSpPr/>
            <p:nvPr/>
          </p:nvSpPr>
          <p:spPr>
            <a:xfrm>
              <a:off x="719902" y="3932958"/>
              <a:ext cx="20686" cy="31202"/>
            </a:xfrm>
            <a:custGeom>
              <a:avLst/>
              <a:gdLst/>
              <a:ahLst/>
              <a:cxnLst/>
              <a:rect l="l" t="t" r="r" b="b"/>
              <a:pathLst>
                <a:path w="238" h="359" extrusionOk="0">
                  <a:moveTo>
                    <a:pt x="122" y="0"/>
                  </a:moveTo>
                  <a:cubicBezTo>
                    <a:pt x="61" y="0"/>
                    <a:pt x="6" y="79"/>
                    <a:pt x="6" y="179"/>
                  </a:cubicBezTo>
                  <a:cubicBezTo>
                    <a:pt x="1" y="280"/>
                    <a:pt x="55" y="359"/>
                    <a:pt x="121" y="359"/>
                  </a:cubicBezTo>
                  <a:cubicBezTo>
                    <a:pt x="124" y="359"/>
                    <a:pt x="126" y="359"/>
                    <a:pt x="128" y="359"/>
                  </a:cubicBezTo>
                  <a:cubicBezTo>
                    <a:pt x="185" y="353"/>
                    <a:pt x="232" y="272"/>
                    <a:pt x="238" y="174"/>
                  </a:cubicBezTo>
                  <a:cubicBezTo>
                    <a:pt x="238" y="81"/>
                    <a:pt x="191" y="0"/>
                    <a:pt x="128" y="0"/>
                  </a:cubicBezTo>
                  <a:cubicBezTo>
                    <a:pt x="126" y="0"/>
                    <a:pt x="124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7"/>
            <p:cNvSpPr/>
            <p:nvPr/>
          </p:nvSpPr>
          <p:spPr>
            <a:xfrm>
              <a:off x="716512" y="3892282"/>
              <a:ext cx="21989" cy="28334"/>
            </a:xfrm>
            <a:custGeom>
              <a:avLst/>
              <a:gdLst/>
              <a:ahLst/>
              <a:cxnLst/>
              <a:rect l="l" t="t" r="r" b="b"/>
              <a:pathLst>
                <a:path w="253" h="326" extrusionOk="0">
                  <a:moveTo>
                    <a:pt x="76" y="1"/>
                  </a:moveTo>
                  <a:cubicBezTo>
                    <a:pt x="29" y="1"/>
                    <a:pt x="1" y="54"/>
                    <a:pt x="10" y="132"/>
                  </a:cubicBezTo>
                  <a:cubicBezTo>
                    <a:pt x="21" y="225"/>
                    <a:pt x="91" y="318"/>
                    <a:pt x="160" y="324"/>
                  </a:cubicBezTo>
                  <a:cubicBezTo>
                    <a:pt x="165" y="325"/>
                    <a:pt x="169" y="325"/>
                    <a:pt x="173" y="325"/>
                  </a:cubicBezTo>
                  <a:cubicBezTo>
                    <a:pt x="224" y="325"/>
                    <a:pt x="252" y="265"/>
                    <a:pt x="237" y="185"/>
                  </a:cubicBezTo>
                  <a:cubicBezTo>
                    <a:pt x="224" y="103"/>
                    <a:pt x="160" y="23"/>
                    <a:pt x="103" y="6"/>
                  </a:cubicBezTo>
                  <a:cubicBezTo>
                    <a:pt x="94" y="2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7"/>
            <p:cNvSpPr/>
            <p:nvPr/>
          </p:nvSpPr>
          <p:spPr>
            <a:xfrm>
              <a:off x="707386" y="3862035"/>
              <a:ext cx="22076" cy="21294"/>
            </a:xfrm>
            <a:custGeom>
              <a:avLst/>
              <a:gdLst/>
              <a:ahLst/>
              <a:cxnLst/>
              <a:rect l="l" t="t" r="r" b="b"/>
              <a:pathLst>
                <a:path w="254" h="245" extrusionOk="0">
                  <a:moveTo>
                    <a:pt x="46" y="1"/>
                  </a:moveTo>
                  <a:cubicBezTo>
                    <a:pt x="15" y="1"/>
                    <a:pt x="1" y="28"/>
                    <a:pt x="17" y="69"/>
                  </a:cubicBezTo>
                  <a:cubicBezTo>
                    <a:pt x="40" y="139"/>
                    <a:pt x="115" y="215"/>
                    <a:pt x="179" y="237"/>
                  </a:cubicBezTo>
                  <a:cubicBezTo>
                    <a:pt x="192" y="242"/>
                    <a:pt x="203" y="245"/>
                    <a:pt x="212" y="245"/>
                  </a:cubicBezTo>
                  <a:cubicBezTo>
                    <a:pt x="245" y="245"/>
                    <a:pt x="254" y="213"/>
                    <a:pt x="231" y="162"/>
                  </a:cubicBezTo>
                  <a:cubicBezTo>
                    <a:pt x="208" y="104"/>
                    <a:pt x="145" y="42"/>
                    <a:pt x="86" y="12"/>
                  </a:cubicBezTo>
                  <a:cubicBezTo>
                    <a:pt x="71" y="5"/>
                    <a:pt x="57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7"/>
            <p:cNvSpPr/>
            <p:nvPr/>
          </p:nvSpPr>
          <p:spPr>
            <a:xfrm>
              <a:off x="697217" y="3844565"/>
              <a:ext cx="19730" cy="13993"/>
            </a:xfrm>
            <a:custGeom>
              <a:avLst/>
              <a:gdLst/>
              <a:ahLst/>
              <a:cxnLst/>
              <a:rect l="l" t="t" r="r" b="b"/>
              <a:pathLst>
                <a:path w="227" h="161" extrusionOk="0">
                  <a:moveTo>
                    <a:pt x="12" y="1"/>
                  </a:moveTo>
                  <a:cubicBezTo>
                    <a:pt x="1" y="1"/>
                    <a:pt x="1" y="9"/>
                    <a:pt x="13" y="27"/>
                  </a:cubicBezTo>
                  <a:cubicBezTo>
                    <a:pt x="35" y="62"/>
                    <a:pt x="112" y="115"/>
                    <a:pt x="168" y="144"/>
                  </a:cubicBezTo>
                  <a:cubicBezTo>
                    <a:pt x="189" y="155"/>
                    <a:pt x="204" y="160"/>
                    <a:pt x="212" y="160"/>
                  </a:cubicBezTo>
                  <a:cubicBezTo>
                    <a:pt x="226" y="160"/>
                    <a:pt x="225" y="147"/>
                    <a:pt x="203" y="126"/>
                  </a:cubicBezTo>
                  <a:cubicBezTo>
                    <a:pt x="181" y="91"/>
                    <a:pt x="117" y="45"/>
                    <a:pt x="64" y="22"/>
                  </a:cubicBezTo>
                  <a:cubicBezTo>
                    <a:pt x="40" y="8"/>
                    <a:pt x="2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7"/>
            <p:cNvSpPr/>
            <p:nvPr/>
          </p:nvSpPr>
          <p:spPr>
            <a:xfrm>
              <a:off x="731983" y="3999013"/>
              <a:ext cx="12777" cy="18513"/>
            </a:xfrm>
            <a:custGeom>
              <a:avLst/>
              <a:gdLst/>
              <a:ahLst/>
              <a:cxnLst/>
              <a:rect l="l" t="t" r="r" b="b"/>
              <a:pathLst>
                <a:path w="147" h="213" extrusionOk="0">
                  <a:moveTo>
                    <a:pt x="140" y="0"/>
                  </a:moveTo>
                  <a:cubicBezTo>
                    <a:pt x="138" y="0"/>
                    <a:pt x="134" y="3"/>
                    <a:pt x="128" y="10"/>
                  </a:cubicBezTo>
                  <a:cubicBezTo>
                    <a:pt x="99" y="33"/>
                    <a:pt x="52" y="103"/>
                    <a:pt x="24" y="159"/>
                  </a:cubicBezTo>
                  <a:cubicBezTo>
                    <a:pt x="5" y="193"/>
                    <a:pt x="1" y="212"/>
                    <a:pt x="8" y="212"/>
                  </a:cubicBezTo>
                  <a:cubicBezTo>
                    <a:pt x="12" y="212"/>
                    <a:pt x="19" y="207"/>
                    <a:pt x="30" y="194"/>
                  </a:cubicBezTo>
                  <a:cubicBezTo>
                    <a:pt x="52" y="166"/>
                    <a:pt x="93" y="108"/>
                    <a:pt x="121" y="62"/>
                  </a:cubicBezTo>
                  <a:cubicBezTo>
                    <a:pt x="139" y="23"/>
                    <a:pt x="146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7"/>
            <p:cNvSpPr/>
            <p:nvPr/>
          </p:nvSpPr>
          <p:spPr>
            <a:xfrm>
              <a:off x="742761" y="3969462"/>
              <a:ext cx="10777" cy="22946"/>
            </a:xfrm>
            <a:custGeom>
              <a:avLst/>
              <a:gdLst/>
              <a:ahLst/>
              <a:cxnLst/>
              <a:rect l="l" t="t" r="r" b="b"/>
              <a:pathLst>
                <a:path w="124" h="264" extrusionOk="0">
                  <a:moveTo>
                    <a:pt x="102" y="1"/>
                  </a:moveTo>
                  <a:cubicBezTo>
                    <a:pt x="100" y="1"/>
                    <a:pt x="98" y="1"/>
                    <a:pt x="96" y="2"/>
                  </a:cubicBezTo>
                  <a:cubicBezTo>
                    <a:pt x="67" y="20"/>
                    <a:pt x="32" y="90"/>
                    <a:pt x="15" y="170"/>
                  </a:cubicBezTo>
                  <a:cubicBezTo>
                    <a:pt x="1" y="230"/>
                    <a:pt x="6" y="264"/>
                    <a:pt x="19" y="264"/>
                  </a:cubicBezTo>
                  <a:cubicBezTo>
                    <a:pt x="23" y="264"/>
                    <a:pt x="27" y="261"/>
                    <a:pt x="32" y="256"/>
                  </a:cubicBezTo>
                  <a:cubicBezTo>
                    <a:pt x="61" y="240"/>
                    <a:pt x="90" y="170"/>
                    <a:pt x="108" y="107"/>
                  </a:cubicBezTo>
                  <a:cubicBezTo>
                    <a:pt x="123" y="44"/>
                    <a:pt x="120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7"/>
            <p:cNvSpPr/>
            <p:nvPr/>
          </p:nvSpPr>
          <p:spPr>
            <a:xfrm>
              <a:off x="748062" y="3935478"/>
              <a:ext cx="8170" cy="24771"/>
            </a:xfrm>
            <a:custGeom>
              <a:avLst/>
              <a:gdLst/>
              <a:ahLst/>
              <a:cxnLst/>
              <a:rect l="l" t="t" r="r" b="b"/>
              <a:pathLst>
                <a:path w="94" h="285" extrusionOk="0">
                  <a:moveTo>
                    <a:pt x="50" y="0"/>
                  </a:moveTo>
                  <a:cubicBezTo>
                    <a:pt x="27" y="0"/>
                    <a:pt x="6" y="61"/>
                    <a:pt x="6" y="145"/>
                  </a:cubicBezTo>
                  <a:cubicBezTo>
                    <a:pt x="0" y="224"/>
                    <a:pt x="20" y="285"/>
                    <a:pt x="42" y="285"/>
                  </a:cubicBezTo>
                  <a:cubicBezTo>
                    <a:pt x="44" y="285"/>
                    <a:pt x="45" y="285"/>
                    <a:pt x="47" y="284"/>
                  </a:cubicBezTo>
                  <a:cubicBezTo>
                    <a:pt x="69" y="278"/>
                    <a:pt x="93" y="214"/>
                    <a:pt x="93" y="139"/>
                  </a:cubicBezTo>
                  <a:cubicBezTo>
                    <a:pt x="93" y="64"/>
                    <a:pt x="75" y="0"/>
                    <a:pt x="53" y="0"/>
                  </a:cubicBezTo>
                  <a:cubicBezTo>
                    <a:pt x="52" y="0"/>
                    <a:pt x="51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7"/>
            <p:cNvSpPr/>
            <p:nvPr/>
          </p:nvSpPr>
          <p:spPr>
            <a:xfrm>
              <a:off x="743804" y="3902277"/>
              <a:ext cx="10256" cy="23293"/>
            </a:xfrm>
            <a:custGeom>
              <a:avLst/>
              <a:gdLst/>
              <a:ahLst/>
              <a:cxnLst/>
              <a:rect l="l" t="t" r="r" b="b"/>
              <a:pathLst>
                <a:path w="118" h="268" extrusionOk="0">
                  <a:moveTo>
                    <a:pt x="24" y="0"/>
                  </a:moveTo>
                  <a:cubicBezTo>
                    <a:pt x="6" y="0"/>
                    <a:pt x="1" y="43"/>
                    <a:pt x="14" y="105"/>
                  </a:cubicBezTo>
                  <a:cubicBezTo>
                    <a:pt x="32" y="185"/>
                    <a:pt x="67" y="255"/>
                    <a:pt x="89" y="266"/>
                  </a:cubicBezTo>
                  <a:cubicBezTo>
                    <a:pt x="92" y="267"/>
                    <a:pt x="94" y="268"/>
                    <a:pt x="96" y="268"/>
                  </a:cubicBezTo>
                  <a:cubicBezTo>
                    <a:pt x="114" y="268"/>
                    <a:pt x="117" y="219"/>
                    <a:pt x="107" y="156"/>
                  </a:cubicBezTo>
                  <a:cubicBezTo>
                    <a:pt x="89" y="92"/>
                    <a:pt x="62" y="23"/>
                    <a:pt x="38" y="6"/>
                  </a:cubicBezTo>
                  <a:cubicBezTo>
                    <a:pt x="33" y="2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7"/>
            <p:cNvSpPr/>
            <p:nvPr/>
          </p:nvSpPr>
          <p:spPr>
            <a:xfrm>
              <a:off x="733635" y="3875942"/>
              <a:ext cx="12863" cy="19556"/>
            </a:xfrm>
            <a:custGeom>
              <a:avLst/>
              <a:gdLst/>
              <a:ahLst/>
              <a:cxnLst/>
              <a:rect l="l" t="t" r="r" b="b"/>
              <a:pathLst>
                <a:path w="148" h="225" extrusionOk="0">
                  <a:moveTo>
                    <a:pt x="8" y="0"/>
                  </a:moveTo>
                  <a:cubicBezTo>
                    <a:pt x="0" y="0"/>
                    <a:pt x="5" y="21"/>
                    <a:pt x="22" y="61"/>
                  </a:cubicBezTo>
                  <a:cubicBezTo>
                    <a:pt x="51" y="118"/>
                    <a:pt x="97" y="194"/>
                    <a:pt x="126" y="216"/>
                  </a:cubicBezTo>
                  <a:cubicBezTo>
                    <a:pt x="131" y="222"/>
                    <a:pt x="136" y="224"/>
                    <a:pt x="139" y="224"/>
                  </a:cubicBezTo>
                  <a:cubicBezTo>
                    <a:pt x="148" y="224"/>
                    <a:pt x="142" y="198"/>
                    <a:pt x="120" y="159"/>
                  </a:cubicBezTo>
                  <a:cubicBezTo>
                    <a:pt x="97" y="106"/>
                    <a:pt x="56" y="43"/>
                    <a:pt x="27" y="13"/>
                  </a:cubicBezTo>
                  <a:cubicBezTo>
                    <a:pt x="18" y="5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7"/>
            <p:cNvSpPr/>
            <p:nvPr/>
          </p:nvSpPr>
          <p:spPr>
            <a:xfrm>
              <a:off x="528254" y="3964942"/>
              <a:ext cx="7127" cy="20512"/>
            </a:xfrm>
            <a:custGeom>
              <a:avLst/>
              <a:gdLst/>
              <a:ahLst/>
              <a:cxnLst/>
              <a:rect l="l" t="t" r="r" b="b"/>
              <a:pathLst>
                <a:path w="82" h="236" extrusionOk="0">
                  <a:moveTo>
                    <a:pt x="9" y="1"/>
                  </a:moveTo>
                  <a:cubicBezTo>
                    <a:pt x="1" y="1"/>
                    <a:pt x="3" y="38"/>
                    <a:pt x="19" y="89"/>
                  </a:cubicBezTo>
                  <a:cubicBezTo>
                    <a:pt x="30" y="147"/>
                    <a:pt x="53" y="211"/>
                    <a:pt x="64" y="228"/>
                  </a:cubicBezTo>
                  <a:cubicBezTo>
                    <a:pt x="68" y="233"/>
                    <a:pt x="71" y="235"/>
                    <a:pt x="74" y="235"/>
                  </a:cubicBezTo>
                  <a:cubicBezTo>
                    <a:pt x="82" y="235"/>
                    <a:pt x="80" y="202"/>
                    <a:pt x="70" y="147"/>
                  </a:cubicBezTo>
                  <a:cubicBezTo>
                    <a:pt x="53" y="78"/>
                    <a:pt x="24" y="14"/>
                    <a:pt x="13" y="3"/>
                  </a:cubicBezTo>
                  <a:cubicBezTo>
                    <a:pt x="12" y="1"/>
                    <a:pt x="10" y="1"/>
                    <a:pt x="9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7"/>
            <p:cNvSpPr/>
            <p:nvPr/>
          </p:nvSpPr>
          <p:spPr>
            <a:xfrm>
              <a:off x="525821" y="3934348"/>
              <a:ext cx="4520" cy="22337"/>
            </a:xfrm>
            <a:custGeom>
              <a:avLst/>
              <a:gdLst/>
              <a:ahLst/>
              <a:cxnLst/>
              <a:rect l="l" t="t" r="r" b="b"/>
              <a:pathLst>
                <a:path w="52" h="257" extrusionOk="0">
                  <a:moveTo>
                    <a:pt x="25" y="1"/>
                  </a:moveTo>
                  <a:cubicBezTo>
                    <a:pt x="24" y="1"/>
                    <a:pt x="24" y="1"/>
                    <a:pt x="23" y="1"/>
                  </a:cubicBezTo>
                  <a:cubicBezTo>
                    <a:pt x="12" y="8"/>
                    <a:pt x="1" y="65"/>
                    <a:pt x="1" y="129"/>
                  </a:cubicBezTo>
                  <a:cubicBezTo>
                    <a:pt x="6" y="193"/>
                    <a:pt x="17" y="251"/>
                    <a:pt x="29" y="256"/>
                  </a:cubicBezTo>
                  <a:cubicBezTo>
                    <a:pt x="29" y="257"/>
                    <a:pt x="30" y="257"/>
                    <a:pt x="30" y="257"/>
                  </a:cubicBezTo>
                  <a:cubicBezTo>
                    <a:pt x="42" y="257"/>
                    <a:pt x="52" y="205"/>
                    <a:pt x="47" y="129"/>
                  </a:cubicBezTo>
                  <a:cubicBezTo>
                    <a:pt x="47" y="57"/>
                    <a:pt x="37" y="1"/>
                    <a:pt x="25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7"/>
            <p:cNvSpPr/>
            <p:nvPr/>
          </p:nvSpPr>
          <p:spPr>
            <a:xfrm>
              <a:off x="527385" y="3904971"/>
              <a:ext cx="6953" cy="21120"/>
            </a:xfrm>
            <a:custGeom>
              <a:avLst/>
              <a:gdLst/>
              <a:ahLst/>
              <a:cxnLst/>
              <a:rect l="l" t="t" r="r" b="b"/>
              <a:pathLst>
                <a:path w="80" h="243" extrusionOk="0">
                  <a:moveTo>
                    <a:pt x="70" y="0"/>
                  </a:moveTo>
                  <a:cubicBezTo>
                    <a:pt x="68" y="0"/>
                    <a:pt x="66" y="1"/>
                    <a:pt x="63" y="4"/>
                  </a:cubicBezTo>
                  <a:cubicBezTo>
                    <a:pt x="52" y="21"/>
                    <a:pt x="29" y="85"/>
                    <a:pt x="18" y="143"/>
                  </a:cubicBezTo>
                  <a:cubicBezTo>
                    <a:pt x="6" y="203"/>
                    <a:pt x="0" y="242"/>
                    <a:pt x="9" y="242"/>
                  </a:cubicBezTo>
                  <a:cubicBezTo>
                    <a:pt x="9" y="242"/>
                    <a:pt x="10" y="242"/>
                    <a:pt x="11" y="242"/>
                  </a:cubicBezTo>
                  <a:cubicBezTo>
                    <a:pt x="29" y="229"/>
                    <a:pt x="52" y="165"/>
                    <a:pt x="69" y="96"/>
                  </a:cubicBezTo>
                  <a:cubicBezTo>
                    <a:pt x="78" y="38"/>
                    <a:pt x="80" y="0"/>
                    <a:pt x="7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7"/>
            <p:cNvSpPr/>
            <p:nvPr/>
          </p:nvSpPr>
          <p:spPr>
            <a:xfrm>
              <a:off x="560152" y="4024827"/>
              <a:ext cx="16514" cy="13124"/>
            </a:xfrm>
            <a:custGeom>
              <a:avLst/>
              <a:gdLst/>
              <a:ahLst/>
              <a:cxnLst/>
              <a:rect l="l" t="t" r="r" b="b"/>
              <a:pathLst>
                <a:path w="190" h="151" extrusionOk="0">
                  <a:moveTo>
                    <a:pt x="6" y="0"/>
                  </a:moveTo>
                  <a:cubicBezTo>
                    <a:pt x="1" y="0"/>
                    <a:pt x="6" y="9"/>
                    <a:pt x="22" y="25"/>
                  </a:cubicBezTo>
                  <a:cubicBezTo>
                    <a:pt x="50" y="54"/>
                    <a:pt x="103" y="100"/>
                    <a:pt x="143" y="129"/>
                  </a:cubicBezTo>
                  <a:cubicBezTo>
                    <a:pt x="163" y="144"/>
                    <a:pt x="178" y="151"/>
                    <a:pt x="184" y="151"/>
                  </a:cubicBezTo>
                  <a:cubicBezTo>
                    <a:pt x="190" y="151"/>
                    <a:pt x="187" y="144"/>
                    <a:pt x="172" y="129"/>
                  </a:cubicBezTo>
                  <a:cubicBezTo>
                    <a:pt x="143" y="100"/>
                    <a:pt x="85" y="49"/>
                    <a:pt x="39" y="19"/>
                  </a:cubicBezTo>
                  <a:cubicBezTo>
                    <a:pt x="21" y="6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7"/>
            <p:cNvSpPr/>
            <p:nvPr/>
          </p:nvSpPr>
          <p:spPr>
            <a:xfrm>
              <a:off x="547549" y="4003098"/>
              <a:ext cx="17383" cy="19121"/>
            </a:xfrm>
            <a:custGeom>
              <a:avLst/>
              <a:gdLst/>
              <a:ahLst/>
              <a:cxnLst/>
              <a:rect l="l" t="t" r="r" b="b"/>
              <a:pathLst>
                <a:path w="200" h="220" extrusionOk="0">
                  <a:moveTo>
                    <a:pt x="22" y="1"/>
                  </a:moveTo>
                  <a:cubicBezTo>
                    <a:pt x="2" y="1"/>
                    <a:pt x="0" y="27"/>
                    <a:pt x="22" y="67"/>
                  </a:cubicBezTo>
                  <a:cubicBezTo>
                    <a:pt x="45" y="119"/>
                    <a:pt x="104" y="182"/>
                    <a:pt x="144" y="205"/>
                  </a:cubicBezTo>
                  <a:cubicBezTo>
                    <a:pt x="159" y="215"/>
                    <a:pt x="171" y="219"/>
                    <a:pt x="179" y="219"/>
                  </a:cubicBezTo>
                  <a:cubicBezTo>
                    <a:pt x="197" y="219"/>
                    <a:pt x="200" y="200"/>
                    <a:pt x="184" y="165"/>
                  </a:cubicBezTo>
                  <a:cubicBezTo>
                    <a:pt x="155" y="107"/>
                    <a:pt x="91" y="32"/>
                    <a:pt x="45" y="8"/>
                  </a:cubicBezTo>
                  <a:cubicBezTo>
                    <a:pt x="36" y="3"/>
                    <a:pt x="28" y="1"/>
                    <a:pt x="2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7"/>
            <p:cNvSpPr/>
            <p:nvPr/>
          </p:nvSpPr>
          <p:spPr>
            <a:xfrm>
              <a:off x="537989" y="3970592"/>
              <a:ext cx="16775" cy="25292"/>
            </a:xfrm>
            <a:custGeom>
              <a:avLst/>
              <a:gdLst/>
              <a:ahLst/>
              <a:cxnLst/>
              <a:rect l="l" t="t" r="r" b="b"/>
              <a:pathLst>
                <a:path w="193" h="291" extrusionOk="0">
                  <a:moveTo>
                    <a:pt x="56" y="0"/>
                  </a:moveTo>
                  <a:cubicBezTo>
                    <a:pt x="15" y="0"/>
                    <a:pt x="0" y="51"/>
                    <a:pt x="16" y="123"/>
                  </a:cubicBezTo>
                  <a:cubicBezTo>
                    <a:pt x="34" y="192"/>
                    <a:pt x="80" y="267"/>
                    <a:pt x="120" y="285"/>
                  </a:cubicBezTo>
                  <a:cubicBezTo>
                    <a:pt x="129" y="289"/>
                    <a:pt x="138" y="291"/>
                    <a:pt x="145" y="291"/>
                  </a:cubicBezTo>
                  <a:cubicBezTo>
                    <a:pt x="180" y="291"/>
                    <a:pt x="193" y="248"/>
                    <a:pt x="179" y="181"/>
                  </a:cubicBezTo>
                  <a:cubicBezTo>
                    <a:pt x="161" y="99"/>
                    <a:pt x="109" y="19"/>
                    <a:pt x="62" y="1"/>
                  </a:cubicBezTo>
                  <a:cubicBezTo>
                    <a:pt x="60" y="0"/>
                    <a:pt x="58" y="0"/>
                    <a:pt x="56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7"/>
            <p:cNvSpPr/>
            <p:nvPr/>
          </p:nvSpPr>
          <p:spPr>
            <a:xfrm>
              <a:off x="534860" y="3931915"/>
              <a:ext cx="14602" cy="28334"/>
            </a:xfrm>
            <a:custGeom>
              <a:avLst/>
              <a:gdLst/>
              <a:ahLst/>
              <a:cxnLst/>
              <a:rect l="l" t="t" r="r" b="b"/>
              <a:pathLst>
                <a:path w="168" h="326" extrusionOk="0">
                  <a:moveTo>
                    <a:pt x="82" y="1"/>
                  </a:moveTo>
                  <a:cubicBezTo>
                    <a:pt x="80" y="1"/>
                    <a:pt x="78" y="1"/>
                    <a:pt x="76" y="1"/>
                  </a:cubicBezTo>
                  <a:cubicBezTo>
                    <a:pt x="36" y="7"/>
                    <a:pt x="1" y="82"/>
                    <a:pt x="7" y="162"/>
                  </a:cubicBezTo>
                  <a:cubicBezTo>
                    <a:pt x="7" y="244"/>
                    <a:pt x="41" y="319"/>
                    <a:pt x="81" y="325"/>
                  </a:cubicBezTo>
                  <a:cubicBezTo>
                    <a:pt x="83" y="325"/>
                    <a:pt x="85" y="325"/>
                    <a:pt x="87" y="325"/>
                  </a:cubicBezTo>
                  <a:cubicBezTo>
                    <a:pt x="135" y="325"/>
                    <a:pt x="168" y="257"/>
                    <a:pt x="168" y="168"/>
                  </a:cubicBezTo>
                  <a:cubicBezTo>
                    <a:pt x="168" y="75"/>
                    <a:pt x="131" y="1"/>
                    <a:pt x="8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7"/>
            <p:cNvSpPr/>
            <p:nvPr/>
          </p:nvSpPr>
          <p:spPr>
            <a:xfrm>
              <a:off x="536859" y="3895237"/>
              <a:ext cx="16948" cy="26248"/>
            </a:xfrm>
            <a:custGeom>
              <a:avLst/>
              <a:gdLst/>
              <a:ahLst/>
              <a:cxnLst/>
              <a:rect l="l" t="t" r="r" b="b"/>
              <a:pathLst>
                <a:path w="195" h="302" extrusionOk="0">
                  <a:moveTo>
                    <a:pt x="143" y="1"/>
                  </a:moveTo>
                  <a:cubicBezTo>
                    <a:pt x="137" y="1"/>
                    <a:pt x="130" y="3"/>
                    <a:pt x="122" y="7"/>
                  </a:cubicBezTo>
                  <a:cubicBezTo>
                    <a:pt x="75" y="23"/>
                    <a:pt x="35" y="98"/>
                    <a:pt x="18" y="173"/>
                  </a:cubicBezTo>
                  <a:cubicBezTo>
                    <a:pt x="1" y="246"/>
                    <a:pt x="22" y="301"/>
                    <a:pt x="59" y="301"/>
                  </a:cubicBezTo>
                  <a:cubicBezTo>
                    <a:pt x="60" y="301"/>
                    <a:pt x="62" y="301"/>
                    <a:pt x="64" y="301"/>
                  </a:cubicBezTo>
                  <a:cubicBezTo>
                    <a:pt x="117" y="290"/>
                    <a:pt x="168" y="208"/>
                    <a:pt x="179" y="122"/>
                  </a:cubicBezTo>
                  <a:cubicBezTo>
                    <a:pt x="194" y="49"/>
                    <a:pt x="177" y="1"/>
                    <a:pt x="143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7"/>
            <p:cNvSpPr/>
            <p:nvPr/>
          </p:nvSpPr>
          <p:spPr>
            <a:xfrm>
              <a:off x="545898" y="3867511"/>
              <a:ext cx="17383" cy="19904"/>
            </a:xfrm>
            <a:custGeom>
              <a:avLst/>
              <a:gdLst/>
              <a:ahLst/>
              <a:cxnLst/>
              <a:rect l="l" t="t" r="r" b="b"/>
              <a:pathLst>
                <a:path w="200" h="229" extrusionOk="0">
                  <a:moveTo>
                    <a:pt x="174" y="0"/>
                  </a:moveTo>
                  <a:cubicBezTo>
                    <a:pt x="165" y="0"/>
                    <a:pt x="153" y="5"/>
                    <a:pt x="139" y="13"/>
                  </a:cubicBezTo>
                  <a:cubicBezTo>
                    <a:pt x="99" y="35"/>
                    <a:pt x="48" y="99"/>
                    <a:pt x="18" y="158"/>
                  </a:cubicBezTo>
                  <a:cubicBezTo>
                    <a:pt x="0" y="202"/>
                    <a:pt x="3" y="229"/>
                    <a:pt x="24" y="229"/>
                  </a:cubicBezTo>
                  <a:cubicBezTo>
                    <a:pt x="30" y="229"/>
                    <a:pt x="38" y="227"/>
                    <a:pt x="48" y="222"/>
                  </a:cubicBezTo>
                  <a:cubicBezTo>
                    <a:pt x="93" y="198"/>
                    <a:pt x="157" y="128"/>
                    <a:pt x="179" y="65"/>
                  </a:cubicBezTo>
                  <a:cubicBezTo>
                    <a:pt x="200" y="24"/>
                    <a:pt x="195" y="0"/>
                    <a:pt x="174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7"/>
            <p:cNvSpPr/>
            <p:nvPr/>
          </p:nvSpPr>
          <p:spPr>
            <a:xfrm>
              <a:off x="558066" y="3850128"/>
              <a:ext cx="16862" cy="14080"/>
            </a:xfrm>
            <a:custGeom>
              <a:avLst/>
              <a:gdLst/>
              <a:ahLst/>
              <a:cxnLst/>
              <a:rect l="l" t="t" r="r" b="b"/>
              <a:pathLst>
                <a:path w="194" h="162" extrusionOk="0">
                  <a:moveTo>
                    <a:pt x="187" y="0"/>
                  </a:moveTo>
                  <a:cubicBezTo>
                    <a:pt x="180" y="0"/>
                    <a:pt x="166" y="8"/>
                    <a:pt x="144" y="22"/>
                  </a:cubicBezTo>
                  <a:cubicBezTo>
                    <a:pt x="103" y="51"/>
                    <a:pt x="52" y="97"/>
                    <a:pt x="23" y="131"/>
                  </a:cubicBezTo>
                  <a:cubicBezTo>
                    <a:pt x="6" y="151"/>
                    <a:pt x="1" y="161"/>
                    <a:pt x="7" y="161"/>
                  </a:cubicBezTo>
                  <a:cubicBezTo>
                    <a:pt x="11" y="161"/>
                    <a:pt x="22" y="156"/>
                    <a:pt x="39" y="144"/>
                  </a:cubicBezTo>
                  <a:cubicBezTo>
                    <a:pt x="87" y="115"/>
                    <a:pt x="151" y="62"/>
                    <a:pt x="178" y="27"/>
                  </a:cubicBezTo>
                  <a:cubicBezTo>
                    <a:pt x="191" y="9"/>
                    <a:pt x="193" y="0"/>
                    <a:pt x="187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7"/>
            <p:cNvSpPr/>
            <p:nvPr/>
          </p:nvSpPr>
          <p:spPr>
            <a:xfrm>
              <a:off x="584054" y="4038473"/>
              <a:ext cx="22859" cy="11212"/>
            </a:xfrm>
            <a:custGeom>
              <a:avLst/>
              <a:gdLst/>
              <a:ahLst/>
              <a:cxnLst/>
              <a:rect l="l" t="t" r="r" b="b"/>
              <a:pathLst>
                <a:path w="263" h="129" extrusionOk="0">
                  <a:moveTo>
                    <a:pt x="34" y="1"/>
                  </a:moveTo>
                  <a:cubicBezTo>
                    <a:pt x="8" y="1"/>
                    <a:pt x="0" y="12"/>
                    <a:pt x="18" y="30"/>
                  </a:cubicBezTo>
                  <a:cubicBezTo>
                    <a:pt x="42" y="60"/>
                    <a:pt x="106" y="94"/>
                    <a:pt x="169" y="116"/>
                  </a:cubicBezTo>
                  <a:cubicBezTo>
                    <a:pt x="195" y="124"/>
                    <a:pt x="217" y="129"/>
                    <a:pt x="232" y="129"/>
                  </a:cubicBezTo>
                  <a:cubicBezTo>
                    <a:pt x="253" y="129"/>
                    <a:pt x="263" y="122"/>
                    <a:pt x="256" y="105"/>
                  </a:cubicBezTo>
                  <a:cubicBezTo>
                    <a:pt x="239" y="76"/>
                    <a:pt x="164" y="30"/>
                    <a:pt x="94" y="12"/>
                  </a:cubicBezTo>
                  <a:cubicBezTo>
                    <a:pt x="69" y="4"/>
                    <a:pt x="49" y="1"/>
                    <a:pt x="3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7"/>
            <p:cNvSpPr/>
            <p:nvPr/>
          </p:nvSpPr>
          <p:spPr>
            <a:xfrm>
              <a:off x="572842" y="4014571"/>
              <a:ext cx="27117" cy="20164"/>
            </a:xfrm>
            <a:custGeom>
              <a:avLst/>
              <a:gdLst/>
              <a:ahLst/>
              <a:cxnLst/>
              <a:rect l="l" t="t" r="r" b="b"/>
              <a:pathLst>
                <a:path w="312" h="232" extrusionOk="0">
                  <a:moveTo>
                    <a:pt x="84" y="0"/>
                  </a:moveTo>
                  <a:cubicBezTo>
                    <a:pt x="27" y="0"/>
                    <a:pt x="1" y="36"/>
                    <a:pt x="21" y="85"/>
                  </a:cubicBezTo>
                  <a:cubicBezTo>
                    <a:pt x="43" y="143"/>
                    <a:pt x="119" y="201"/>
                    <a:pt x="189" y="223"/>
                  </a:cubicBezTo>
                  <a:cubicBezTo>
                    <a:pt x="207" y="229"/>
                    <a:pt x="223" y="232"/>
                    <a:pt x="238" y="232"/>
                  </a:cubicBezTo>
                  <a:cubicBezTo>
                    <a:pt x="284" y="232"/>
                    <a:pt x="311" y="204"/>
                    <a:pt x="298" y="161"/>
                  </a:cubicBezTo>
                  <a:cubicBezTo>
                    <a:pt x="286" y="97"/>
                    <a:pt x="200" y="28"/>
                    <a:pt x="119" y="4"/>
                  </a:cubicBezTo>
                  <a:cubicBezTo>
                    <a:pt x="107" y="1"/>
                    <a:pt x="95" y="0"/>
                    <a:pt x="84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7"/>
            <p:cNvSpPr/>
            <p:nvPr/>
          </p:nvSpPr>
          <p:spPr>
            <a:xfrm>
              <a:off x="564585" y="3976502"/>
              <a:ext cx="29030" cy="29203"/>
            </a:xfrm>
            <a:custGeom>
              <a:avLst/>
              <a:gdLst/>
              <a:ahLst/>
              <a:cxnLst/>
              <a:rect l="l" t="t" r="r" b="b"/>
              <a:pathLst>
                <a:path w="334" h="336" extrusionOk="0">
                  <a:moveTo>
                    <a:pt x="121" y="1"/>
                  </a:moveTo>
                  <a:cubicBezTo>
                    <a:pt x="50" y="1"/>
                    <a:pt x="0" y="67"/>
                    <a:pt x="17" y="153"/>
                  </a:cubicBezTo>
                  <a:cubicBezTo>
                    <a:pt x="34" y="234"/>
                    <a:pt x="110" y="314"/>
                    <a:pt x="191" y="332"/>
                  </a:cubicBezTo>
                  <a:cubicBezTo>
                    <a:pt x="200" y="334"/>
                    <a:pt x="209" y="335"/>
                    <a:pt x="218" y="335"/>
                  </a:cubicBezTo>
                  <a:cubicBezTo>
                    <a:pt x="285" y="335"/>
                    <a:pt x="334" y="281"/>
                    <a:pt x="324" y="199"/>
                  </a:cubicBezTo>
                  <a:cubicBezTo>
                    <a:pt x="312" y="101"/>
                    <a:pt x="231" y="9"/>
                    <a:pt x="138" y="2"/>
                  </a:cubicBezTo>
                  <a:cubicBezTo>
                    <a:pt x="132" y="1"/>
                    <a:pt x="127" y="1"/>
                    <a:pt x="121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7"/>
            <p:cNvSpPr/>
            <p:nvPr/>
          </p:nvSpPr>
          <p:spPr>
            <a:xfrm>
              <a:off x="562064" y="3929916"/>
              <a:ext cx="28160" cy="33810"/>
            </a:xfrm>
            <a:custGeom>
              <a:avLst/>
              <a:gdLst/>
              <a:ahLst/>
              <a:cxnLst/>
              <a:rect l="l" t="t" r="r" b="b"/>
              <a:pathLst>
                <a:path w="324" h="389" extrusionOk="0">
                  <a:moveTo>
                    <a:pt x="164" y="0"/>
                  </a:moveTo>
                  <a:cubicBezTo>
                    <a:pt x="162" y="0"/>
                    <a:pt x="159" y="0"/>
                    <a:pt x="156" y="1"/>
                  </a:cubicBezTo>
                  <a:cubicBezTo>
                    <a:pt x="70" y="1"/>
                    <a:pt x="0" y="87"/>
                    <a:pt x="0" y="191"/>
                  </a:cubicBezTo>
                  <a:cubicBezTo>
                    <a:pt x="6" y="295"/>
                    <a:pt x="70" y="382"/>
                    <a:pt x="156" y="388"/>
                  </a:cubicBezTo>
                  <a:cubicBezTo>
                    <a:pt x="159" y="388"/>
                    <a:pt x="162" y="388"/>
                    <a:pt x="164" y="388"/>
                  </a:cubicBezTo>
                  <a:cubicBezTo>
                    <a:pt x="253" y="388"/>
                    <a:pt x="324" y="304"/>
                    <a:pt x="324" y="198"/>
                  </a:cubicBezTo>
                  <a:cubicBezTo>
                    <a:pt x="324" y="85"/>
                    <a:pt x="253" y="0"/>
                    <a:pt x="164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7"/>
            <p:cNvSpPr/>
            <p:nvPr/>
          </p:nvSpPr>
          <p:spPr>
            <a:xfrm>
              <a:off x="564063" y="3886458"/>
              <a:ext cx="29117" cy="30073"/>
            </a:xfrm>
            <a:custGeom>
              <a:avLst/>
              <a:gdLst/>
              <a:ahLst/>
              <a:cxnLst/>
              <a:rect l="l" t="t" r="r" b="b"/>
              <a:pathLst>
                <a:path w="335" h="346" extrusionOk="0">
                  <a:moveTo>
                    <a:pt x="209" y="0"/>
                  </a:moveTo>
                  <a:cubicBezTo>
                    <a:pt x="200" y="0"/>
                    <a:pt x="189" y="1"/>
                    <a:pt x="179" y="4"/>
                  </a:cubicBezTo>
                  <a:cubicBezTo>
                    <a:pt x="98" y="15"/>
                    <a:pt x="23" y="101"/>
                    <a:pt x="12" y="188"/>
                  </a:cubicBezTo>
                  <a:cubicBezTo>
                    <a:pt x="1" y="274"/>
                    <a:pt x="45" y="345"/>
                    <a:pt x="120" y="345"/>
                  </a:cubicBezTo>
                  <a:cubicBezTo>
                    <a:pt x="126" y="345"/>
                    <a:pt x="132" y="345"/>
                    <a:pt x="138" y="344"/>
                  </a:cubicBezTo>
                  <a:cubicBezTo>
                    <a:pt x="231" y="338"/>
                    <a:pt x="312" y="246"/>
                    <a:pt x="324" y="148"/>
                  </a:cubicBezTo>
                  <a:cubicBezTo>
                    <a:pt x="334" y="61"/>
                    <a:pt x="285" y="0"/>
                    <a:pt x="209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7"/>
            <p:cNvSpPr/>
            <p:nvPr/>
          </p:nvSpPr>
          <p:spPr>
            <a:xfrm>
              <a:off x="571451" y="3855343"/>
              <a:ext cx="27552" cy="21207"/>
            </a:xfrm>
            <a:custGeom>
              <a:avLst/>
              <a:gdLst/>
              <a:ahLst/>
              <a:cxnLst/>
              <a:rect l="l" t="t" r="r" b="b"/>
              <a:pathLst>
                <a:path w="317" h="244" extrusionOk="0">
                  <a:moveTo>
                    <a:pt x="236" y="1"/>
                  </a:moveTo>
                  <a:cubicBezTo>
                    <a:pt x="223" y="1"/>
                    <a:pt x="208" y="3"/>
                    <a:pt x="192" y="7"/>
                  </a:cubicBezTo>
                  <a:cubicBezTo>
                    <a:pt x="117" y="25"/>
                    <a:pt x="42" y="89"/>
                    <a:pt x="24" y="153"/>
                  </a:cubicBezTo>
                  <a:cubicBezTo>
                    <a:pt x="1" y="206"/>
                    <a:pt x="30" y="244"/>
                    <a:pt x="87" y="244"/>
                  </a:cubicBezTo>
                  <a:cubicBezTo>
                    <a:pt x="98" y="244"/>
                    <a:pt x="110" y="242"/>
                    <a:pt x="123" y="239"/>
                  </a:cubicBezTo>
                  <a:cubicBezTo>
                    <a:pt x="205" y="223"/>
                    <a:pt x="291" y="153"/>
                    <a:pt x="302" y="77"/>
                  </a:cubicBezTo>
                  <a:cubicBezTo>
                    <a:pt x="316" y="32"/>
                    <a:pt x="286" y="1"/>
                    <a:pt x="236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7"/>
            <p:cNvSpPr/>
            <p:nvPr/>
          </p:nvSpPr>
          <p:spPr>
            <a:xfrm>
              <a:off x="582402" y="3838568"/>
              <a:ext cx="23554" cy="12168"/>
            </a:xfrm>
            <a:custGeom>
              <a:avLst/>
              <a:gdLst/>
              <a:ahLst/>
              <a:cxnLst/>
              <a:rect l="l" t="t" r="r" b="b"/>
              <a:pathLst>
                <a:path w="271" h="140" extrusionOk="0">
                  <a:moveTo>
                    <a:pt x="231" y="0"/>
                  </a:moveTo>
                  <a:cubicBezTo>
                    <a:pt x="215" y="0"/>
                    <a:pt x="194" y="3"/>
                    <a:pt x="170" y="10"/>
                  </a:cubicBezTo>
                  <a:cubicBezTo>
                    <a:pt x="107" y="34"/>
                    <a:pt x="44" y="74"/>
                    <a:pt x="20" y="103"/>
                  </a:cubicBezTo>
                  <a:cubicBezTo>
                    <a:pt x="1" y="127"/>
                    <a:pt x="10" y="140"/>
                    <a:pt x="41" y="140"/>
                  </a:cubicBezTo>
                  <a:cubicBezTo>
                    <a:pt x="55" y="140"/>
                    <a:pt x="73" y="137"/>
                    <a:pt x="95" y="131"/>
                  </a:cubicBezTo>
                  <a:cubicBezTo>
                    <a:pt x="170" y="109"/>
                    <a:pt x="245" y="62"/>
                    <a:pt x="263" y="27"/>
                  </a:cubicBezTo>
                  <a:cubicBezTo>
                    <a:pt x="270" y="9"/>
                    <a:pt x="257" y="0"/>
                    <a:pt x="231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7"/>
            <p:cNvSpPr/>
            <p:nvPr/>
          </p:nvSpPr>
          <p:spPr>
            <a:xfrm>
              <a:off x="619515" y="4045947"/>
              <a:ext cx="25988" cy="8778"/>
            </a:xfrm>
            <a:custGeom>
              <a:avLst/>
              <a:gdLst/>
              <a:ahLst/>
              <a:cxnLst/>
              <a:rect l="l" t="t" r="r" b="b"/>
              <a:pathLst>
                <a:path w="299" h="101" extrusionOk="0">
                  <a:moveTo>
                    <a:pt x="118" y="0"/>
                  </a:moveTo>
                  <a:cubicBezTo>
                    <a:pt x="45" y="0"/>
                    <a:pt x="0" y="22"/>
                    <a:pt x="10" y="49"/>
                  </a:cubicBezTo>
                  <a:cubicBezTo>
                    <a:pt x="16" y="71"/>
                    <a:pt x="85" y="94"/>
                    <a:pt x="160" y="100"/>
                  </a:cubicBezTo>
                  <a:cubicBezTo>
                    <a:pt x="169" y="101"/>
                    <a:pt x="178" y="101"/>
                    <a:pt x="186" y="101"/>
                  </a:cubicBezTo>
                  <a:cubicBezTo>
                    <a:pt x="245" y="101"/>
                    <a:pt x="294" y="85"/>
                    <a:pt x="299" y="60"/>
                  </a:cubicBezTo>
                  <a:cubicBezTo>
                    <a:pt x="299" y="30"/>
                    <a:pt x="229" y="1"/>
                    <a:pt x="143" y="1"/>
                  </a:cubicBezTo>
                  <a:cubicBezTo>
                    <a:pt x="135" y="1"/>
                    <a:pt x="126" y="0"/>
                    <a:pt x="118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7"/>
            <p:cNvSpPr/>
            <p:nvPr/>
          </p:nvSpPr>
          <p:spPr>
            <a:xfrm>
              <a:off x="614822" y="4020916"/>
              <a:ext cx="31811" cy="19817"/>
            </a:xfrm>
            <a:custGeom>
              <a:avLst/>
              <a:gdLst/>
              <a:ahLst/>
              <a:cxnLst/>
              <a:rect l="l" t="t" r="r" b="b"/>
              <a:pathLst>
                <a:path w="366" h="228" extrusionOk="0">
                  <a:moveTo>
                    <a:pt x="164" y="0"/>
                  </a:moveTo>
                  <a:cubicBezTo>
                    <a:pt x="68" y="0"/>
                    <a:pt x="1" y="50"/>
                    <a:pt x="11" y="116"/>
                  </a:cubicBezTo>
                  <a:cubicBezTo>
                    <a:pt x="24" y="174"/>
                    <a:pt x="104" y="220"/>
                    <a:pt x="192" y="227"/>
                  </a:cubicBezTo>
                  <a:cubicBezTo>
                    <a:pt x="197" y="227"/>
                    <a:pt x="202" y="227"/>
                    <a:pt x="206" y="227"/>
                  </a:cubicBezTo>
                  <a:cubicBezTo>
                    <a:pt x="291" y="227"/>
                    <a:pt x="358" y="182"/>
                    <a:pt x="358" y="128"/>
                  </a:cubicBezTo>
                  <a:cubicBezTo>
                    <a:pt x="365" y="64"/>
                    <a:pt x="283" y="6"/>
                    <a:pt x="179" y="0"/>
                  </a:cubicBezTo>
                  <a:cubicBezTo>
                    <a:pt x="174" y="0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7"/>
            <p:cNvSpPr/>
            <p:nvPr/>
          </p:nvSpPr>
          <p:spPr>
            <a:xfrm>
              <a:off x="611780" y="3979631"/>
              <a:ext cx="35287" cy="31376"/>
            </a:xfrm>
            <a:custGeom>
              <a:avLst/>
              <a:gdLst/>
              <a:ahLst/>
              <a:cxnLst/>
              <a:rect l="l" t="t" r="r" b="b"/>
              <a:pathLst>
                <a:path w="406" h="361" extrusionOk="0">
                  <a:moveTo>
                    <a:pt x="198" y="1"/>
                  </a:moveTo>
                  <a:cubicBezTo>
                    <a:pt x="88" y="1"/>
                    <a:pt x="0" y="83"/>
                    <a:pt x="6" y="181"/>
                  </a:cubicBezTo>
                  <a:cubicBezTo>
                    <a:pt x="12" y="278"/>
                    <a:pt x="105" y="355"/>
                    <a:pt x="209" y="360"/>
                  </a:cubicBezTo>
                  <a:cubicBezTo>
                    <a:pt x="318" y="360"/>
                    <a:pt x="406" y="291"/>
                    <a:pt x="406" y="192"/>
                  </a:cubicBezTo>
                  <a:cubicBezTo>
                    <a:pt x="406" y="88"/>
                    <a:pt x="313" y="1"/>
                    <a:pt x="198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7"/>
            <p:cNvSpPr/>
            <p:nvPr/>
          </p:nvSpPr>
          <p:spPr>
            <a:xfrm>
              <a:off x="610302" y="3928351"/>
              <a:ext cx="37287" cy="37373"/>
            </a:xfrm>
            <a:custGeom>
              <a:avLst/>
              <a:gdLst/>
              <a:ahLst/>
              <a:cxnLst/>
              <a:rect l="l" t="t" r="r" b="b"/>
              <a:pathLst>
                <a:path w="429" h="430" extrusionOk="0">
                  <a:moveTo>
                    <a:pt x="215" y="1"/>
                  </a:moveTo>
                  <a:cubicBezTo>
                    <a:pt x="98" y="1"/>
                    <a:pt x="1" y="99"/>
                    <a:pt x="1" y="216"/>
                  </a:cubicBezTo>
                  <a:cubicBezTo>
                    <a:pt x="6" y="331"/>
                    <a:pt x="98" y="430"/>
                    <a:pt x="215" y="430"/>
                  </a:cubicBezTo>
                  <a:cubicBezTo>
                    <a:pt x="330" y="430"/>
                    <a:pt x="428" y="337"/>
                    <a:pt x="428" y="216"/>
                  </a:cubicBezTo>
                  <a:cubicBezTo>
                    <a:pt x="428" y="99"/>
                    <a:pt x="330" y="1"/>
                    <a:pt x="215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7"/>
            <p:cNvSpPr/>
            <p:nvPr/>
          </p:nvSpPr>
          <p:spPr>
            <a:xfrm>
              <a:off x="611345" y="3881591"/>
              <a:ext cx="36244" cy="32419"/>
            </a:xfrm>
            <a:custGeom>
              <a:avLst/>
              <a:gdLst/>
              <a:ahLst/>
              <a:cxnLst/>
              <a:rect l="l" t="t" r="r" b="b"/>
              <a:pathLst>
                <a:path w="417" h="373" extrusionOk="0">
                  <a:moveTo>
                    <a:pt x="224" y="1"/>
                  </a:moveTo>
                  <a:cubicBezTo>
                    <a:pt x="221" y="1"/>
                    <a:pt x="217" y="1"/>
                    <a:pt x="214" y="1"/>
                  </a:cubicBezTo>
                  <a:cubicBezTo>
                    <a:pt x="104" y="1"/>
                    <a:pt x="11" y="82"/>
                    <a:pt x="5" y="186"/>
                  </a:cubicBezTo>
                  <a:cubicBezTo>
                    <a:pt x="0" y="287"/>
                    <a:pt x="81" y="372"/>
                    <a:pt x="192" y="372"/>
                  </a:cubicBezTo>
                  <a:cubicBezTo>
                    <a:pt x="196" y="372"/>
                    <a:pt x="199" y="372"/>
                    <a:pt x="203" y="372"/>
                  </a:cubicBezTo>
                  <a:cubicBezTo>
                    <a:pt x="318" y="372"/>
                    <a:pt x="416" y="284"/>
                    <a:pt x="411" y="175"/>
                  </a:cubicBezTo>
                  <a:cubicBezTo>
                    <a:pt x="411" y="79"/>
                    <a:pt x="329" y="1"/>
                    <a:pt x="22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7"/>
            <p:cNvSpPr/>
            <p:nvPr/>
          </p:nvSpPr>
          <p:spPr>
            <a:xfrm>
              <a:off x="614387" y="3849432"/>
              <a:ext cx="32245" cy="21207"/>
            </a:xfrm>
            <a:custGeom>
              <a:avLst/>
              <a:gdLst/>
              <a:ahLst/>
              <a:cxnLst/>
              <a:rect l="l" t="t" r="r" b="b"/>
              <a:pathLst>
                <a:path w="371" h="244" extrusionOk="0">
                  <a:moveTo>
                    <a:pt x="212" y="0"/>
                  </a:moveTo>
                  <a:cubicBezTo>
                    <a:pt x="207" y="0"/>
                    <a:pt x="202" y="0"/>
                    <a:pt x="197" y="0"/>
                  </a:cubicBezTo>
                  <a:cubicBezTo>
                    <a:pt x="104" y="0"/>
                    <a:pt x="16" y="59"/>
                    <a:pt x="11" y="123"/>
                  </a:cubicBezTo>
                  <a:cubicBezTo>
                    <a:pt x="0" y="189"/>
                    <a:pt x="68" y="244"/>
                    <a:pt x="165" y="244"/>
                  </a:cubicBezTo>
                  <a:cubicBezTo>
                    <a:pt x="169" y="244"/>
                    <a:pt x="174" y="244"/>
                    <a:pt x="179" y="243"/>
                  </a:cubicBezTo>
                  <a:cubicBezTo>
                    <a:pt x="288" y="243"/>
                    <a:pt x="370" y="180"/>
                    <a:pt x="370" y="105"/>
                  </a:cubicBezTo>
                  <a:cubicBezTo>
                    <a:pt x="364" y="44"/>
                    <a:pt x="296" y="0"/>
                    <a:pt x="212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7"/>
            <p:cNvSpPr/>
            <p:nvPr/>
          </p:nvSpPr>
          <p:spPr>
            <a:xfrm>
              <a:off x="618733" y="3833266"/>
              <a:ext cx="26770" cy="10256"/>
            </a:xfrm>
            <a:custGeom>
              <a:avLst/>
              <a:gdLst/>
              <a:ahLst/>
              <a:cxnLst/>
              <a:rect l="l" t="t" r="r" b="b"/>
              <a:pathLst>
                <a:path w="308" h="118" extrusionOk="0">
                  <a:moveTo>
                    <a:pt x="186" y="1"/>
                  </a:moveTo>
                  <a:cubicBezTo>
                    <a:pt x="179" y="1"/>
                    <a:pt x="171" y="1"/>
                    <a:pt x="163" y="2"/>
                  </a:cubicBezTo>
                  <a:cubicBezTo>
                    <a:pt x="88" y="2"/>
                    <a:pt x="19" y="31"/>
                    <a:pt x="13" y="60"/>
                  </a:cubicBezTo>
                  <a:cubicBezTo>
                    <a:pt x="1" y="95"/>
                    <a:pt x="65" y="117"/>
                    <a:pt x="152" y="117"/>
                  </a:cubicBezTo>
                  <a:cubicBezTo>
                    <a:pt x="238" y="111"/>
                    <a:pt x="308" y="82"/>
                    <a:pt x="308" y="48"/>
                  </a:cubicBezTo>
                  <a:cubicBezTo>
                    <a:pt x="303" y="21"/>
                    <a:pt x="251" y="1"/>
                    <a:pt x="186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7"/>
            <p:cNvSpPr/>
            <p:nvPr/>
          </p:nvSpPr>
          <p:spPr>
            <a:xfrm>
              <a:off x="623166" y="3828312"/>
              <a:ext cx="21381" cy="2781"/>
            </a:xfrm>
            <a:custGeom>
              <a:avLst/>
              <a:gdLst/>
              <a:ahLst/>
              <a:cxnLst/>
              <a:rect l="l" t="t" r="r" b="b"/>
              <a:pathLst>
                <a:path w="246" h="32" extrusionOk="0">
                  <a:moveTo>
                    <a:pt x="130" y="0"/>
                  </a:moveTo>
                  <a:cubicBezTo>
                    <a:pt x="72" y="6"/>
                    <a:pt x="14" y="13"/>
                    <a:pt x="8" y="19"/>
                  </a:cubicBezTo>
                  <a:cubicBezTo>
                    <a:pt x="0" y="27"/>
                    <a:pt x="26" y="32"/>
                    <a:pt x="67" y="32"/>
                  </a:cubicBezTo>
                  <a:cubicBezTo>
                    <a:pt x="82" y="32"/>
                    <a:pt x="99" y="31"/>
                    <a:pt x="118" y="30"/>
                  </a:cubicBezTo>
                  <a:cubicBezTo>
                    <a:pt x="187" y="24"/>
                    <a:pt x="246" y="19"/>
                    <a:pt x="246" y="6"/>
                  </a:cubicBezTo>
                  <a:cubicBezTo>
                    <a:pt x="246" y="0"/>
                    <a:pt x="193" y="0"/>
                    <a:pt x="13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7"/>
            <p:cNvSpPr/>
            <p:nvPr/>
          </p:nvSpPr>
          <p:spPr>
            <a:xfrm>
              <a:off x="659670" y="4042384"/>
              <a:ext cx="24684" cy="10169"/>
            </a:xfrm>
            <a:custGeom>
              <a:avLst/>
              <a:gdLst/>
              <a:ahLst/>
              <a:cxnLst/>
              <a:rect l="l" t="t" r="r" b="b"/>
              <a:pathLst>
                <a:path w="284" h="117" extrusionOk="0">
                  <a:moveTo>
                    <a:pt x="224" y="1"/>
                  </a:moveTo>
                  <a:cubicBezTo>
                    <a:pt x="208" y="1"/>
                    <a:pt x="189" y="3"/>
                    <a:pt x="167" y="8"/>
                  </a:cubicBezTo>
                  <a:cubicBezTo>
                    <a:pt x="92" y="20"/>
                    <a:pt x="16" y="60"/>
                    <a:pt x="5" y="90"/>
                  </a:cubicBezTo>
                  <a:cubicBezTo>
                    <a:pt x="1" y="106"/>
                    <a:pt x="24" y="117"/>
                    <a:pt x="64" y="117"/>
                  </a:cubicBezTo>
                  <a:cubicBezTo>
                    <a:pt x="78" y="117"/>
                    <a:pt x="96" y="115"/>
                    <a:pt x="115" y="112"/>
                  </a:cubicBezTo>
                  <a:cubicBezTo>
                    <a:pt x="184" y="95"/>
                    <a:pt x="253" y="66"/>
                    <a:pt x="271" y="37"/>
                  </a:cubicBezTo>
                  <a:cubicBezTo>
                    <a:pt x="284" y="16"/>
                    <a:pt x="266" y="1"/>
                    <a:pt x="22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7"/>
            <p:cNvSpPr/>
            <p:nvPr/>
          </p:nvSpPr>
          <p:spPr>
            <a:xfrm>
              <a:off x="663668" y="4018048"/>
              <a:ext cx="29899" cy="19990"/>
            </a:xfrm>
            <a:custGeom>
              <a:avLst/>
              <a:gdLst/>
              <a:ahLst/>
              <a:cxnLst/>
              <a:rect l="l" t="t" r="r" b="b"/>
              <a:pathLst>
                <a:path w="344" h="230" extrusionOk="0">
                  <a:moveTo>
                    <a:pt x="233" y="1"/>
                  </a:moveTo>
                  <a:cubicBezTo>
                    <a:pt x="222" y="1"/>
                    <a:pt x="209" y="2"/>
                    <a:pt x="196" y="4"/>
                  </a:cubicBezTo>
                  <a:cubicBezTo>
                    <a:pt x="103" y="17"/>
                    <a:pt x="17" y="79"/>
                    <a:pt x="5" y="149"/>
                  </a:cubicBezTo>
                  <a:cubicBezTo>
                    <a:pt x="0" y="197"/>
                    <a:pt x="43" y="229"/>
                    <a:pt x="104" y="229"/>
                  </a:cubicBezTo>
                  <a:cubicBezTo>
                    <a:pt x="117" y="229"/>
                    <a:pt x="130" y="228"/>
                    <a:pt x="143" y="225"/>
                  </a:cubicBezTo>
                  <a:cubicBezTo>
                    <a:pt x="225" y="213"/>
                    <a:pt x="306" y="149"/>
                    <a:pt x="324" y="97"/>
                  </a:cubicBezTo>
                  <a:cubicBezTo>
                    <a:pt x="343" y="42"/>
                    <a:pt x="304" y="1"/>
                    <a:pt x="233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7"/>
            <p:cNvSpPr/>
            <p:nvPr/>
          </p:nvSpPr>
          <p:spPr>
            <a:xfrm>
              <a:off x="667666" y="3978154"/>
              <a:ext cx="32593" cy="30420"/>
            </a:xfrm>
            <a:custGeom>
              <a:avLst/>
              <a:gdLst/>
              <a:ahLst/>
              <a:cxnLst/>
              <a:rect l="l" t="t" r="r" b="b"/>
              <a:pathLst>
                <a:path w="375" h="350" extrusionOk="0">
                  <a:moveTo>
                    <a:pt x="219" y="1"/>
                  </a:moveTo>
                  <a:cubicBezTo>
                    <a:pt x="215" y="1"/>
                    <a:pt x="212" y="1"/>
                    <a:pt x="209" y="1"/>
                  </a:cubicBezTo>
                  <a:cubicBezTo>
                    <a:pt x="104" y="7"/>
                    <a:pt x="11" y="100"/>
                    <a:pt x="6" y="198"/>
                  </a:cubicBezTo>
                  <a:cubicBezTo>
                    <a:pt x="1" y="288"/>
                    <a:pt x="64" y="349"/>
                    <a:pt x="152" y="349"/>
                  </a:cubicBezTo>
                  <a:cubicBezTo>
                    <a:pt x="159" y="349"/>
                    <a:pt x="166" y="349"/>
                    <a:pt x="174" y="348"/>
                  </a:cubicBezTo>
                  <a:cubicBezTo>
                    <a:pt x="266" y="337"/>
                    <a:pt x="347" y="255"/>
                    <a:pt x="364" y="163"/>
                  </a:cubicBezTo>
                  <a:cubicBezTo>
                    <a:pt x="375" y="74"/>
                    <a:pt x="311" y="1"/>
                    <a:pt x="219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7"/>
            <p:cNvSpPr/>
            <p:nvPr/>
          </p:nvSpPr>
          <p:spPr>
            <a:xfrm>
              <a:off x="669578" y="3928960"/>
              <a:ext cx="32767" cy="35722"/>
            </a:xfrm>
            <a:custGeom>
              <a:avLst/>
              <a:gdLst/>
              <a:ahLst/>
              <a:cxnLst/>
              <a:rect l="l" t="t" r="r" b="b"/>
              <a:pathLst>
                <a:path w="377" h="411" extrusionOk="0">
                  <a:moveTo>
                    <a:pt x="198" y="0"/>
                  </a:moveTo>
                  <a:cubicBezTo>
                    <a:pt x="88" y="0"/>
                    <a:pt x="1" y="92"/>
                    <a:pt x="1" y="209"/>
                  </a:cubicBezTo>
                  <a:cubicBezTo>
                    <a:pt x="1" y="320"/>
                    <a:pt x="82" y="410"/>
                    <a:pt x="181" y="410"/>
                  </a:cubicBezTo>
                  <a:cubicBezTo>
                    <a:pt x="185" y="410"/>
                    <a:pt x="188" y="410"/>
                    <a:pt x="192" y="410"/>
                  </a:cubicBezTo>
                  <a:cubicBezTo>
                    <a:pt x="296" y="405"/>
                    <a:pt x="377" y="313"/>
                    <a:pt x="377" y="209"/>
                  </a:cubicBezTo>
                  <a:cubicBezTo>
                    <a:pt x="377" y="98"/>
                    <a:pt x="296" y="6"/>
                    <a:pt x="198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7"/>
            <p:cNvSpPr/>
            <p:nvPr/>
          </p:nvSpPr>
          <p:spPr>
            <a:xfrm>
              <a:off x="667666" y="3883590"/>
              <a:ext cx="33202" cy="31811"/>
            </a:xfrm>
            <a:custGeom>
              <a:avLst/>
              <a:gdLst/>
              <a:ahLst/>
              <a:cxnLst/>
              <a:rect l="l" t="t" r="r" b="b"/>
              <a:pathLst>
                <a:path w="382" h="366" extrusionOk="0">
                  <a:moveTo>
                    <a:pt x="157" y="0"/>
                  </a:moveTo>
                  <a:cubicBezTo>
                    <a:pt x="69" y="0"/>
                    <a:pt x="1" y="67"/>
                    <a:pt x="6" y="163"/>
                  </a:cubicBezTo>
                  <a:cubicBezTo>
                    <a:pt x="11" y="267"/>
                    <a:pt x="104" y="360"/>
                    <a:pt x="214" y="366"/>
                  </a:cubicBezTo>
                  <a:cubicBezTo>
                    <a:pt x="217" y="366"/>
                    <a:pt x="221" y="366"/>
                    <a:pt x="224" y="366"/>
                  </a:cubicBezTo>
                  <a:cubicBezTo>
                    <a:pt x="317" y="366"/>
                    <a:pt x="382" y="287"/>
                    <a:pt x="370" y="192"/>
                  </a:cubicBezTo>
                  <a:cubicBezTo>
                    <a:pt x="359" y="99"/>
                    <a:pt x="271" y="13"/>
                    <a:pt x="179" y="2"/>
                  </a:cubicBezTo>
                  <a:cubicBezTo>
                    <a:pt x="172" y="1"/>
                    <a:pt x="164" y="0"/>
                    <a:pt x="157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7"/>
            <p:cNvSpPr/>
            <p:nvPr/>
          </p:nvSpPr>
          <p:spPr>
            <a:xfrm>
              <a:off x="664189" y="3852127"/>
              <a:ext cx="30507" cy="21207"/>
            </a:xfrm>
            <a:custGeom>
              <a:avLst/>
              <a:gdLst/>
              <a:ahLst/>
              <a:cxnLst/>
              <a:rect l="l" t="t" r="r" b="b"/>
              <a:pathLst>
                <a:path w="351" h="244" extrusionOk="0">
                  <a:moveTo>
                    <a:pt x="112" y="0"/>
                  </a:moveTo>
                  <a:cubicBezTo>
                    <a:pt x="45" y="0"/>
                    <a:pt x="1" y="38"/>
                    <a:pt x="11" y="92"/>
                  </a:cubicBezTo>
                  <a:cubicBezTo>
                    <a:pt x="17" y="161"/>
                    <a:pt x="103" y="231"/>
                    <a:pt x="201" y="242"/>
                  </a:cubicBezTo>
                  <a:cubicBezTo>
                    <a:pt x="211" y="243"/>
                    <a:pt x="220" y="243"/>
                    <a:pt x="228" y="243"/>
                  </a:cubicBezTo>
                  <a:cubicBezTo>
                    <a:pt x="305" y="243"/>
                    <a:pt x="350" y="200"/>
                    <a:pt x="329" y="137"/>
                  </a:cubicBezTo>
                  <a:cubicBezTo>
                    <a:pt x="311" y="79"/>
                    <a:pt x="236" y="17"/>
                    <a:pt x="150" y="4"/>
                  </a:cubicBezTo>
                  <a:cubicBezTo>
                    <a:pt x="137" y="2"/>
                    <a:pt x="124" y="0"/>
                    <a:pt x="112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7"/>
            <p:cNvSpPr/>
            <p:nvPr/>
          </p:nvSpPr>
          <p:spPr>
            <a:xfrm>
              <a:off x="660191" y="3835526"/>
              <a:ext cx="25727" cy="11299"/>
            </a:xfrm>
            <a:custGeom>
              <a:avLst/>
              <a:gdLst/>
              <a:ahLst/>
              <a:cxnLst/>
              <a:rect l="l" t="t" r="r" b="b"/>
              <a:pathLst>
                <a:path w="296" h="130" extrusionOk="0">
                  <a:moveTo>
                    <a:pt x="71" y="0"/>
                  </a:moveTo>
                  <a:cubicBezTo>
                    <a:pt x="28" y="0"/>
                    <a:pt x="0" y="13"/>
                    <a:pt x="4" y="34"/>
                  </a:cubicBezTo>
                  <a:cubicBezTo>
                    <a:pt x="17" y="69"/>
                    <a:pt x="92" y="109"/>
                    <a:pt x="172" y="126"/>
                  </a:cubicBezTo>
                  <a:cubicBezTo>
                    <a:pt x="190" y="128"/>
                    <a:pt x="205" y="130"/>
                    <a:pt x="219" y="130"/>
                  </a:cubicBezTo>
                  <a:cubicBezTo>
                    <a:pt x="270" y="130"/>
                    <a:pt x="295" y="113"/>
                    <a:pt x="277" y="85"/>
                  </a:cubicBezTo>
                  <a:cubicBezTo>
                    <a:pt x="260" y="56"/>
                    <a:pt x="190" y="22"/>
                    <a:pt x="121" y="5"/>
                  </a:cubicBezTo>
                  <a:cubicBezTo>
                    <a:pt x="103" y="2"/>
                    <a:pt x="86" y="0"/>
                    <a:pt x="71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7"/>
            <p:cNvSpPr/>
            <p:nvPr/>
          </p:nvSpPr>
          <p:spPr>
            <a:xfrm>
              <a:off x="656454" y="3829703"/>
              <a:ext cx="20425" cy="4954"/>
            </a:xfrm>
            <a:custGeom>
              <a:avLst/>
              <a:gdLst/>
              <a:ahLst/>
              <a:cxnLst/>
              <a:rect l="l" t="t" r="r" b="b"/>
              <a:pathLst>
                <a:path w="235" h="57" extrusionOk="0">
                  <a:moveTo>
                    <a:pt x="6" y="0"/>
                  </a:moveTo>
                  <a:cubicBezTo>
                    <a:pt x="2" y="0"/>
                    <a:pt x="0" y="1"/>
                    <a:pt x="2" y="3"/>
                  </a:cubicBezTo>
                  <a:cubicBezTo>
                    <a:pt x="13" y="14"/>
                    <a:pt x="77" y="32"/>
                    <a:pt x="146" y="43"/>
                  </a:cubicBezTo>
                  <a:cubicBezTo>
                    <a:pt x="181" y="52"/>
                    <a:pt x="207" y="56"/>
                    <a:pt x="221" y="56"/>
                  </a:cubicBezTo>
                  <a:cubicBezTo>
                    <a:pt x="232" y="56"/>
                    <a:pt x="235" y="53"/>
                    <a:pt x="226" y="48"/>
                  </a:cubicBezTo>
                  <a:cubicBezTo>
                    <a:pt x="210" y="43"/>
                    <a:pt x="152" y="25"/>
                    <a:pt x="95" y="14"/>
                  </a:cubicBezTo>
                  <a:cubicBezTo>
                    <a:pt x="52" y="6"/>
                    <a:pt x="19" y="0"/>
                    <a:pt x="6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7"/>
            <p:cNvSpPr/>
            <p:nvPr/>
          </p:nvSpPr>
          <p:spPr>
            <a:xfrm>
              <a:off x="694262" y="4030563"/>
              <a:ext cx="18947" cy="12603"/>
            </a:xfrm>
            <a:custGeom>
              <a:avLst/>
              <a:gdLst/>
              <a:ahLst/>
              <a:cxnLst/>
              <a:rect l="l" t="t" r="r" b="b"/>
              <a:pathLst>
                <a:path w="218" h="145" extrusionOk="0">
                  <a:moveTo>
                    <a:pt x="205" y="0"/>
                  </a:moveTo>
                  <a:cubicBezTo>
                    <a:pt x="196" y="0"/>
                    <a:pt x="180" y="5"/>
                    <a:pt x="157" y="17"/>
                  </a:cubicBezTo>
                  <a:cubicBezTo>
                    <a:pt x="104" y="46"/>
                    <a:pt x="34" y="92"/>
                    <a:pt x="12" y="127"/>
                  </a:cubicBezTo>
                  <a:cubicBezTo>
                    <a:pt x="0" y="139"/>
                    <a:pt x="0" y="145"/>
                    <a:pt x="10" y="145"/>
                  </a:cubicBezTo>
                  <a:cubicBezTo>
                    <a:pt x="19" y="145"/>
                    <a:pt x="38" y="139"/>
                    <a:pt x="64" y="127"/>
                  </a:cubicBezTo>
                  <a:cubicBezTo>
                    <a:pt x="111" y="98"/>
                    <a:pt x="168" y="58"/>
                    <a:pt x="197" y="28"/>
                  </a:cubicBezTo>
                  <a:cubicBezTo>
                    <a:pt x="214" y="11"/>
                    <a:pt x="217" y="0"/>
                    <a:pt x="205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7"/>
            <p:cNvSpPr/>
            <p:nvPr/>
          </p:nvSpPr>
          <p:spPr>
            <a:xfrm>
              <a:off x="704431" y="4008139"/>
              <a:ext cx="21120" cy="19556"/>
            </a:xfrm>
            <a:custGeom>
              <a:avLst/>
              <a:gdLst/>
              <a:ahLst/>
              <a:cxnLst/>
              <a:rect l="l" t="t" r="r" b="b"/>
              <a:pathLst>
                <a:path w="243" h="225" extrusionOk="0">
                  <a:moveTo>
                    <a:pt x="207" y="0"/>
                  </a:moveTo>
                  <a:cubicBezTo>
                    <a:pt x="198" y="0"/>
                    <a:pt x="186" y="3"/>
                    <a:pt x="173" y="9"/>
                  </a:cubicBezTo>
                  <a:cubicBezTo>
                    <a:pt x="109" y="32"/>
                    <a:pt x="40" y="102"/>
                    <a:pt x="16" y="166"/>
                  </a:cubicBezTo>
                  <a:cubicBezTo>
                    <a:pt x="0" y="202"/>
                    <a:pt x="10" y="224"/>
                    <a:pt x="37" y="224"/>
                  </a:cubicBezTo>
                  <a:cubicBezTo>
                    <a:pt x="48" y="224"/>
                    <a:pt x="63" y="220"/>
                    <a:pt x="80" y="211"/>
                  </a:cubicBezTo>
                  <a:cubicBezTo>
                    <a:pt x="133" y="188"/>
                    <a:pt x="195" y="124"/>
                    <a:pt x="224" y="73"/>
                  </a:cubicBezTo>
                  <a:cubicBezTo>
                    <a:pt x="242" y="28"/>
                    <a:pt x="236" y="0"/>
                    <a:pt x="207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7"/>
            <p:cNvSpPr/>
            <p:nvPr/>
          </p:nvSpPr>
          <p:spPr>
            <a:xfrm>
              <a:off x="713557" y="3973026"/>
              <a:ext cx="21381" cy="27378"/>
            </a:xfrm>
            <a:custGeom>
              <a:avLst/>
              <a:gdLst/>
              <a:ahLst/>
              <a:cxnLst/>
              <a:rect l="l" t="t" r="r" b="b"/>
              <a:pathLst>
                <a:path w="246" h="315" extrusionOk="0">
                  <a:moveTo>
                    <a:pt x="173" y="0"/>
                  </a:moveTo>
                  <a:cubicBezTo>
                    <a:pt x="169" y="0"/>
                    <a:pt x="164" y="1"/>
                    <a:pt x="160" y="2"/>
                  </a:cubicBezTo>
                  <a:cubicBezTo>
                    <a:pt x="90" y="14"/>
                    <a:pt x="28" y="100"/>
                    <a:pt x="10" y="193"/>
                  </a:cubicBezTo>
                  <a:cubicBezTo>
                    <a:pt x="0" y="265"/>
                    <a:pt x="27" y="314"/>
                    <a:pt x="70" y="314"/>
                  </a:cubicBezTo>
                  <a:cubicBezTo>
                    <a:pt x="79" y="314"/>
                    <a:pt x="88" y="312"/>
                    <a:pt x="97" y="309"/>
                  </a:cubicBezTo>
                  <a:cubicBezTo>
                    <a:pt x="154" y="285"/>
                    <a:pt x="212" y="210"/>
                    <a:pt x="229" y="129"/>
                  </a:cubicBezTo>
                  <a:cubicBezTo>
                    <a:pt x="246" y="55"/>
                    <a:pt x="222" y="0"/>
                    <a:pt x="173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7"/>
            <p:cNvSpPr/>
            <p:nvPr/>
          </p:nvSpPr>
          <p:spPr>
            <a:xfrm>
              <a:off x="718337" y="3930872"/>
              <a:ext cx="19730" cy="30768"/>
            </a:xfrm>
            <a:custGeom>
              <a:avLst/>
              <a:gdLst/>
              <a:ahLst/>
              <a:cxnLst/>
              <a:rect l="l" t="t" r="r" b="b"/>
              <a:pathLst>
                <a:path w="227" h="354" extrusionOk="0">
                  <a:moveTo>
                    <a:pt x="116" y="0"/>
                  </a:moveTo>
                  <a:cubicBezTo>
                    <a:pt x="50" y="0"/>
                    <a:pt x="0" y="79"/>
                    <a:pt x="0" y="180"/>
                  </a:cubicBezTo>
                  <a:cubicBezTo>
                    <a:pt x="0" y="280"/>
                    <a:pt x="49" y="354"/>
                    <a:pt x="109" y="354"/>
                  </a:cubicBezTo>
                  <a:cubicBezTo>
                    <a:pt x="112" y="354"/>
                    <a:pt x="114" y="354"/>
                    <a:pt x="117" y="353"/>
                  </a:cubicBezTo>
                  <a:cubicBezTo>
                    <a:pt x="174" y="348"/>
                    <a:pt x="227" y="267"/>
                    <a:pt x="227" y="174"/>
                  </a:cubicBezTo>
                  <a:cubicBezTo>
                    <a:pt x="227" y="88"/>
                    <a:pt x="181" y="6"/>
                    <a:pt x="123" y="1"/>
                  </a:cubicBezTo>
                  <a:cubicBezTo>
                    <a:pt x="120" y="1"/>
                    <a:pt x="118" y="0"/>
                    <a:pt x="116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7"/>
            <p:cNvSpPr/>
            <p:nvPr/>
          </p:nvSpPr>
          <p:spPr>
            <a:xfrm>
              <a:off x="714513" y="3891412"/>
              <a:ext cx="21468" cy="27987"/>
            </a:xfrm>
            <a:custGeom>
              <a:avLst/>
              <a:gdLst/>
              <a:ahLst/>
              <a:cxnLst/>
              <a:rect l="l" t="t" r="r" b="b"/>
              <a:pathLst>
                <a:path w="247" h="322" extrusionOk="0">
                  <a:moveTo>
                    <a:pt x="80" y="0"/>
                  </a:moveTo>
                  <a:cubicBezTo>
                    <a:pt x="30" y="0"/>
                    <a:pt x="0" y="50"/>
                    <a:pt x="10" y="131"/>
                  </a:cubicBezTo>
                  <a:cubicBezTo>
                    <a:pt x="22" y="224"/>
                    <a:pt x="92" y="310"/>
                    <a:pt x="156" y="321"/>
                  </a:cubicBezTo>
                  <a:cubicBezTo>
                    <a:pt x="158" y="322"/>
                    <a:pt x="161" y="322"/>
                    <a:pt x="164" y="322"/>
                  </a:cubicBezTo>
                  <a:cubicBezTo>
                    <a:pt x="216" y="322"/>
                    <a:pt x="246" y="260"/>
                    <a:pt x="231" y="183"/>
                  </a:cubicBezTo>
                  <a:cubicBezTo>
                    <a:pt x="218" y="102"/>
                    <a:pt x="161" y="21"/>
                    <a:pt x="103" y="3"/>
                  </a:cubicBezTo>
                  <a:cubicBezTo>
                    <a:pt x="95" y="1"/>
                    <a:pt x="87" y="0"/>
                    <a:pt x="8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7"/>
            <p:cNvSpPr/>
            <p:nvPr/>
          </p:nvSpPr>
          <p:spPr>
            <a:xfrm>
              <a:off x="705822" y="3862035"/>
              <a:ext cx="21729" cy="20860"/>
            </a:xfrm>
            <a:custGeom>
              <a:avLst/>
              <a:gdLst/>
              <a:ahLst/>
              <a:cxnLst/>
              <a:rect l="l" t="t" r="r" b="b"/>
              <a:pathLst>
                <a:path w="250" h="240" extrusionOk="0">
                  <a:moveTo>
                    <a:pt x="44" y="1"/>
                  </a:moveTo>
                  <a:cubicBezTo>
                    <a:pt x="12" y="1"/>
                    <a:pt x="1" y="28"/>
                    <a:pt x="18" y="69"/>
                  </a:cubicBezTo>
                  <a:cubicBezTo>
                    <a:pt x="40" y="139"/>
                    <a:pt x="110" y="208"/>
                    <a:pt x="174" y="232"/>
                  </a:cubicBezTo>
                  <a:cubicBezTo>
                    <a:pt x="186" y="237"/>
                    <a:pt x="197" y="239"/>
                    <a:pt x="206" y="239"/>
                  </a:cubicBezTo>
                  <a:cubicBezTo>
                    <a:pt x="240" y="239"/>
                    <a:pt x="249" y="208"/>
                    <a:pt x="226" y="162"/>
                  </a:cubicBezTo>
                  <a:cubicBezTo>
                    <a:pt x="203" y="104"/>
                    <a:pt x="139" y="35"/>
                    <a:pt x="88" y="12"/>
                  </a:cubicBezTo>
                  <a:cubicBezTo>
                    <a:pt x="70" y="5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7"/>
            <p:cNvSpPr/>
            <p:nvPr/>
          </p:nvSpPr>
          <p:spPr>
            <a:xfrm>
              <a:off x="695740" y="3845000"/>
              <a:ext cx="19295" cy="13559"/>
            </a:xfrm>
            <a:custGeom>
              <a:avLst/>
              <a:gdLst/>
              <a:ahLst/>
              <a:cxnLst/>
              <a:rect l="l" t="t" r="r" b="b"/>
              <a:pathLst>
                <a:path w="222" h="156" extrusionOk="0">
                  <a:moveTo>
                    <a:pt x="12" y="1"/>
                  </a:moveTo>
                  <a:cubicBezTo>
                    <a:pt x="1" y="1"/>
                    <a:pt x="0" y="8"/>
                    <a:pt x="12" y="22"/>
                  </a:cubicBezTo>
                  <a:cubicBezTo>
                    <a:pt x="36" y="64"/>
                    <a:pt x="105" y="115"/>
                    <a:pt x="163" y="139"/>
                  </a:cubicBezTo>
                  <a:cubicBezTo>
                    <a:pt x="183" y="150"/>
                    <a:pt x="198" y="155"/>
                    <a:pt x="207" y="155"/>
                  </a:cubicBezTo>
                  <a:cubicBezTo>
                    <a:pt x="222" y="155"/>
                    <a:pt x="221" y="142"/>
                    <a:pt x="204" y="121"/>
                  </a:cubicBezTo>
                  <a:cubicBezTo>
                    <a:pt x="174" y="92"/>
                    <a:pt x="116" y="46"/>
                    <a:pt x="65" y="17"/>
                  </a:cubicBezTo>
                  <a:cubicBezTo>
                    <a:pt x="40" y="6"/>
                    <a:pt x="22" y="1"/>
                    <a:pt x="1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7"/>
            <p:cNvSpPr/>
            <p:nvPr/>
          </p:nvSpPr>
          <p:spPr>
            <a:xfrm>
              <a:off x="729463" y="3995537"/>
              <a:ext cx="12777" cy="18252"/>
            </a:xfrm>
            <a:custGeom>
              <a:avLst/>
              <a:gdLst/>
              <a:ahLst/>
              <a:cxnLst/>
              <a:rect l="l" t="t" r="r" b="b"/>
              <a:pathLst>
                <a:path w="147" h="210" extrusionOk="0">
                  <a:moveTo>
                    <a:pt x="139" y="1"/>
                  </a:moveTo>
                  <a:cubicBezTo>
                    <a:pt x="137" y="1"/>
                    <a:pt x="133" y="3"/>
                    <a:pt x="128" y="9"/>
                  </a:cubicBezTo>
                  <a:cubicBezTo>
                    <a:pt x="99" y="38"/>
                    <a:pt x="53" y="102"/>
                    <a:pt x="24" y="159"/>
                  </a:cubicBezTo>
                  <a:cubicBezTo>
                    <a:pt x="5" y="193"/>
                    <a:pt x="1" y="210"/>
                    <a:pt x="8" y="210"/>
                  </a:cubicBezTo>
                  <a:cubicBezTo>
                    <a:pt x="11" y="210"/>
                    <a:pt x="19" y="204"/>
                    <a:pt x="29" y="194"/>
                  </a:cubicBezTo>
                  <a:cubicBezTo>
                    <a:pt x="59" y="165"/>
                    <a:pt x="93" y="108"/>
                    <a:pt x="122" y="61"/>
                  </a:cubicBezTo>
                  <a:cubicBezTo>
                    <a:pt x="139" y="26"/>
                    <a:pt x="146" y="1"/>
                    <a:pt x="139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7"/>
            <p:cNvSpPr/>
            <p:nvPr/>
          </p:nvSpPr>
          <p:spPr>
            <a:xfrm>
              <a:off x="740327" y="3966942"/>
              <a:ext cx="10169" cy="22511"/>
            </a:xfrm>
            <a:custGeom>
              <a:avLst/>
              <a:gdLst/>
              <a:ahLst/>
              <a:cxnLst/>
              <a:rect l="l" t="t" r="r" b="b"/>
              <a:pathLst>
                <a:path w="117" h="259" extrusionOk="0">
                  <a:moveTo>
                    <a:pt x="100" y="1"/>
                  </a:moveTo>
                  <a:cubicBezTo>
                    <a:pt x="98" y="1"/>
                    <a:pt x="96" y="1"/>
                    <a:pt x="95" y="2"/>
                  </a:cubicBezTo>
                  <a:cubicBezTo>
                    <a:pt x="67" y="15"/>
                    <a:pt x="32" y="90"/>
                    <a:pt x="14" y="165"/>
                  </a:cubicBezTo>
                  <a:cubicBezTo>
                    <a:pt x="1" y="224"/>
                    <a:pt x="5" y="258"/>
                    <a:pt x="19" y="258"/>
                  </a:cubicBezTo>
                  <a:cubicBezTo>
                    <a:pt x="23" y="258"/>
                    <a:pt x="27" y="256"/>
                    <a:pt x="32" y="251"/>
                  </a:cubicBezTo>
                  <a:cubicBezTo>
                    <a:pt x="54" y="234"/>
                    <a:pt x="89" y="165"/>
                    <a:pt x="102" y="106"/>
                  </a:cubicBezTo>
                  <a:cubicBezTo>
                    <a:pt x="117" y="44"/>
                    <a:pt x="114" y="1"/>
                    <a:pt x="100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7"/>
            <p:cNvSpPr/>
            <p:nvPr/>
          </p:nvSpPr>
          <p:spPr>
            <a:xfrm>
              <a:off x="745455" y="3933392"/>
              <a:ext cx="7735" cy="24771"/>
            </a:xfrm>
            <a:custGeom>
              <a:avLst/>
              <a:gdLst/>
              <a:ahLst/>
              <a:cxnLst/>
              <a:rect l="l" t="t" r="r" b="b"/>
              <a:pathLst>
                <a:path w="89" h="285" extrusionOk="0">
                  <a:moveTo>
                    <a:pt x="50" y="1"/>
                  </a:moveTo>
                  <a:cubicBezTo>
                    <a:pt x="23" y="1"/>
                    <a:pt x="1" y="63"/>
                    <a:pt x="1" y="145"/>
                  </a:cubicBezTo>
                  <a:cubicBezTo>
                    <a:pt x="1" y="224"/>
                    <a:pt x="17" y="284"/>
                    <a:pt x="45" y="284"/>
                  </a:cubicBezTo>
                  <a:cubicBezTo>
                    <a:pt x="46" y="284"/>
                    <a:pt x="47" y="284"/>
                    <a:pt x="48" y="284"/>
                  </a:cubicBezTo>
                  <a:cubicBezTo>
                    <a:pt x="70" y="279"/>
                    <a:pt x="88" y="209"/>
                    <a:pt x="88" y="140"/>
                  </a:cubicBezTo>
                  <a:cubicBezTo>
                    <a:pt x="88" y="70"/>
                    <a:pt x="70" y="6"/>
                    <a:pt x="54" y="1"/>
                  </a:cubicBezTo>
                  <a:cubicBezTo>
                    <a:pt x="52" y="1"/>
                    <a:pt x="51" y="1"/>
                    <a:pt x="50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7"/>
            <p:cNvSpPr/>
            <p:nvPr/>
          </p:nvSpPr>
          <p:spPr>
            <a:xfrm>
              <a:off x="741283" y="3901234"/>
              <a:ext cx="10169" cy="22859"/>
            </a:xfrm>
            <a:custGeom>
              <a:avLst/>
              <a:gdLst/>
              <a:ahLst/>
              <a:cxnLst/>
              <a:rect l="l" t="t" r="r" b="b"/>
              <a:pathLst>
                <a:path w="117" h="263" extrusionOk="0">
                  <a:moveTo>
                    <a:pt x="24" y="1"/>
                  </a:moveTo>
                  <a:cubicBezTo>
                    <a:pt x="6" y="1"/>
                    <a:pt x="0" y="43"/>
                    <a:pt x="14" y="104"/>
                  </a:cubicBezTo>
                  <a:cubicBezTo>
                    <a:pt x="32" y="181"/>
                    <a:pt x="61" y="256"/>
                    <a:pt x="91" y="261"/>
                  </a:cubicBezTo>
                  <a:cubicBezTo>
                    <a:pt x="93" y="262"/>
                    <a:pt x="95" y="263"/>
                    <a:pt x="97" y="263"/>
                  </a:cubicBezTo>
                  <a:cubicBezTo>
                    <a:pt x="114" y="263"/>
                    <a:pt x="117" y="219"/>
                    <a:pt x="102" y="157"/>
                  </a:cubicBezTo>
                  <a:cubicBezTo>
                    <a:pt x="91" y="93"/>
                    <a:pt x="61" y="24"/>
                    <a:pt x="38" y="7"/>
                  </a:cubicBezTo>
                  <a:cubicBezTo>
                    <a:pt x="33" y="3"/>
                    <a:pt x="28" y="1"/>
                    <a:pt x="2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7"/>
            <p:cNvSpPr/>
            <p:nvPr/>
          </p:nvSpPr>
          <p:spPr>
            <a:xfrm>
              <a:off x="731462" y="3875942"/>
              <a:ext cx="12342" cy="18600"/>
            </a:xfrm>
            <a:custGeom>
              <a:avLst/>
              <a:gdLst/>
              <a:ahLst/>
              <a:cxnLst/>
              <a:rect l="l" t="t" r="r" b="b"/>
              <a:pathLst>
                <a:path w="142" h="214" extrusionOk="0">
                  <a:moveTo>
                    <a:pt x="9" y="0"/>
                  </a:moveTo>
                  <a:cubicBezTo>
                    <a:pt x="0" y="0"/>
                    <a:pt x="2" y="19"/>
                    <a:pt x="17" y="55"/>
                  </a:cubicBezTo>
                  <a:cubicBezTo>
                    <a:pt x="47" y="112"/>
                    <a:pt x="92" y="181"/>
                    <a:pt x="122" y="205"/>
                  </a:cubicBezTo>
                  <a:cubicBezTo>
                    <a:pt x="127" y="211"/>
                    <a:pt x="131" y="213"/>
                    <a:pt x="134" y="213"/>
                  </a:cubicBezTo>
                  <a:cubicBezTo>
                    <a:pt x="142" y="213"/>
                    <a:pt x="134" y="187"/>
                    <a:pt x="116" y="147"/>
                  </a:cubicBezTo>
                  <a:cubicBezTo>
                    <a:pt x="92" y="101"/>
                    <a:pt x="52" y="37"/>
                    <a:pt x="30" y="13"/>
                  </a:cubicBezTo>
                  <a:cubicBezTo>
                    <a:pt x="21" y="4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7"/>
            <p:cNvSpPr/>
            <p:nvPr/>
          </p:nvSpPr>
          <p:spPr>
            <a:xfrm>
              <a:off x="536337" y="3830398"/>
              <a:ext cx="179653" cy="130720"/>
            </a:xfrm>
            <a:custGeom>
              <a:avLst/>
              <a:gdLst/>
              <a:ahLst/>
              <a:cxnLst/>
              <a:rect l="l" t="t" r="r" b="b"/>
              <a:pathLst>
                <a:path w="2067" h="1504" extrusionOk="0">
                  <a:moveTo>
                    <a:pt x="487" y="179"/>
                  </a:moveTo>
                  <a:lnTo>
                    <a:pt x="487" y="179"/>
                  </a:lnTo>
                  <a:cubicBezTo>
                    <a:pt x="463" y="197"/>
                    <a:pt x="435" y="208"/>
                    <a:pt x="417" y="225"/>
                  </a:cubicBezTo>
                  <a:cubicBezTo>
                    <a:pt x="423" y="225"/>
                    <a:pt x="423" y="225"/>
                    <a:pt x="423" y="238"/>
                  </a:cubicBezTo>
                  <a:cubicBezTo>
                    <a:pt x="428" y="232"/>
                    <a:pt x="428" y="232"/>
                    <a:pt x="435" y="232"/>
                  </a:cubicBezTo>
                  <a:lnTo>
                    <a:pt x="487" y="179"/>
                  </a:lnTo>
                  <a:close/>
                  <a:moveTo>
                    <a:pt x="1597" y="243"/>
                  </a:moveTo>
                  <a:cubicBezTo>
                    <a:pt x="1608" y="243"/>
                    <a:pt x="1621" y="249"/>
                    <a:pt x="1632" y="249"/>
                  </a:cubicBezTo>
                  <a:cubicBezTo>
                    <a:pt x="1720" y="267"/>
                    <a:pt x="1800" y="329"/>
                    <a:pt x="1817" y="393"/>
                  </a:cubicBezTo>
                  <a:cubicBezTo>
                    <a:pt x="1835" y="451"/>
                    <a:pt x="1795" y="497"/>
                    <a:pt x="1713" y="497"/>
                  </a:cubicBezTo>
                  <a:lnTo>
                    <a:pt x="1685" y="497"/>
                  </a:lnTo>
                  <a:cubicBezTo>
                    <a:pt x="1678" y="492"/>
                    <a:pt x="1667" y="492"/>
                    <a:pt x="1656" y="492"/>
                  </a:cubicBezTo>
                  <a:cubicBezTo>
                    <a:pt x="1568" y="468"/>
                    <a:pt x="1488" y="406"/>
                    <a:pt x="1482" y="342"/>
                  </a:cubicBezTo>
                  <a:cubicBezTo>
                    <a:pt x="1477" y="294"/>
                    <a:pt x="1499" y="267"/>
                    <a:pt x="1546" y="254"/>
                  </a:cubicBezTo>
                  <a:cubicBezTo>
                    <a:pt x="1557" y="249"/>
                    <a:pt x="1574" y="243"/>
                    <a:pt x="1597" y="243"/>
                  </a:cubicBezTo>
                  <a:close/>
                  <a:moveTo>
                    <a:pt x="284" y="428"/>
                  </a:moveTo>
                  <a:cubicBezTo>
                    <a:pt x="302" y="428"/>
                    <a:pt x="307" y="451"/>
                    <a:pt x="289" y="492"/>
                  </a:cubicBezTo>
                  <a:cubicBezTo>
                    <a:pt x="267" y="555"/>
                    <a:pt x="203" y="625"/>
                    <a:pt x="158" y="649"/>
                  </a:cubicBezTo>
                  <a:cubicBezTo>
                    <a:pt x="151" y="654"/>
                    <a:pt x="139" y="660"/>
                    <a:pt x="134" y="660"/>
                  </a:cubicBezTo>
                  <a:cubicBezTo>
                    <a:pt x="123" y="660"/>
                    <a:pt x="116" y="665"/>
                    <a:pt x="110" y="665"/>
                  </a:cubicBezTo>
                  <a:cubicBezTo>
                    <a:pt x="88" y="665"/>
                    <a:pt x="88" y="636"/>
                    <a:pt x="105" y="590"/>
                  </a:cubicBezTo>
                  <a:cubicBezTo>
                    <a:pt x="134" y="532"/>
                    <a:pt x="185" y="468"/>
                    <a:pt x="227" y="440"/>
                  </a:cubicBezTo>
                  <a:cubicBezTo>
                    <a:pt x="244" y="428"/>
                    <a:pt x="255" y="428"/>
                    <a:pt x="262" y="428"/>
                  </a:cubicBezTo>
                  <a:close/>
                  <a:moveTo>
                    <a:pt x="1082" y="590"/>
                  </a:moveTo>
                  <a:cubicBezTo>
                    <a:pt x="1170" y="590"/>
                    <a:pt x="1245" y="642"/>
                    <a:pt x="1268" y="718"/>
                  </a:cubicBezTo>
                  <a:cubicBezTo>
                    <a:pt x="1274" y="735"/>
                    <a:pt x="1279" y="753"/>
                    <a:pt x="1279" y="775"/>
                  </a:cubicBezTo>
                  <a:cubicBezTo>
                    <a:pt x="1279" y="885"/>
                    <a:pt x="1181" y="978"/>
                    <a:pt x="1066" y="978"/>
                  </a:cubicBezTo>
                  <a:lnTo>
                    <a:pt x="1060" y="978"/>
                  </a:lnTo>
                  <a:cubicBezTo>
                    <a:pt x="943" y="978"/>
                    <a:pt x="857" y="891"/>
                    <a:pt x="863" y="780"/>
                  </a:cubicBezTo>
                  <a:cubicBezTo>
                    <a:pt x="863" y="740"/>
                    <a:pt x="880" y="700"/>
                    <a:pt x="909" y="671"/>
                  </a:cubicBezTo>
                  <a:cubicBezTo>
                    <a:pt x="949" y="625"/>
                    <a:pt x="1007" y="590"/>
                    <a:pt x="1077" y="590"/>
                  </a:cubicBezTo>
                  <a:close/>
                  <a:moveTo>
                    <a:pt x="1690" y="614"/>
                  </a:moveTo>
                  <a:cubicBezTo>
                    <a:pt x="1713" y="619"/>
                    <a:pt x="1731" y="625"/>
                    <a:pt x="1754" y="630"/>
                  </a:cubicBezTo>
                  <a:cubicBezTo>
                    <a:pt x="1829" y="660"/>
                    <a:pt x="1893" y="735"/>
                    <a:pt x="1899" y="815"/>
                  </a:cubicBezTo>
                  <a:cubicBezTo>
                    <a:pt x="1910" y="914"/>
                    <a:pt x="1846" y="989"/>
                    <a:pt x="1747" y="989"/>
                  </a:cubicBezTo>
                  <a:lnTo>
                    <a:pt x="1736" y="989"/>
                  </a:lnTo>
                  <a:cubicBezTo>
                    <a:pt x="1672" y="989"/>
                    <a:pt x="1615" y="954"/>
                    <a:pt x="1574" y="903"/>
                  </a:cubicBezTo>
                  <a:cubicBezTo>
                    <a:pt x="1539" y="868"/>
                    <a:pt x="1522" y="822"/>
                    <a:pt x="1517" y="775"/>
                  </a:cubicBezTo>
                  <a:cubicBezTo>
                    <a:pt x="1517" y="683"/>
                    <a:pt x="1581" y="614"/>
                    <a:pt x="1667" y="614"/>
                  </a:cubicBezTo>
                  <a:close/>
                  <a:moveTo>
                    <a:pt x="1175" y="0"/>
                  </a:moveTo>
                  <a:cubicBezTo>
                    <a:pt x="1395" y="75"/>
                    <a:pt x="1360" y="294"/>
                    <a:pt x="1186" y="462"/>
                  </a:cubicBezTo>
                  <a:cubicBezTo>
                    <a:pt x="1053" y="596"/>
                    <a:pt x="834" y="694"/>
                    <a:pt x="649" y="705"/>
                  </a:cubicBezTo>
                  <a:cubicBezTo>
                    <a:pt x="643" y="705"/>
                    <a:pt x="637" y="711"/>
                    <a:pt x="631" y="711"/>
                  </a:cubicBezTo>
                  <a:cubicBezTo>
                    <a:pt x="643" y="735"/>
                    <a:pt x="649" y="758"/>
                    <a:pt x="643" y="793"/>
                  </a:cubicBezTo>
                  <a:cubicBezTo>
                    <a:pt x="637" y="850"/>
                    <a:pt x="609" y="908"/>
                    <a:pt x="562" y="943"/>
                  </a:cubicBezTo>
                  <a:cubicBezTo>
                    <a:pt x="532" y="978"/>
                    <a:pt x="487" y="1001"/>
                    <a:pt x="441" y="1007"/>
                  </a:cubicBezTo>
                  <a:lnTo>
                    <a:pt x="428" y="1007"/>
                  </a:lnTo>
                  <a:cubicBezTo>
                    <a:pt x="348" y="1007"/>
                    <a:pt x="296" y="937"/>
                    <a:pt x="313" y="844"/>
                  </a:cubicBezTo>
                  <a:cubicBezTo>
                    <a:pt x="319" y="775"/>
                    <a:pt x="371" y="705"/>
                    <a:pt x="428" y="671"/>
                  </a:cubicBezTo>
                  <a:cubicBezTo>
                    <a:pt x="331" y="625"/>
                    <a:pt x="278" y="537"/>
                    <a:pt x="319" y="411"/>
                  </a:cubicBezTo>
                  <a:cubicBezTo>
                    <a:pt x="331" y="376"/>
                    <a:pt x="348" y="347"/>
                    <a:pt x="366" y="312"/>
                  </a:cubicBezTo>
                  <a:lnTo>
                    <a:pt x="366" y="312"/>
                  </a:lnTo>
                  <a:cubicBezTo>
                    <a:pt x="342" y="336"/>
                    <a:pt x="313" y="358"/>
                    <a:pt x="289" y="371"/>
                  </a:cubicBezTo>
                  <a:cubicBezTo>
                    <a:pt x="273" y="382"/>
                    <a:pt x="262" y="387"/>
                    <a:pt x="262" y="387"/>
                  </a:cubicBezTo>
                  <a:cubicBezTo>
                    <a:pt x="255" y="387"/>
                    <a:pt x="255" y="387"/>
                    <a:pt x="255" y="382"/>
                  </a:cubicBezTo>
                  <a:cubicBezTo>
                    <a:pt x="249" y="387"/>
                    <a:pt x="238" y="387"/>
                    <a:pt x="238" y="387"/>
                  </a:cubicBezTo>
                  <a:cubicBezTo>
                    <a:pt x="233" y="387"/>
                    <a:pt x="233" y="387"/>
                    <a:pt x="233" y="382"/>
                  </a:cubicBezTo>
                  <a:cubicBezTo>
                    <a:pt x="169" y="457"/>
                    <a:pt x="110" y="544"/>
                    <a:pt x="64" y="636"/>
                  </a:cubicBezTo>
                  <a:cubicBezTo>
                    <a:pt x="19" y="729"/>
                    <a:pt x="1" y="822"/>
                    <a:pt x="1" y="908"/>
                  </a:cubicBezTo>
                  <a:cubicBezTo>
                    <a:pt x="24" y="839"/>
                    <a:pt x="64" y="780"/>
                    <a:pt x="99" y="764"/>
                  </a:cubicBezTo>
                  <a:cubicBezTo>
                    <a:pt x="105" y="758"/>
                    <a:pt x="110" y="758"/>
                    <a:pt x="116" y="758"/>
                  </a:cubicBezTo>
                  <a:cubicBezTo>
                    <a:pt x="123" y="753"/>
                    <a:pt x="123" y="753"/>
                    <a:pt x="128" y="753"/>
                  </a:cubicBezTo>
                  <a:cubicBezTo>
                    <a:pt x="134" y="746"/>
                    <a:pt x="139" y="746"/>
                    <a:pt x="145" y="746"/>
                  </a:cubicBezTo>
                  <a:cubicBezTo>
                    <a:pt x="180" y="746"/>
                    <a:pt x="203" y="793"/>
                    <a:pt x="185" y="868"/>
                  </a:cubicBezTo>
                  <a:cubicBezTo>
                    <a:pt x="174" y="948"/>
                    <a:pt x="128" y="1023"/>
                    <a:pt x="81" y="1041"/>
                  </a:cubicBezTo>
                  <a:cubicBezTo>
                    <a:pt x="70" y="1053"/>
                    <a:pt x="59" y="1058"/>
                    <a:pt x="46" y="1058"/>
                  </a:cubicBezTo>
                  <a:cubicBezTo>
                    <a:pt x="41" y="1058"/>
                    <a:pt x="41" y="1065"/>
                    <a:pt x="35" y="1065"/>
                  </a:cubicBezTo>
                  <a:cubicBezTo>
                    <a:pt x="46" y="1105"/>
                    <a:pt x="70" y="1140"/>
                    <a:pt x="94" y="1180"/>
                  </a:cubicBezTo>
                  <a:cubicBezTo>
                    <a:pt x="110" y="1186"/>
                    <a:pt x="123" y="1204"/>
                    <a:pt x="128" y="1226"/>
                  </a:cubicBezTo>
                  <a:cubicBezTo>
                    <a:pt x="169" y="1273"/>
                    <a:pt x="220" y="1314"/>
                    <a:pt x="278" y="1354"/>
                  </a:cubicBezTo>
                  <a:cubicBezTo>
                    <a:pt x="278" y="1290"/>
                    <a:pt x="307" y="1232"/>
                    <a:pt x="348" y="1197"/>
                  </a:cubicBezTo>
                  <a:cubicBezTo>
                    <a:pt x="371" y="1169"/>
                    <a:pt x="412" y="1146"/>
                    <a:pt x="452" y="1146"/>
                  </a:cubicBezTo>
                  <a:lnTo>
                    <a:pt x="457" y="1146"/>
                  </a:lnTo>
                  <a:cubicBezTo>
                    <a:pt x="545" y="1146"/>
                    <a:pt x="620" y="1232"/>
                    <a:pt x="620" y="1343"/>
                  </a:cubicBezTo>
                  <a:cubicBezTo>
                    <a:pt x="620" y="1389"/>
                    <a:pt x="609" y="1429"/>
                    <a:pt x="591" y="1458"/>
                  </a:cubicBezTo>
                  <a:cubicBezTo>
                    <a:pt x="585" y="1464"/>
                    <a:pt x="585" y="1469"/>
                    <a:pt x="580" y="1475"/>
                  </a:cubicBezTo>
                  <a:cubicBezTo>
                    <a:pt x="596" y="1482"/>
                    <a:pt x="609" y="1487"/>
                    <a:pt x="625" y="1487"/>
                  </a:cubicBezTo>
                  <a:cubicBezTo>
                    <a:pt x="689" y="1498"/>
                    <a:pt x="764" y="1504"/>
                    <a:pt x="834" y="1504"/>
                  </a:cubicBezTo>
                  <a:lnTo>
                    <a:pt x="898" y="1504"/>
                  </a:lnTo>
                  <a:cubicBezTo>
                    <a:pt x="863" y="1464"/>
                    <a:pt x="845" y="1418"/>
                    <a:pt x="845" y="1365"/>
                  </a:cubicBezTo>
                  <a:cubicBezTo>
                    <a:pt x="845" y="1336"/>
                    <a:pt x="852" y="1314"/>
                    <a:pt x="863" y="1290"/>
                  </a:cubicBezTo>
                  <a:cubicBezTo>
                    <a:pt x="886" y="1197"/>
                    <a:pt x="967" y="1128"/>
                    <a:pt x="1066" y="1128"/>
                  </a:cubicBezTo>
                  <a:cubicBezTo>
                    <a:pt x="1175" y="1128"/>
                    <a:pt x="1268" y="1215"/>
                    <a:pt x="1279" y="1325"/>
                  </a:cubicBezTo>
                  <a:cubicBezTo>
                    <a:pt x="1279" y="1336"/>
                    <a:pt x="1285" y="1354"/>
                    <a:pt x="1285" y="1365"/>
                  </a:cubicBezTo>
                  <a:cubicBezTo>
                    <a:pt x="1285" y="1389"/>
                    <a:pt x="1279" y="1418"/>
                    <a:pt x="1268" y="1434"/>
                  </a:cubicBezTo>
                  <a:cubicBezTo>
                    <a:pt x="1360" y="1405"/>
                    <a:pt x="1453" y="1371"/>
                    <a:pt x="1534" y="1325"/>
                  </a:cubicBezTo>
                  <a:cubicBezTo>
                    <a:pt x="1539" y="1221"/>
                    <a:pt x="1621" y="1134"/>
                    <a:pt x="1725" y="1134"/>
                  </a:cubicBezTo>
                  <a:lnTo>
                    <a:pt x="1731" y="1134"/>
                  </a:lnTo>
                  <a:cubicBezTo>
                    <a:pt x="1747" y="1134"/>
                    <a:pt x="1760" y="1140"/>
                    <a:pt x="1777" y="1146"/>
                  </a:cubicBezTo>
                  <a:cubicBezTo>
                    <a:pt x="1963" y="961"/>
                    <a:pt x="2067" y="718"/>
                    <a:pt x="1997" y="497"/>
                  </a:cubicBezTo>
                  <a:cubicBezTo>
                    <a:pt x="1985" y="475"/>
                    <a:pt x="1974" y="457"/>
                    <a:pt x="1968" y="433"/>
                  </a:cubicBezTo>
                  <a:cubicBezTo>
                    <a:pt x="1963" y="422"/>
                    <a:pt x="1956" y="411"/>
                    <a:pt x="1956" y="399"/>
                  </a:cubicBezTo>
                  <a:cubicBezTo>
                    <a:pt x="1945" y="371"/>
                    <a:pt x="1921" y="336"/>
                    <a:pt x="1899" y="307"/>
                  </a:cubicBezTo>
                  <a:cubicBezTo>
                    <a:pt x="1846" y="249"/>
                    <a:pt x="1789" y="197"/>
                    <a:pt x="1725" y="156"/>
                  </a:cubicBezTo>
                  <a:cubicBezTo>
                    <a:pt x="1725" y="168"/>
                    <a:pt x="1713" y="174"/>
                    <a:pt x="1696" y="179"/>
                  </a:cubicBezTo>
                  <a:cubicBezTo>
                    <a:pt x="1685" y="185"/>
                    <a:pt x="1672" y="185"/>
                    <a:pt x="1650" y="185"/>
                  </a:cubicBezTo>
                  <a:lnTo>
                    <a:pt x="1597" y="185"/>
                  </a:lnTo>
                  <a:cubicBezTo>
                    <a:pt x="1517" y="168"/>
                    <a:pt x="1442" y="128"/>
                    <a:pt x="1429" y="93"/>
                  </a:cubicBezTo>
                  <a:cubicBezTo>
                    <a:pt x="1429" y="81"/>
                    <a:pt x="1429" y="75"/>
                    <a:pt x="1442" y="70"/>
                  </a:cubicBezTo>
                  <a:cubicBezTo>
                    <a:pt x="1447" y="58"/>
                    <a:pt x="1470" y="51"/>
                    <a:pt x="1499" y="51"/>
                  </a:cubicBezTo>
                  <a:lnTo>
                    <a:pt x="1504" y="51"/>
                  </a:lnTo>
                  <a:cubicBezTo>
                    <a:pt x="1413" y="17"/>
                    <a:pt x="1309" y="0"/>
                    <a:pt x="121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7"/>
            <p:cNvSpPr/>
            <p:nvPr/>
          </p:nvSpPr>
          <p:spPr>
            <a:xfrm>
              <a:off x="560500" y="3830398"/>
              <a:ext cx="97084" cy="61797"/>
            </a:xfrm>
            <a:custGeom>
              <a:avLst/>
              <a:gdLst/>
              <a:ahLst/>
              <a:cxnLst/>
              <a:rect l="l" t="t" r="r" b="b"/>
              <a:pathLst>
                <a:path w="1117" h="711" extrusionOk="0">
                  <a:moveTo>
                    <a:pt x="851" y="24"/>
                  </a:moveTo>
                  <a:cubicBezTo>
                    <a:pt x="921" y="24"/>
                    <a:pt x="978" y="46"/>
                    <a:pt x="978" y="70"/>
                  </a:cubicBezTo>
                  <a:lnTo>
                    <a:pt x="978" y="86"/>
                  </a:lnTo>
                  <a:cubicBezTo>
                    <a:pt x="967" y="115"/>
                    <a:pt x="903" y="144"/>
                    <a:pt x="822" y="150"/>
                  </a:cubicBezTo>
                  <a:lnTo>
                    <a:pt x="804" y="150"/>
                  </a:lnTo>
                  <a:cubicBezTo>
                    <a:pt x="740" y="150"/>
                    <a:pt x="695" y="133"/>
                    <a:pt x="683" y="115"/>
                  </a:cubicBezTo>
                  <a:cubicBezTo>
                    <a:pt x="678" y="104"/>
                    <a:pt x="671" y="99"/>
                    <a:pt x="678" y="86"/>
                  </a:cubicBezTo>
                  <a:cubicBezTo>
                    <a:pt x="683" y="58"/>
                    <a:pt x="758" y="29"/>
                    <a:pt x="833" y="24"/>
                  </a:cubicBezTo>
                  <a:close/>
                  <a:moveTo>
                    <a:pt x="475" y="86"/>
                  </a:moveTo>
                  <a:cubicBezTo>
                    <a:pt x="492" y="86"/>
                    <a:pt x="504" y="86"/>
                    <a:pt x="504" y="99"/>
                  </a:cubicBezTo>
                  <a:cubicBezTo>
                    <a:pt x="515" y="99"/>
                    <a:pt x="521" y="110"/>
                    <a:pt x="515" y="121"/>
                  </a:cubicBezTo>
                  <a:cubicBezTo>
                    <a:pt x="497" y="156"/>
                    <a:pt x="422" y="203"/>
                    <a:pt x="347" y="225"/>
                  </a:cubicBezTo>
                  <a:cubicBezTo>
                    <a:pt x="324" y="232"/>
                    <a:pt x="307" y="232"/>
                    <a:pt x="289" y="232"/>
                  </a:cubicBezTo>
                  <a:lnTo>
                    <a:pt x="272" y="232"/>
                  </a:lnTo>
                  <a:cubicBezTo>
                    <a:pt x="243" y="225"/>
                    <a:pt x="238" y="214"/>
                    <a:pt x="254" y="190"/>
                  </a:cubicBezTo>
                  <a:cubicBezTo>
                    <a:pt x="278" y="163"/>
                    <a:pt x="347" y="121"/>
                    <a:pt x="411" y="99"/>
                  </a:cubicBezTo>
                  <a:cubicBezTo>
                    <a:pt x="435" y="93"/>
                    <a:pt x="457" y="86"/>
                    <a:pt x="475" y="86"/>
                  </a:cubicBezTo>
                  <a:close/>
                  <a:moveTo>
                    <a:pt x="822" y="214"/>
                  </a:moveTo>
                  <a:cubicBezTo>
                    <a:pt x="914" y="214"/>
                    <a:pt x="990" y="260"/>
                    <a:pt x="990" y="324"/>
                  </a:cubicBezTo>
                  <a:cubicBezTo>
                    <a:pt x="996" y="399"/>
                    <a:pt x="908" y="462"/>
                    <a:pt x="799" y="462"/>
                  </a:cubicBezTo>
                  <a:lnTo>
                    <a:pt x="793" y="462"/>
                  </a:lnTo>
                  <a:cubicBezTo>
                    <a:pt x="689" y="462"/>
                    <a:pt x="614" y="411"/>
                    <a:pt x="625" y="342"/>
                  </a:cubicBezTo>
                  <a:cubicBezTo>
                    <a:pt x="636" y="272"/>
                    <a:pt x="718" y="219"/>
                    <a:pt x="817" y="214"/>
                  </a:cubicBezTo>
                  <a:close/>
                  <a:moveTo>
                    <a:pt x="347" y="283"/>
                  </a:moveTo>
                  <a:cubicBezTo>
                    <a:pt x="359" y="283"/>
                    <a:pt x="365" y="283"/>
                    <a:pt x="377" y="289"/>
                  </a:cubicBezTo>
                  <a:cubicBezTo>
                    <a:pt x="417" y="294"/>
                    <a:pt x="440" y="324"/>
                    <a:pt x="428" y="364"/>
                  </a:cubicBezTo>
                  <a:cubicBezTo>
                    <a:pt x="417" y="433"/>
                    <a:pt x="331" y="510"/>
                    <a:pt x="249" y="526"/>
                  </a:cubicBezTo>
                  <a:cubicBezTo>
                    <a:pt x="243" y="526"/>
                    <a:pt x="238" y="532"/>
                    <a:pt x="232" y="532"/>
                  </a:cubicBezTo>
                  <a:cubicBezTo>
                    <a:pt x="220" y="532"/>
                    <a:pt x="209" y="537"/>
                    <a:pt x="197" y="537"/>
                  </a:cubicBezTo>
                  <a:cubicBezTo>
                    <a:pt x="139" y="537"/>
                    <a:pt x="110" y="497"/>
                    <a:pt x="128" y="440"/>
                  </a:cubicBezTo>
                  <a:cubicBezTo>
                    <a:pt x="150" y="376"/>
                    <a:pt x="232" y="312"/>
                    <a:pt x="302" y="289"/>
                  </a:cubicBezTo>
                  <a:cubicBezTo>
                    <a:pt x="318" y="289"/>
                    <a:pt x="336" y="283"/>
                    <a:pt x="347" y="283"/>
                  </a:cubicBezTo>
                  <a:close/>
                  <a:moveTo>
                    <a:pt x="897" y="0"/>
                  </a:moveTo>
                  <a:cubicBezTo>
                    <a:pt x="879" y="6"/>
                    <a:pt x="863" y="6"/>
                    <a:pt x="839" y="6"/>
                  </a:cubicBezTo>
                  <a:lnTo>
                    <a:pt x="735" y="6"/>
                  </a:lnTo>
                  <a:cubicBezTo>
                    <a:pt x="550" y="24"/>
                    <a:pt x="371" y="86"/>
                    <a:pt x="209" y="179"/>
                  </a:cubicBezTo>
                  <a:lnTo>
                    <a:pt x="157" y="232"/>
                  </a:lnTo>
                  <a:cubicBezTo>
                    <a:pt x="168" y="232"/>
                    <a:pt x="163" y="238"/>
                    <a:pt x="150" y="254"/>
                  </a:cubicBezTo>
                  <a:cubicBezTo>
                    <a:pt x="134" y="272"/>
                    <a:pt x="116" y="294"/>
                    <a:pt x="88" y="312"/>
                  </a:cubicBezTo>
                  <a:cubicBezTo>
                    <a:pt x="70" y="347"/>
                    <a:pt x="53" y="376"/>
                    <a:pt x="41" y="411"/>
                  </a:cubicBezTo>
                  <a:cubicBezTo>
                    <a:pt x="0" y="537"/>
                    <a:pt x="53" y="625"/>
                    <a:pt x="150" y="671"/>
                  </a:cubicBezTo>
                  <a:cubicBezTo>
                    <a:pt x="163" y="665"/>
                    <a:pt x="168" y="665"/>
                    <a:pt x="179" y="660"/>
                  </a:cubicBezTo>
                  <a:cubicBezTo>
                    <a:pt x="197" y="654"/>
                    <a:pt x="209" y="649"/>
                    <a:pt x="220" y="649"/>
                  </a:cubicBezTo>
                  <a:cubicBezTo>
                    <a:pt x="232" y="642"/>
                    <a:pt x="243" y="642"/>
                    <a:pt x="249" y="642"/>
                  </a:cubicBezTo>
                  <a:cubicBezTo>
                    <a:pt x="296" y="642"/>
                    <a:pt x="336" y="665"/>
                    <a:pt x="353" y="711"/>
                  </a:cubicBezTo>
                  <a:cubicBezTo>
                    <a:pt x="359" y="711"/>
                    <a:pt x="365" y="705"/>
                    <a:pt x="371" y="705"/>
                  </a:cubicBezTo>
                  <a:cubicBezTo>
                    <a:pt x="556" y="694"/>
                    <a:pt x="775" y="596"/>
                    <a:pt x="908" y="462"/>
                  </a:cubicBezTo>
                  <a:cubicBezTo>
                    <a:pt x="1082" y="294"/>
                    <a:pt x="1117" y="75"/>
                    <a:pt x="897" y="0"/>
                  </a:cubicBezTo>
                  <a:close/>
                </a:path>
              </a:pathLst>
            </a:custGeom>
            <a:solidFill>
              <a:srgbClr val="FFF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7"/>
            <p:cNvSpPr/>
            <p:nvPr/>
          </p:nvSpPr>
          <p:spPr>
            <a:xfrm>
              <a:off x="536337" y="3896280"/>
              <a:ext cx="10082" cy="26770"/>
            </a:xfrm>
            <a:custGeom>
              <a:avLst/>
              <a:gdLst/>
              <a:ahLst/>
              <a:cxnLst/>
              <a:rect l="l" t="t" r="r" b="b"/>
              <a:pathLst>
                <a:path w="116" h="308" extrusionOk="0">
                  <a:moveTo>
                    <a:pt x="116" y="0"/>
                  </a:moveTo>
                  <a:cubicBezTo>
                    <a:pt x="110" y="0"/>
                    <a:pt x="105" y="0"/>
                    <a:pt x="99" y="6"/>
                  </a:cubicBezTo>
                  <a:cubicBezTo>
                    <a:pt x="64" y="22"/>
                    <a:pt x="24" y="81"/>
                    <a:pt x="1" y="150"/>
                  </a:cubicBezTo>
                  <a:cubicBezTo>
                    <a:pt x="6" y="203"/>
                    <a:pt x="12" y="254"/>
                    <a:pt x="35" y="307"/>
                  </a:cubicBezTo>
                  <a:cubicBezTo>
                    <a:pt x="41" y="307"/>
                    <a:pt x="41" y="300"/>
                    <a:pt x="46" y="300"/>
                  </a:cubicBezTo>
                  <a:cubicBezTo>
                    <a:pt x="59" y="300"/>
                    <a:pt x="70" y="295"/>
                    <a:pt x="81" y="283"/>
                  </a:cubicBezTo>
                  <a:cubicBezTo>
                    <a:pt x="76" y="283"/>
                    <a:pt x="76" y="283"/>
                    <a:pt x="70" y="289"/>
                  </a:cubicBezTo>
                  <a:lnTo>
                    <a:pt x="64" y="289"/>
                  </a:lnTo>
                  <a:cubicBezTo>
                    <a:pt x="30" y="289"/>
                    <a:pt x="6" y="231"/>
                    <a:pt x="24" y="161"/>
                  </a:cubicBezTo>
                  <a:cubicBezTo>
                    <a:pt x="35" y="92"/>
                    <a:pt x="76" y="22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7"/>
            <p:cNvSpPr/>
            <p:nvPr/>
          </p:nvSpPr>
          <p:spPr>
            <a:xfrm>
              <a:off x="543986" y="3867511"/>
              <a:ext cx="16079" cy="20773"/>
            </a:xfrm>
            <a:custGeom>
              <a:avLst/>
              <a:gdLst/>
              <a:ahLst/>
              <a:cxnLst/>
              <a:rect l="l" t="t" r="r" b="b"/>
              <a:pathLst>
                <a:path w="185" h="239" extrusionOk="0">
                  <a:moveTo>
                    <a:pt x="174" y="1"/>
                  </a:moveTo>
                  <a:cubicBezTo>
                    <a:pt x="167" y="1"/>
                    <a:pt x="156" y="1"/>
                    <a:pt x="139" y="13"/>
                  </a:cubicBezTo>
                  <a:cubicBezTo>
                    <a:pt x="97" y="41"/>
                    <a:pt x="46" y="105"/>
                    <a:pt x="17" y="163"/>
                  </a:cubicBezTo>
                  <a:cubicBezTo>
                    <a:pt x="0" y="209"/>
                    <a:pt x="0" y="238"/>
                    <a:pt x="22" y="238"/>
                  </a:cubicBezTo>
                  <a:cubicBezTo>
                    <a:pt x="28" y="238"/>
                    <a:pt x="35" y="233"/>
                    <a:pt x="46" y="233"/>
                  </a:cubicBezTo>
                  <a:cubicBezTo>
                    <a:pt x="22" y="227"/>
                    <a:pt x="22" y="198"/>
                    <a:pt x="40" y="158"/>
                  </a:cubicBezTo>
                  <a:cubicBezTo>
                    <a:pt x="70" y="99"/>
                    <a:pt x="121" y="35"/>
                    <a:pt x="161" y="13"/>
                  </a:cubicBezTo>
                  <a:cubicBezTo>
                    <a:pt x="174" y="6"/>
                    <a:pt x="179" y="1"/>
                    <a:pt x="1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7"/>
            <p:cNvSpPr/>
            <p:nvPr/>
          </p:nvSpPr>
          <p:spPr>
            <a:xfrm>
              <a:off x="556502" y="3849954"/>
              <a:ext cx="16601" cy="14167"/>
            </a:xfrm>
            <a:custGeom>
              <a:avLst/>
              <a:gdLst/>
              <a:ahLst/>
              <a:cxnLst/>
              <a:rect l="l" t="t" r="r" b="b"/>
              <a:pathLst>
                <a:path w="191" h="163" extrusionOk="0">
                  <a:moveTo>
                    <a:pt x="185" y="0"/>
                  </a:moveTo>
                  <a:cubicBezTo>
                    <a:pt x="116" y="47"/>
                    <a:pt x="57" y="99"/>
                    <a:pt x="1" y="157"/>
                  </a:cubicBezTo>
                  <a:cubicBezTo>
                    <a:pt x="1" y="162"/>
                    <a:pt x="1" y="162"/>
                    <a:pt x="6" y="162"/>
                  </a:cubicBezTo>
                  <a:cubicBezTo>
                    <a:pt x="6" y="162"/>
                    <a:pt x="17" y="162"/>
                    <a:pt x="23" y="157"/>
                  </a:cubicBezTo>
                  <a:cubicBezTo>
                    <a:pt x="30" y="151"/>
                    <a:pt x="35" y="146"/>
                    <a:pt x="41" y="133"/>
                  </a:cubicBezTo>
                  <a:cubicBezTo>
                    <a:pt x="70" y="99"/>
                    <a:pt x="121" y="53"/>
                    <a:pt x="162" y="24"/>
                  </a:cubicBezTo>
                  <a:cubicBezTo>
                    <a:pt x="174" y="18"/>
                    <a:pt x="180" y="13"/>
                    <a:pt x="191" y="13"/>
                  </a:cubicBezTo>
                  <a:cubicBezTo>
                    <a:pt x="191" y="0"/>
                    <a:pt x="191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7"/>
            <p:cNvSpPr/>
            <p:nvPr/>
          </p:nvSpPr>
          <p:spPr>
            <a:xfrm>
              <a:off x="560500" y="3934348"/>
              <a:ext cx="27204" cy="24249"/>
            </a:xfrm>
            <a:custGeom>
              <a:avLst/>
              <a:gdLst/>
              <a:ahLst/>
              <a:cxnLst/>
              <a:rect l="l" t="t" r="r" b="b"/>
              <a:pathLst>
                <a:path w="313" h="279" extrusionOk="0">
                  <a:moveTo>
                    <a:pt x="70" y="1"/>
                  </a:moveTo>
                  <a:cubicBezTo>
                    <a:pt x="29" y="36"/>
                    <a:pt x="0" y="94"/>
                    <a:pt x="0" y="158"/>
                  </a:cubicBezTo>
                  <a:cubicBezTo>
                    <a:pt x="6" y="163"/>
                    <a:pt x="11" y="163"/>
                    <a:pt x="24" y="169"/>
                  </a:cubicBezTo>
                  <a:cubicBezTo>
                    <a:pt x="18" y="163"/>
                    <a:pt x="18" y="152"/>
                    <a:pt x="18" y="140"/>
                  </a:cubicBezTo>
                  <a:cubicBezTo>
                    <a:pt x="18" y="88"/>
                    <a:pt x="35" y="36"/>
                    <a:pt x="70" y="1"/>
                  </a:cubicBezTo>
                  <a:close/>
                  <a:moveTo>
                    <a:pt x="313" y="262"/>
                  </a:moveTo>
                  <a:lnTo>
                    <a:pt x="313" y="262"/>
                  </a:lnTo>
                  <a:cubicBezTo>
                    <a:pt x="307" y="268"/>
                    <a:pt x="302" y="273"/>
                    <a:pt x="296" y="279"/>
                  </a:cubicBezTo>
                  <a:lnTo>
                    <a:pt x="302" y="279"/>
                  </a:lnTo>
                  <a:cubicBezTo>
                    <a:pt x="307" y="273"/>
                    <a:pt x="307" y="268"/>
                    <a:pt x="313" y="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7"/>
            <p:cNvSpPr/>
            <p:nvPr/>
          </p:nvSpPr>
          <p:spPr>
            <a:xfrm>
              <a:off x="562064" y="3887675"/>
              <a:ext cx="23119" cy="30246"/>
            </a:xfrm>
            <a:custGeom>
              <a:avLst/>
              <a:gdLst/>
              <a:ahLst/>
              <a:cxnLst/>
              <a:rect l="l" t="t" r="r" b="b"/>
              <a:pathLst>
                <a:path w="266" h="348" extrusionOk="0">
                  <a:moveTo>
                    <a:pt x="161" y="1"/>
                  </a:moveTo>
                  <a:cubicBezTo>
                    <a:pt x="160" y="1"/>
                    <a:pt x="159" y="2"/>
                    <a:pt x="158" y="2"/>
                  </a:cubicBezTo>
                  <a:lnTo>
                    <a:pt x="158" y="2"/>
                  </a:lnTo>
                  <a:cubicBezTo>
                    <a:pt x="159" y="2"/>
                    <a:pt x="160" y="1"/>
                    <a:pt x="161" y="1"/>
                  </a:cubicBezTo>
                  <a:close/>
                  <a:moveTo>
                    <a:pt x="158" y="2"/>
                  </a:moveTo>
                  <a:cubicBezTo>
                    <a:pt x="149" y="6"/>
                    <a:pt x="143" y="7"/>
                    <a:pt x="132" y="12"/>
                  </a:cubicBezTo>
                  <a:cubicBezTo>
                    <a:pt x="75" y="46"/>
                    <a:pt x="23" y="116"/>
                    <a:pt x="17" y="185"/>
                  </a:cubicBezTo>
                  <a:cubicBezTo>
                    <a:pt x="0" y="278"/>
                    <a:pt x="52" y="348"/>
                    <a:pt x="132" y="348"/>
                  </a:cubicBezTo>
                  <a:lnTo>
                    <a:pt x="145" y="348"/>
                  </a:lnTo>
                  <a:cubicBezTo>
                    <a:pt x="191" y="342"/>
                    <a:pt x="236" y="319"/>
                    <a:pt x="266" y="284"/>
                  </a:cubicBezTo>
                  <a:lnTo>
                    <a:pt x="266" y="284"/>
                  </a:lnTo>
                  <a:cubicBezTo>
                    <a:pt x="236" y="313"/>
                    <a:pt x="202" y="330"/>
                    <a:pt x="161" y="330"/>
                  </a:cubicBezTo>
                  <a:cubicBezTo>
                    <a:pt x="156" y="337"/>
                    <a:pt x="156" y="337"/>
                    <a:pt x="150" y="337"/>
                  </a:cubicBezTo>
                  <a:cubicBezTo>
                    <a:pt x="70" y="337"/>
                    <a:pt x="23" y="267"/>
                    <a:pt x="35" y="174"/>
                  </a:cubicBezTo>
                  <a:cubicBezTo>
                    <a:pt x="46" y="101"/>
                    <a:pt x="96" y="33"/>
                    <a:pt x="15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7"/>
            <p:cNvSpPr/>
            <p:nvPr/>
          </p:nvSpPr>
          <p:spPr>
            <a:xfrm>
              <a:off x="570060" y="3854995"/>
              <a:ext cx="23206" cy="22163"/>
            </a:xfrm>
            <a:custGeom>
              <a:avLst/>
              <a:gdLst/>
              <a:ahLst/>
              <a:cxnLst/>
              <a:rect l="l" t="t" r="r" b="b"/>
              <a:pathLst>
                <a:path w="267" h="255" extrusionOk="0">
                  <a:moveTo>
                    <a:pt x="139" y="243"/>
                  </a:moveTo>
                  <a:cubicBezTo>
                    <a:pt x="137" y="243"/>
                    <a:pt x="134" y="244"/>
                    <a:pt x="132" y="245"/>
                  </a:cubicBezTo>
                  <a:lnTo>
                    <a:pt x="132" y="245"/>
                  </a:lnTo>
                  <a:cubicBezTo>
                    <a:pt x="134" y="245"/>
                    <a:pt x="136" y="244"/>
                    <a:pt x="139" y="243"/>
                  </a:cubicBezTo>
                  <a:close/>
                  <a:moveTo>
                    <a:pt x="237" y="0"/>
                  </a:moveTo>
                  <a:cubicBezTo>
                    <a:pt x="226" y="0"/>
                    <a:pt x="208" y="6"/>
                    <a:pt x="192" y="6"/>
                  </a:cubicBezTo>
                  <a:cubicBezTo>
                    <a:pt x="122" y="29"/>
                    <a:pt x="40" y="93"/>
                    <a:pt x="18" y="157"/>
                  </a:cubicBezTo>
                  <a:cubicBezTo>
                    <a:pt x="0" y="214"/>
                    <a:pt x="29" y="254"/>
                    <a:pt x="87" y="254"/>
                  </a:cubicBezTo>
                  <a:cubicBezTo>
                    <a:pt x="99" y="254"/>
                    <a:pt x="110" y="249"/>
                    <a:pt x="122" y="249"/>
                  </a:cubicBezTo>
                  <a:cubicBezTo>
                    <a:pt x="125" y="249"/>
                    <a:pt x="129" y="247"/>
                    <a:pt x="132" y="245"/>
                  </a:cubicBezTo>
                  <a:lnTo>
                    <a:pt x="132" y="245"/>
                  </a:lnTo>
                  <a:cubicBezTo>
                    <a:pt x="119" y="249"/>
                    <a:pt x="109" y="249"/>
                    <a:pt x="104" y="249"/>
                  </a:cubicBezTo>
                  <a:cubicBezTo>
                    <a:pt x="47" y="249"/>
                    <a:pt x="18" y="209"/>
                    <a:pt x="40" y="157"/>
                  </a:cubicBezTo>
                  <a:cubicBezTo>
                    <a:pt x="58" y="93"/>
                    <a:pt x="133" y="29"/>
                    <a:pt x="208" y="11"/>
                  </a:cubicBezTo>
                  <a:cubicBezTo>
                    <a:pt x="226" y="6"/>
                    <a:pt x="237" y="6"/>
                    <a:pt x="249" y="6"/>
                  </a:cubicBezTo>
                  <a:lnTo>
                    <a:pt x="267" y="6"/>
                  </a:lnTo>
                  <a:cubicBezTo>
                    <a:pt x="255" y="0"/>
                    <a:pt x="249" y="0"/>
                    <a:pt x="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7"/>
            <p:cNvSpPr/>
            <p:nvPr/>
          </p:nvSpPr>
          <p:spPr>
            <a:xfrm>
              <a:off x="581099" y="3837873"/>
              <a:ext cx="23293" cy="12690"/>
            </a:xfrm>
            <a:custGeom>
              <a:avLst/>
              <a:gdLst/>
              <a:ahLst/>
              <a:cxnLst/>
              <a:rect l="l" t="t" r="r" b="b"/>
              <a:pathLst>
                <a:path w="268" h="146" extrusionOk="0">
                  <a:moveTo>
                    <a:pt x="238" y="0"/>
                  </a:moveTo>
                  <a:cubicBezTo>
                    <a:pt x="220" y="0"/>
                    <a:pt x="198" y="7"/>
                    <a:pt x="174" y="13"/>
                  </a:cubicBezTo>
                  <a:cubicBezTo>
                    <a:pt x="110" y="35"/>
                    <a:pt x="41" y="77"/>
                    <a:pt x="17" y="104"/>
                  </a:cubicBezTo>
                  <a:cubicBezTo>
                    <a:pt x="1" y="128"/>
                    <a:pt x="6" y="139"/>
                    <a:pt x="35" y="146"/>
                  </a:cubicBezTo>
                  <a:cubicBezTo>
                    <a:pt x="24" y="139"/>
                    <a:pt x="17" y="128"/>
                    <a:pt x="35" y="111"/>
                  </a:cubicBezTo>
                  <a:cubicBezTo>
                    <a:pt x="59" y="82"/>
                    <a:pt x="122" y="42"/>
                    <a:pt x="185" y="18"/>
                  </a:cubicBezTo>
                  <a:cubicBezTo>
                    <a:pt x="209" y="13"/>
                    <a:pt x="233" y="7"/>
                    <a:pt x="249" y="7"/>
                  </a:cubicBezTo>
                  <a:cubicBezTo>
                    <a:pt x="255" y="7"/>
                    <a:pt x="267" y="7"/>
                    <a:pt x="267" y="13"/>
                  </a:cubicBezTo>
                  <a:cubicBezTo>
                    <a:pt x="267" y="0"/>
                    <a:pt x="255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7"/>
            <p:cNvSpPr/>
            <p:nvPr/>
          </p:nvSpPr>
          <p:spPr>
            <a:xfrm>
              <a:off x="609694" y="3942432"/>
              <a:ext cx="38330" cy="18687"/>
            </a:xfrm>
            <a:custGeom>
              <a:avLst/>
              <a:gdLst/>
              <a:ahLst/>
              <a:cxnLst/>
              <a:rect l="l" t="t" r="r" b="b"/>
              <a:pathLst>
                <a:path w="441" h="215" extrusionOk="0">
                  <a:moveTo>
                    <a:pt x="435" y="36"/>
                  </a:moveTo>
                  <a:lnTo>
                    <a:pt x="435" y="54"/>
                  </a:lnTo>
                  <a:cubicBezTo>
                    <a:pt x="435" y="88"/>
                    <a:pt x="424" y="123"/>
                    <a:pt x="412" y="151"/>
                  </a:cubicBezTo>
                  <a:cubicBezTo>
                    <a:pt x="417" y="151"/>
                    <a:pt x="424" y="151"/>
                    <a:pt x="424" y="145"/>
                  </a:cubicBezTo>
                  <a:cubicBezTo>
                    <a:pt x="435" y="129"/>
                    <a:pt x="441" y="100"/>
                    <a:pt x="441" y="76"/>
                  </a:cubicBezTo>
                  <a:cubicBezTo>
                    <a:pt x="441" y="65"/>
                    <a:pt x="435" y="47"/>
                    <a:pt x="435" y="36"/>
                  </a:cubicBezTo>
                  <a:close/>
                  <a:moveTo>
                    <a:pt x="19" y="1"/>
                  </a:moveTo>
                  <a:lnTo>
                    <a:pt x="19" y="1"/>
                  </a:lnTo>
                  <a:cubicBezTo>
                    <a:pt x="8" y="25"/>
                    <a:pt x="1" y="47"/>
                    <a:pt x="1" y="76"/>
                  </a:cubicBezTo>
                  <a:cubicBezTo>
                    <a:pt x="1" y="129"/>
                    <a:pt x="19" y="175"/>
                    <a:pt x="54" y="215"/>
                  </a:cubicBezTo>
                  <a:lnTo>
                    <a:pt x="83" y="215"/>
                  </a:lnTo>
                  <a:cubicBezTo>
                    <a:pt x="36" y="175"/>
                    <a:pt x="13" y="116"/>
                    <a:pt x="8" y="54"/>
                  </a:cubicBezTo>
                  <a:cubicBezTo>
                    <a:pt x="8" y="36"/>
                    <a:pt x="13" y="19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7"/>
            <p:cNvSpPr/>
            <p:nvPr/>
          </p:nvSpPr>
          <p:spPr>
            <a:xfrm>
              <a:off x="610824" y="3888631"/>
              <a:ext cx="36765" cy="26770"/>
            </a:xfrm>
            <a:custGeom>
              <a:avLst/>
              <a:gdLst/>
              <a:ahLst/>
              <a:cxnLst/>
              <a:rect l="l" t="t" r="r" b="b"/>
              <a:pathLst>
                <a:path w="423" h="308" extrusionOk="0">
                  <a:moveTo>
                    <a:pt x="52" y="1"/>
                  </a:moveTo>
                  <a:lnTo>
                    <a:pt x="52" y="1"/>
                  </a:lnTo>
                  <a:cubicBezTo>
                    <a:pt x="23" y="30"/>
                    <a:pt x="6" y="70"/>
                    <a:pt x="6" y="110"/>
                  </a:cubicBezTo>
                  <a:cubicBezTo>
                    <a:pt x="0" y="221"/>
                    <a:pt x="86" y="308"/>
                    <a:pt x="203" y="308"/>
                  </a:cubicBezTo>
                  <a:lnTo>
                    <a:pt x="209" y="308"/>
                  </a:lnTo>
                  <a:cubicBezTo>
                    <a:pt x="324" y="308"/>
                    <a:pt x="422" y="215"/>
                    <a:pt x="422" y="105"/>
                  </a:cubicBezTo>
                  <a:cubicBezTo>
                    <a:pt x="422" y="83"/>
                    <a:pt x="417" y="65"/>
                    <a:pt x="411" y="48"/>
                  </a:cubicBezTo>
                  <a:lnTo>
                    <a:pt x="411" y="48"/>
                  </a:lnTo>
                  <a:cubicBezTo>
                    <a:pt x="417" y="65"/>
                    <a:pt x="417" y="76"/>
                    <a:pt x="417" y="94"/>
                  </a:cubicBezTo>
                  <a:cubicBezTo>
                    <a:pt x="422" y="203"/>
                    <a:pt x="324" y="291"/>
                    <a:pt x="209" y="291"/>
                  </a:cubicBezTo>
                  <a:lnTo>
                    <a:pt x="209" y="296"/>
                  </a:lnTo>
                  <a:cubicBezTo>
                    <a:pt x="92" y="296"/>
                    <a:pt x="6" y="209"/>
                    <a:pt x="11" y="105"/>
                  </a:cubicBezTo>
                  <a:cubicBezTo>
                    <a:pt x="11" y="65"/>
                    <a:pt x="29" y="30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7"/>
            <p:cNvSpPr/>
            <p:nvPr/>
          </p:nvSpPr>
          <p:spPr>
            <a:xfrm>
              <a:off x="613866" y="3848911"/>
              <a:ext cx="33202" cy="21729"/>
            </a:xfrm>
            <a:custGeom>
              <a:avLst/>
              <a:gdLst/>
              <a:ahLst/>
              <a:cxnLst/>
              <a:rect l="l" t="t" r="r" b="b"/>
              <a:pathLst>
                <a:path w="382" h="250" extrusionOk="0">
                  <a:moveTo>
                    <a:pt x="203" y="1"/>
                  </a:moveTo>
                  <a:cubicBezTo>
                    <a:pt x="104" y="6"/>
                    <a:pt x="22" y="59"/>
                    <a:pt x="11" y="129"/>
                  </a:cubicBezTo>
                  <a:cubicBezTo>
                    <a:pt x="0" y="198"/>
                    <a:pt x="75" y="249"/>
                    <a:pt x="179" y="249"/>
                  </a:cubicBezTo>
                  <a:cubicBezTo>
                    <a:pt x="81" y="249"/>
                    <a:pt x="6" y="198"/>
                    <a:pt x="17" y="129"/>
                  </a:cubicBezTo>
                  <a:cubicBezTo>
                    <a:pt x="22" y="65"/>
                    <a:pt x="110" y="6"/>
                    <a:pt x="203" y="6"/>
                  </a:cubicBezTo>
                  <a:lnTo>
                    <a:pt x="214" y="6"/>
                  </a:lnTo>
                  <a:cubicBezTo>
                    <a:pt x="300" y="6"/>
                    <a:pt x="369" y="54"/>
                    <a:pt x="376" y="111"/>
                  </a:cubicBezTo>
                  <a:cubicBezTo>
                    <a:pt x="376" y="47"/>
                    <a:pt x="300" y="1"/>
                    <a:pt x="208" y="1"/>
                  </a:cubicBezTo>
                  <a:close/>
                  <a:moveTo>
                    <a:pt x="376" y="111"/>
                  </a:moveTo>
                  <a:cubicBezTo>
                    <a:pt x="376" y="186"/>
                    <a:pt x="294" y="249"/>
                    <a:pt x="185" y="249"/>
                  </a:cubicBezTo>
                  <a:cubicBezTo>
                    <a:pt x="294" y="249"/>
                    <a:pt x="382" y="186"/>
                    <a:pt x="376" y="1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7"/>
            <p:cNvSpPr/>
            <p:nvPr/>
          </p:nvSpPr>
          <p:spPr>
            <a:xfrm>
              <a:off x="618907" y="3832397"/>
              <a:ext cx="26596" cy="8083"/>
            </a:xfrm>
            <a:custGeom>
              <a:avLst/>
              <a:gdLst/>
              <a:ahLst/>
              <a:cxnLst/>
              <a:rect l="l" t="t" r="r" b="b"/>
              <a:pathLst>
                <a:path w="306" h="93" extrusionOk="0">
                  <a:moveTo>
                    <a:pt x="161" y="1"/>
                  </a:moveTo>
                  <a:cubicBezTo>
                    <a:pt x="86" y="6"/>
                    <a:pt x="11" y="35"/>
                    <a:pt x="6" y="63"/>
                  </a:cubicBezTo>
                  <a:cubicBezTo>
                    <a:pt x="0" y="73"/>
                    <a:pt x="4" y="79"/>
                    <a:pt x="8" y="86"/>
                  </a:cubicBezTo>
                  <a:lnTo>
                    <a:pt x="8" y="86"/>
                  </a:lnTo>
                  <a:cubicBezTo>
                    <a:pt x="6" y="80"/>
                    <a:pt x="8" y="74"/>
                    <a:pt x="11" y="70"/>
                  </a:cubicBezTo>
                  <a:cubicBezTo>
                    <a:pt x="17" y="41"/>
                    <a:pt x="86" y="12"/>
                    <a:pt x="161" y="12"/>
                  </a:cubicBezTo>
                  <a:cubicBezTo>
                    <a:pt x="167" y="6"/>
                    <a:pt x="173" y="6"/>
                    <a:pt x="179" y="6"/>
                  </a:cubicBezTo>
                  <a:cubicBezTo>
                    <a:pt x="249" y="6"/>
                    <a:pt x="300" y="28"/>
                    <a:pt x="306" y="58"/>
                  </a:cubicBezTo>
                  <a:lnTo>
                    <a:pt x="306" y="47"/>
                  </a:lnTo>
                  <a:cubicBezTo>
                    <a:pt x="306" y="23"/>
                    <a:pt x="249" y="1"/>
                    <a:pt x="179" y="1"/>
                  </a:cubicBezTo>
                  <a:close/>
                  <a:moveTo>
                    <a:pt x="8" y="86"/>
                  </a:moveTo>
                  <a:cubicBezTo>
                    <a:pt x="9" y="88"/>
                    <a:pt x="10" y="91"/>
                    <a:pt x="11" y="92"/>
                  </a:cubicBezTo>
                  <a:cubicBezTo>
                    <a:pt x="10" y="90"/>
                    <a:pt x="9" y="88"/>
                    <a:pt x="8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7"/>
            <p:cNvSpPr/>
            <p:nvPr/>
          </p:nvSpPr>
          <p:spPr>
            <a:xfrm>
              <a:off x="673055" y="3885155"/>
              <a:ext cx="29290" cy="31202"/>
            </a:xfrm>
            <a:custGeom>
              <a:avLst/>
              <a:gdLst/>
              <a:ahLst/>
              <a:cxnLst/>
              <a:rect l="l" t="t" r="r" b="b"/>
              <a:pathLst>
                <a:path w="337" h="359" extrusionOk="0">
                  <a:moveTo>
                    <a:pt x="181" y="0"/>
                  </a:moveTo>
                  <a:lnTo>
                    <a:pt x="181" y="0"/>
                  </a:lnTo>
                  <a:cubicBezTo>
                    <a:pt x="244" y="35"/>
                    <a:pt x="302" y="99"/>
                    <a:pt x="308" y="174"/>
                  </a:cubicBezTo>
                  <a:cubicBezTo>
                    <a:pt x="320" y="273"/>
                    <a:pt x="256" y="348"/>
                    <a:pt x="158" y="348"/>
                  </a:cubicBezTo>
                  <a:lnTo>
                    <a:pt x="152" y="348"/>
                  </a:lnTo>
                  <a:cubicBezTo>
                    <a:pt x="94" y="342"/>
                    <a:pt x="35" y="313"/>
                    <a:pt x="1" y="273"/>
                  </a:cubicBezTo>
                  <a:lnTo>
                    <a:pt x="1" y="273"/>
                  </a:lnTo>
                  <a:cubicBezTo>
                    <a:pt x="42" y="324"/>
                    <a:pt x="99" y="359"/>
                    <a:pt x="163" y="359"/>
                  </a:cubicBezTo>
                  <a:lnTo>
                    <a:pt x="174" y="359"/>
                  </a:lnTo>
                  <a:cubicBezTo>
                    <a:pt x="273" y="359"/>
                    <a:pt x="337" y="284"/>
                    <a:pt x="326" y="185"/>
                  </a:cubicBezTo>
                  <a:cubicBezTo>
                    <a:pt x="320" y="105"/>
                    <a:pt x="256" y="3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7"/>
            <p:cNvSpPr/>
            <p:nvPr/>
          </p:nvSpPr>
          <p:spPr>
            <a:xfrm>
              <a:off x="670708" y="3851518"/>
              <a:ext cx="25118" cy="22163"/>
            </a:xfrm>
            <a:custGeom>
              <a:avLst/>
              <a:gdLst/>
              <a:ahLst/>
              <a:cxnLst/>
              <a:rect l="l" t="t" r="r" b="b"/>
              <a:pathLst>
                <a:path w="289" h="255" extrusionOk="0">
                  <a:moveTo>
                    <a:pt x="51" y="0"/>
                  </a:moveTo>
                  <a:cubicBezTo>
                    <a:pt x="28" y="0"/>
                    <a:pt x="11" y="6"/>
                    <a:pt x="0" y="11"/>
                  </a:cubicBezTo>
                  <a:cubicBezTo>
                    <a:pt x="11" y="6"/>
                    <a:pt x="22" y="6"/>
                    <a:pt x="40" y="6"/>
                  </a:cubicBezTo>
                  <a:cubicBezTo>
                    <a:pt x="51" y="6"/>
                    <a:pt x="62" y="6"/>
                    <a:pt x="75" y="11"/>
                  </a:cubicBezTo>
                  <a:cubicBezTo>
                    <a:pt x="161" y="24"/>
                    <a:pt x="236" y="86"/>
                    <a:pt x="254" y="144"/>
                  </a:cubicBezTo>
                  <a:cubicBezTo>
                    <a:pt x="271" y="208"/>
                    <a:pt x="231" y="249"/>
                    <a:pt x="156" y="249"/>
                  </a:cubicBezTo>
                  <a:lnTo>
                    <a:pt x="110" y="249"/>
                  </a:lnTo>
                  <a:cubicBezTo>
                    <a:pt x="121" y="249"/>
                    <a:pt x="132" y="249"/>
                    <a:pt x="139" y="254"/>
                  </a:cubicBezTo>
                  <a:lnTo>
                    <a:pt x="167" y="254"/>
                  </a:lnTo>
                  <a:cubicBezTo>
                    <a:pt x="249" y="254"/>
                    <a:pt x="289" y="208"/>
                    <a:pt x="271" y="150"/>
                  </a:cubicBezTo>
                  <a:cubicBezTo>
                    <a:pt x="254" y="86"/>
                    <a:pt x="174" y="24"/>
                    <a:pt x="86" y="6"/>
                  </a:cubicBezTo>
                  <a:cubicBezTo>
                    <a:pt x="75" y="6"/>
                    <a:pt x="6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7"/>
            <p:cNvSpPr/>
            <p:nvPr/>
          </p:nvSpPr>
          <p:spPr>
            <a:xfrm>
              <a:off x="661582" y="3834831"/>
              <a:ext cx="24771" cy="11212"/>
            </a:xfrm>
            <a:custGeom>
              <a:avLst/>
              <a:gdLst/>
              <a:ahLst/>
              <a:cxnLst/>
              <a:rect l="l" t="t" r="r" b="b"/>
              <a:pathLst>
                <a:path w="285" h="129" extrusionOk="0">
                  <a:moveTo>
                    <a:pt x="58" y="0"/>
                  </a:moveTo>
                  <a:cubicBezTo>
                    <a:pt x="29" y="0"/>
                    <a:pt x="6" y="7"/>
                    <a:pt x="1" y="19"/>
                  </a:cubicBezTo>
                  <a:cubicBezTo>
                    <a:pt x="12" y="13"/>
                    <a:pt x="29" y="7"/>
                    <a:pt x="52" y="7"/>
                  </a:cubicBezTo>
                  <a:cubicBezTo>
                    <a:pt x="63" y="7"/>
                    <a:pt x="87" y="7"/>
                    <a:pt x="105" y="13"/>
                  </a:cubicBezTo>
                  <a:cubicBezTo>
                    <a:pt x="93" y="7"/>
                    <a:pt x="81" y="0"/>
                    <a:pt x="63" y="0"/>
                  </a:cubicBezTo>
                  <a:close/>
                  <a:moveTo>
                    <a:pt x="261" y="88"/>
                  </a:moveTo>
                  <a:lnTo>
                    <a:pt x="261" y="93"/>
                  </a:lnTo>
                  <a:cubicBezTo>
                    <a:pt x="272" y="112"/>
                    <a:pt x="266" y="123"/>
                    <a:pt x="255" y="128"/>
                  </a:cubicBezTo>
                  <a:cubicBezTo>
                    <a:pt x="272" y="123"/>
                    <a:pt x="284" y="117"/>
                    <a:pt x="284" y="105"/>
                  </a:cubicBezTo>
                  <a:cubicBezTo>
                    <a:pt x="272" y="99"/>
                    <a:pt x="266" y="93"/>
                    <a:pt x="261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7"/>
            <p:cNvSpPr/>
            <p:nvPr/>
          </p:nvSpPr>
          <p:spPr>
            <a:xfrm>
              <a:off x="544421" y="3932958"/>
              <a:ext cx="3129" cy="4085"/>
            </a:xfrm>
            <a:custGeom>
              <a:avLst/>
              <a:gdLst/>
              <a:ahLst/>
              <a:cxnLst/>
              <a:rect l="l" t="t" r="r" b="b"/>
              <a:pathLst>
                <a:path w="36" h="47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11"/>
                    <a:pt x="23" y="29"/>
                    <a:pt x="35" y="46"/>
                  </a:cubicBezTo>
                  <a:cubicBezTo>
                    <a:pt x="30" y="24"/>
                    <a:pt x="17" y="6"/>
                    <a:pt x="1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7"/>
            <p:cNvSpPr/>
            <p:nvPr/>
          </p:nvSpPr>
          <p:spPr>
            <a:xfrm>
              <a:off x="536859" y="3895150"/>
              <a:ext cx="17209" cy="26248"/>
            </a:xfrm>
            <a:custGeom>
              <a:avLst/>
              <a:gdLst/>
              <a:ahLst/>
              <a:cxnLst/>
              <a:rect l="l" t="t" r="r" b="b"/>
              <a:pathLst>
                <a:path w="198" h="302" extrusionOk="0">
                  <a:moveTo>
                    <a:pt x="139" y="1"/>
                  </a:moveTo>
                  <a:cubicBezTo>
                    <a:pt x="133" y="1"/>
                    <a:pt x="128" y="1"/>
                    <a:pt x="122" y="8"/>
                  </a:cubicBezTo>
                  <a:cubicBezTo>
                    <a:pt x="117" y="8"/>
                    <a:pt x="117" y="8"/>
                    <a:pt x="110" y="13"/>
                  </a:cubicBezTo>
                  <a:cubicBezTo>
                    <a:pt x="70" y="35"/>
                    <a:pt x="29" y="105"/>
                    <a:pt x="18" y="174"/>
                  </a:cubicBezTo>
                  <a:cubicBezTo>
                    <a:pt x="0" y="244"/>
                    <a:pt x="24" y="302"/>
                    <a:pt x="58" y="302"/>
                  </a:cubicBezTo>
                  <a:lnTo>
                    <a:pt x="64" y="302"/>
                  </a:lnTo>
                  <a:cubicBezTo>
                    <a:pt x="70" y="296"/>
                    <a:pt x="70" y="296"/>
                    <a:pt x="75" y="296"/>
                  </a:cubicBezTo>
                  <a:cubicBezTo>
                    <a:pt x="122" y="278"/>
                    <a:pt x="168" y="203"/>
                    <a:pt x="179" y="123"/>
                  </a:cubicBezTo>
                  <a:cubicBezTo>
                    <a:pt x="197" y="48"/>
                    <a:pt x="174" y="1"/>
                    <a:pt x="13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7"/>
            <p:cNvSpPr/>
            <p:nvPr/>
          </p:nvSpPr>
          <p:spPr>
            <a:xfrm>
              <a:off x="545898" y="3867511"/>
              <a:ext cx="17209" cy="20251"/>
            </a:xfrm>
            <a:custGeom>
              <a:avLst/>
              <a:gdLst/>
              <a:ahLst/>
              <a:cxnLst/>
              <a:rect l="l" t="t" r="r" b="b"/>
              <a:pathLst>
                <a:path w="198" h="233" extrusionOk="0">
                  <a:moveTo>
                    <a:pt x="163" y="1"/>
                  </a:moveTo>
                  <a:cubicBezTo>
                    <a:pt x="157" y="1"/>
                    <a:pt x="152" y="6"/>
                    <a:pt x="139" y="13"/>
                  </a:cubicBezTo>
                  <a:cubicBezTo>
                    <a:pt x="99" y="35"/>
                    <a:pt x="48" y="99"/>
                    <a:pt x="18" y="158"/>
                  </a:cubicBezTo>
                  <a:cubicBezTo>
                    <a:pt x="0" y="198"/>
                    <a:pt x="0" y="227"/>
                    <a:pt x="24" y="233"/>
                  </a:cubicBezTo>
                  <a:cubicBezTo>
                    <a:pt x="29" y="233"/>
                    <a:pt x="41" y="227"/>
                    <a:pt x="48" y="222"/>
                  </a:cubicBezTo>
                  <a:cubicBezTo>
                    <a:pt x="93" y="198"/>
                    <a:pt x="157" y="128"/>
                    <a:pt x="179" y="65"/>
                  </a:cubicBezTo>
                  <a:cubicBezTo>
                    <a:pt x="197" y="24"/>
                    <a:pt x="192" y="1"/>
                    <a:pt x="174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7"/>
            <p:cNvSpPr/>
            <p:nvPr/>
          </p:nvSpPr>
          <p:spPr>
            <a:xfrm>
              <a:off x="558414" y="3850475"/>
              <a:ext cx="16775" cy="13646"/>
            </a:xfrm>
            <a:custGeom>
              <a:avLst/>
              <a:gdLst/>
              <a:ahLst/>
              <a:cxnLst/>
              <a:rect l="l" t="t" r="r" b="b"/>
              <a:pathLst>
                <a:path w="193" h="157" extrusionOk="0">
                  <a:moveTo>
                    <a:pt x="181" y="1"/>
                  </a:moveTo>
                  <a:cubicBezTo>
                    <a:pt x="174" y="1"/>
                    <a:pt x="174" y="1"/>
                    <a:pt x="169" y="7"/>
                  </a:cubicBezTo>
                  <a:cubicBezTo>
                    <a:pt x="158" y="7"/>
                    <a:pt x="152" y="12"/>
                    <a:pt x="140" y="18"/>
                  </a:cubicBezTo>
                  <a:cubicBezTo>
                    <a:pt x="99" y="47"/>
                    <a:pt x="48" y="93"/>
                    <a:pt x="19" y="127"/>
                  </a:cubicBezTo>
                  <a:cubicBezTo>
                    <a:pt x="13" y="140"/>
                    <a:pt x="8" y="145"/>
                    <a:pt x="1" y="151"/>
                  </a:cubicBezTo>
                  <a:cubicBezTo>
                    <a:pt x="1" y="156"/>
                    <a:pt x="1" y="156"/>
                    <a:pt x="8" y="156"/>
                  </a:cubicBezTo>
                  <a:cubicBezTo>
                    <a:pt x="8" y="156"/>
                    <a:pt x="19" y="151"/>
                    <a:pt x="35" y="140"/>
                  </a:cubicBezTo>
                  <a:cubicBezTo>
                    <a:pt x="59" y="127"/>
                    <a:pt x="88" y="105"/>
                    <a:pt x="112" y="81"/>
                  </a:cubicBezTo>
                  <a:cubicBezTo>
                    <a:pt x="140" y="63"/>
                    <a:pt x="158" y="41"/>
                    <a:pt x="174" y="23"/>
                  </a:cubicBezTo>
                  <a:cubicBezTo>
                    <a:pt x="187" y="7"/>
                    <a:pt x="192" y="1"/>
                    <a:pt x="18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7"/>
            <p:cNvSpPr/>
            <p:nvPr/>
          </p:nvSpPr>
          <p:spPr>
            <a:xfrm>
              <a:off x="562064" y="3929916"/>
              <a:ext cx="28160" cy="28682"/>
            </a:xfrm>
            <a:custGeom>
              <a:avLst/>
              <a:gdLst/>
              <a:ahLst/>
              <a:cxnLst/>
              <a:rect l="l" t="t" r="r" b="b"/>
              <a:pathLst>
                <a:path w="324" h="330" extrusionOk="0">
                  <a:moveTo>
                    <a:pt x="156" y="1"/>
                  </a:moveTo>
                  <a:cubicBezTo>
                    <a:pt x="116" y="1"/>
                    <a:pt x="75" y="24"/>
                    <a:pt x="52" y="52"/>
                  </a:cubicBezTo>
                  <a:cubicBezTo>
                    <a:pt x="17" y="87"/>
                    <a:pt x="0" y="139"/>
                    <a:pt x="0" y="191"/>
                  </a:cubicBezTo>
                  <a:cubicBezTo>
                    <a:pt x="0" y="203"/>
                    <a:pt x="0" y="214"/>
                    <a:pt x="6" y="220"/>
                  </a:cubicBezTo>
                  <a:cubicBezTo>
                    <a:pt x="86" y="273"/>
                    <a:pt x="179" y="307"/>
                    <a:pt x="278" y="330"/>
                  </a:cubicBezTo>
                  <a:cubicBezTo>
                    <a:pt x="284" y="324"/>
                    <a:pt x="289" y="319"/>
                    <a:pt x="295" y="313"/>
                  </a:cubicBezTo>
                  <a:cubicBezTo>
                    <a:pt x="313" y="284"/>
                    <a:pt x="324" y="244"/>
                    <a:pt x="324" y="198"/>
                  </a:cubicBezTo>
                  <a:cubicBezTo>
                    <a:pt x="324" y="87"/>
                    <a:pt x="249" y="1"/>
                    <a:pt x="16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7"/>
            <p:cNvSpPr/>
            <p:nvPr/>
          </p:nvSpPr>
          <p:spPr>
            <a:xfrm>
              <a:off x="563976" y="3886111"/>
              <a:ext cx="28856" cy="30855"/>
            </a:xfrm>
            <a:custGeom>
              <a:avLst/>
              <a:gdLst/>
              <a:ahLst/>
              <a:cxnLst/>
              <a:rect l="l" t="t" r="r" b="b"/>
              <a:pathLst>
                <a:path w="332" h="355" extrusionOk="0">
                  <a:moveTo>
                    <a:pt x="209" y="1"/>
                  </a:moveTo>
                  <a:cubicBezTo>
                    <a:pt x="203" y="1"/>
                    <a:pt x="192" y="1"/>
                    <a:pt x="180" y="8"/>
                  </a:cubicBezTo>
                  <a:cubicBezTo>
                    <a:pt x="169" y="8"/>
                    <a:pt x="157" y="13"/>
                    <a:pt x="139" y="19"/>
                  </a:cubicBezTo>
                  <a:cubicBezTo>
                    <a:pt x="76" y="48"/>
                    <a:pt x="24" y="117"/>
                    <a:pt x="13" y="192"/>
                  </a:cubicBezTo>
                  <a:cubicBezTo>
                    <a:pt x="1" y="285"/>
                    <a:pt x="48" y="355"/>
                    <a:pt x="128" y="355"/>
                  </a:cubicBezTo>
                  <a:cubicBezTo>
                    <a:pt x="134" y="355"/>
                    <a:pt x="134" y="355"/>
                    <a:pt x="139" y="348"/>
                  </a:cubicBezTo>
                  <a:cubicBezTo>
                    <a:pt x="180" y="348"/>
                    <a:pt x="214" y="331"/>
                    <a:pt x="244" y="302"/>
                  </a:cubicBezTo>
                  <a:cubicBezTo>
                    <a:pt x="291" y="267"/>
                    <a:pt x="319" y="209"/>
                    <a:pt x="325" y="152"/>
                  </a:cubicBezTo>
                  <a:cubicBezTo>
                    <a:pt x="331" y="117"/>
                    <a:pt x="325" y="94"/>
                    <a:pt x="313" y="70"/>
                  </a:cubicBezTo>
                  <a:cubicBezTo>
                    <a:pt x="296" y="24"/>
                    <a:pt x="256" y="1"/>
                    <a:pt x="20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7"/>
            <p:cNvSpPr/>
            <p:nvPr/>
          </p:nvSpPr>
          <p:spPr>
            <a:xfrm>
              <a:off x="571625" y="3855430"/>
              <a:ext cx="27204" cy="21207"/>
            </a:xfrm>
            <a:custGeom>
              <a:avLst/>
              <a:gdLst/>
              <a:ahLst/>
              <a:cxnLst/>
              <a:rect l="l" t="t" r="r" b="b"/>
              <a:pathLst>
                <a:path w="313" h="244" extrusionOk="0">
                  <a:moveTo>
                    <a:pt x="231" y="1"/>
                  </a:moveTo>
                  <a:cubicBezTo>
                    <a:pt x="219" y="1"/>
                    <a:pt x="208" y="1"/>
                    <a:pt x="190" y="6"/>
                  </a:cubicBezTo>
                  <a:cubicBezTo>
                    <a:pt x="115" y="24"/>
                    <a:pt x="40" y="88"/>
                    <a:pt x="22" y="152"/>
                  </a:cubicBezTo>
                  <a:cubicBezTo>
                    <a:pt x="0" y="204"/>
                    <a:pt x="29" y="244"/>
                    <a:pt x="86" y="244"/>
                  </a:cubicBezTo>
                  <a:cubicBezTo>
                    <a:pt x="92" y="244"/>
                    <a:pt x="104" y="244"/>
                    <a:pt x="121" y="238"/>
                  </a:cubicBezTo>
                  <a:cubicBezTo>
                    <a:pt x="203" y="222"/>
                    <a:pt x="289" y="145"/>
                    <a:pt x="300" y="76"/>
                  </a:cubicBezTo>
                  <a:cubicBezTo>
                    <a:pt x="312" y="36"/>
                    <a:pt x="289" y="6"/>
                    <a:pt x="24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7"/>
            <p:cNvSpPr/>
            <p:nvPr/>
          </p:nvSpPr>
          <p:spPr>
            <a:xfrm>
              <a:off x="582576" y="3838481"/>
              <a:ext cx="23293" cy="12081"/>
            </a:xfrm>
            <a:custGeom>
              <a:avLst/>
              <a:gdLst/>
              <a:ahLst/>
              <a:cxnLst/>
              <a:rect l="l" t="t" r="r" b="b"/>
              <a:pathLst>
                <a:path w="268" h="139" extrusionOk="0">
                  <a:moveTo>
                    <a:pt x="232" y="0"/>
                  </a:moveTo>
                  <a:cubicBezTo>
                    <a:pt x="216" y="0"/>
                    <a:pt x="192" y="6"/>
                    <a:pt x="168" y="11"/>
                  </a:cubicBezTo>
                  <a:cubicBezTo>
                    <a:pt x="105" y="35"/>
                    <a:pt x="42" y="75"/>
                    <a:pt x="18" y="104"/>
                  </a:cubicBezTo>
                  <a:cubicBezTo>
                    <a:pt x="0" y="121"/>
                    <a:pt x="7" y="132"/>
                    <a:pt x="18" y="139"/>
                  </a:cubicBezTo>
                  <a:lnTo>
                    <a:pt x="35" y="139"/>
                  </a:lnTo>
                  <a:cubicBezTo>
                    <a:pt x="53" y="139"/>
                    <a:pt x="70" y="139"/>
                    <a:pt x="93" y="132"/>
                  </a:cubicBezTo>
                  <a:cubicBezTo>
                    <a:pt x="168" y="110"/>
                    <a:pt x="243" y="63"/>
                    <a:pt x="261" y="28"/>
                  </a:cubicBezTo>
                  <a:cubicBezTo>
                    <a:pt x="267" y="17"/>
                    <a:pt x="261" y="6"/>
                    <a:pt x="250" y="6"/>
                  </a:cubicBezTo>
                  <a:cubicBezTo>
                    <a:pt x="250" y="0"/>
                    <a:pt x="238" y="0"/>
                    <a:pt x="232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7"/>
            <p:cNvSpPr/>
            <p:nvPr/>
          </p:nvSpPr>
          <p:spPr>
            <a:xfrm>
              <a:off x="610302" y="3928351"/>
              <a:ext cx="37287" cy="32767"/>
            </a:xfrm>
            <a:custGeom>
              <a:avLst/>
              <a:gdLst/>
              <a:ahLst/>
              <a:cxnLst/>
              <a:rect l="l" t="t" r="r" b="b"/>
              <a:pathLst>
                <a:path w="429" h="377" extrusionOk="0">
                  <a:moveTo>
                    <a:pt x="215" y="1"/>
                  </a:moveTo>
                  <a:cubicBezTo>
                    <a:pt x="116" y="1"/>
                    <a:pt x="35" y="70"/>
                    <a:pt x="12" y="163"/>
                  </a:cubicBezTo>
                  <a:cubicBezTo>
                    <a:pt x="6" y="181"/>
                    <a:pt x="1" y="198"/>
                    <a:pt x="1" y="216"/>
                  </a:cubicBezTo>
                  <a:cubicBezTo>
                    <a:pt x="6" y="278"/>
                    <a:pt x="29" y="337"/>
                    <a:pt x="76" y="377"/>
                  </a:cubicBezTo>
                  <a:cubicBezTo>
                    <a:pt x="185" y="366"/>
                    <a:pt x="295" y="348"/>
                    <a:pt x="405" y="313"/>
                  </a:cubicBezTo>
                  <a:cubicBezTo>
                    <a:pt x="417" y="285"/>
                    <a:pt x="428" y="250"/>
                    <a:pt x="428" y="216"/>
                  </a:cubicBezTo>
                  <a:lnTo>
                    <a:pt x="428" y="198"/>
                  </a:lnTo>
                  <a:cubicBezTo>
                    <a:pt x="417" y="88"/>
                    <a:pt x="324" y="1"/>
                    <a:pt x="215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7"/>
            <p:cNvSpPr/>
            <p:nvPr/>
          </p:nvSpPr>
          <p:spPr>
            <a:xfrm>
              <a:off x="611258" y="3881678"/>
              <a:ext cx="36330" cy="32767"/>
            </a:xfrm>
            <a:custGeom>
              <a:avLst/>
              <a:gdLst/>
              <a:ahLst/>
              <a:cxnLst/>
              <a:rect l="l" t="t" r="r" b="b"/>
              <a:pathLst>
                <a:path w="418" h="377" extrusionOk="0">
                  <a:moveTo>
                    <a:pt x="215" y="0"/>
                  </a:moveTo>
                  <a:cubicBezTo>
                    <a:pt x="145" y="0"/>
                    <a:pt x="87" y="35"/>
                    <a:pt x="47" y="81"/>
                  </a:cubicBezTo>
                  <a:cubicBezTo>
                    <a:pt x="24" y="110"/>
                    <a:pt x="6" y="145"/>
                    <a:pt x="6" y="185"/>
                  </a:cubicBezTo>
                  <a:cubicBezTo>
                    <a:pt x="1" y="289"/>
                    <a:pt x="87" y="376"/>
                    <a:pt x="204" y="376"/>
                  </a:cubicBezTo>
                  <a:lnTo>
                    <a:pt x="204" y="371"/>
                  </a:lnTo>
                  <a:cubicBezTo>
                    <a:pt x="319" y="371"/>
                    <a:pt x="417" y="283"/>
                    <a:pt x="412" y="174"/>
                  </a:cubicBezTo>
                  <a:cubicBezTo>
                    <a:pt x="412" y="156"/>
                    <a:pt x="412" y="145"/>
                    <a:pt x="406" y="128"/>
                  </a:cubicBezTo>
                  <a:cubicBezTo>
                    <a:pt x="383" y="52"/>
                    <a:pt x="308" y="0"/>
                    <a:pt x="22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7"/>
            <p:cNvSpPr/>
            <p:nvPr/>
          </p:nvSpPr>
          <p:spPr>
            <a:xfrm>
              <a:off x="614300" y="3849432"/>
              <a:ext cx="32332" cy="21207"/>
            </a:xfrm>
            <a:custGeom>
              <a:avLst/>
              <a:gdLst/>
              <a:ahLst/>
              <a:cxnLst/>
              <a:rect l="l" t="t" r="r" b="b"/>
              <a:pathLst>
                <a:path w="372" h="244" extrusionOk="0">
                  <a:moveTo>
                    <a:pt x="198" y="0"/>
                  </a:moveTo>
                  <a:cubicBezTo>
                    <a:pt x="105" y="0"/>
                    <a:pt x="17" y="59"/>
                    <a:pt x="12" y="123"/>
                  </a:cubicBezTo>
                  <a:cubicBezTo>
                    <a:pt x="1" y="192"/>
                    <a:pt x="76" y="243"/>
                    <a:pt x="174" y="243"/>
                  </a:cubicBezTo>
                  <a:lnTo>
                    <a:pt x="180" y="243"/>
                  </a:lnTo>
                  <a:cubicBezTo>
                    <a:pt x="289" y="243"/>
                    <a:pt x="371" y="180"/>
                    <a:pt x="371" y="105"/>
                  </a:cubicBezTo>
                  <a:cubicBezTo>
                    <a:pt x="364" y="48"/>
                    <a:pt x="295" y="0"/>
                    <a:pt x="209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7"/>
            <p:cNvSpPr/>
            <p:nvPr/>
          </p:nvSpPr>
          <p:spPr>
            <a:xfrm>
              <a:off x="619341" y="3832919"/>
              <a:ext cx="26161" cy="10604"/>
            </a:xfrm>
            <a:custGeom>
              <a:avLst/>
              <a:gdLst/>
              <a:ahLst/>
              <a:cxnLst/>
              <a:rect l="l" t="t" r="r" b="b"/>
              <a:pathLst>
                <a:path w="301" h="122" extrusionOk="0">
                  <a:moveTo>
                    <a:pt x="174" y="0"/>
                  </a:moveTo>
                  <a:cubicBezTo>
                    <a:pt x="168" y="0"/>
                    <a:pt x="162" y="0"/>
                    <a:pt x="156" y="6"/>
                  </a:cubicBezTo>
                  <a:cubicBezTo>
                    <a:pt x="81" y="6"/>
                    <a:pt x="12" y="35"/>
                    <a:pt x="6" y="64"/>
                  </a:cubicBezTo>
                  <a:cubicBezTo>
                    <a:pt x="1" y="70"/>
                    <a:pt x="1" y="81"/>
                    <a:pt x="6" y="86"/>
                  </a:cubicBezTo>
                  <a:cubicBezTo>
                    <a:pt x="18" y="104"/>
                    <a:pt x="63" y="121"/>
                    <a:pt x="127" y="121"/>
                  </a:cubicBezTo>
                  <a:lnTo>
                    <a:pt x="145" y="121"/>
                  </a:lnTo>
                  <a:cubicBezTo>
                    <a:pt x="226" y="115"/>
                    <a:pt x="290" y="86"/>
                    <a:pt x="301" y="57"/>
                  </a:cubicBezTo>
                  <a:lnTo>
                    <a:pt x="301" y="52"/>
                  </a:lnTo>
                  <a:cubicBezTo>
                    <a:pt x="295" y="22"/>
                    <a:pt x="244" y="0"/>
                    <a:pt x="174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7"/>
            <p:cNvSpPr/>
            <p:nvPr/>
          </p:nvSpPr>
          <p:spPr>
            <a:xfrm>
              <a:off x="624295" y="3829877"/>
              <a:ext cx="17209" cy="1043"/>
            </a:xfrm>
            <a:custGeom>
              <a:avLst/>
              <a:gdLst/>
              <a:ahLst/>
              <a:cxnLst/>
              <a:rect l="l" t="t" r="r" b="b"/>
              <a:pathLst>
                <a:path w="198" h="12" extrusionOk="0">
                  <a:moveTo>
                    <a:pt x="140" y="1"/>
                  </a:moveTo>
                  <a:cubicBezTo>
                    <a:pt x="99" y="1"/>
                    <a:pt x="48" y="6"/>
                    <a:pt x="1" y="12"/>
                  </a:cubicBezTo>
                  <a:lnTo>
                    <a:pt x="105" y="12"/>
                  </a:lnTo>
                  <a:cubicBezTo>
                    <a:pt x="129" y="12"/>
                    <a:pt x="145" y="12"/>
                    <a:pt x="163" y="6"/>
                  </a:cubicBezTo>
                  <a:lnTo>
                    <a:pt x="198" y="6"/>
                  </a:lnTo>
                  <a:cubicBezTo>
                    <a:pt x="180" y="1"/>
                    <a:pt x="163" y="1"/>
                    <a:pt x="140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7"/>
            <p:cNvSpPr/>
            <p:nvPr/>
          </p:nvSpPr>
          <p:spPr>
            <a:xfrm>
              <a:off x="669578" y="3928960"/>
              <a:ext cx="21207" cy="16601"/>
            </a:xfrm>
            <a:custGeom>
              <a:avLst/>
              <a:gdLst/>
              <a:ahLst/>
              <a:cxnLst/>
              <a:rect l="l" t="t" r="r" b="b"/>
              <a:pathLst>
                <a:path w="244" h="191" extrusionOk="0">
                  <a:moveTo>
                    <a:pt x="192" y="0"/>
                  </a:moveTo>
                  <a:cubicBezTo>
                    <a:pt x="88" y="0"/>
                    <a:pt x="6" y="87"/>
                    <a:pt x="1" y="191"/>
                  </a:cubicBezTo>
                  <a:cubicBezTo>
                    <a:pt x="30" y="180"/>
                    <a:pt x="53" y="162"/>
                    <a:pt x="82" y="145"/>
                  </a:cubicBezTo>
                  <a:cubicBezTo>
                    <a:pt x="139" y="105"/>
                    <a:pt x="198" y="57"/>
                    <a:pt x="244" y="12"/>
                  </a:cubicBezTo>
                  <a:cubicBezTo>
                    <a:pt x="227" y="6"/>
                    <a:pt x="214" y="0"/>
                    <a:pt x="198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7"/>
            <p:cNvSpPr/>
            <p:nvPr/>
          </p:nvSpPr>
          <p:spPr>
            <a:xfrm>
              <a:off x="668101" y="3883677"/>
              <a:ext cx="32854" cy="31724"/>
            </a:xfrm>
            <a:custGeom>
              <a:avLst/>
              <a:gdLst/>
              <a:ahLst/>
              <a:cxnLst/>
              <a:rect l="l" t="t" r="r" b="b"/>
              <a:pathLst>
                <a:path w="378" h="365" extrusionOk="0">
                  <a:moveTo>
                    <a:pt x="151" y="1"/>
                  </a:moveTo>
                  <a:cubicBezTo>
                    <a:pt x="65" y="1"/>
                    <a:pt x="1" y="70"/>
                    <a:pt x="1" y="162"/>
                  </a:cubicBezTo>
                  <a:cubicBezTo>
                    <a:pt x="6" y="209"/>
                    <a:pt x="23" y="255"/>
                    <a:pt x="58" y="290"/>
                  </a:cubicBezTo>
                  <a:cubicBezTo>
                    <a:pt x="92" y="330"/>
                    <a:pt x="151" y="359"/>
                    <a:pt x="209" y="365"/>
                  </a:cubicBezTo>
                  <a:lnTo>
                    <a:pt x="215" y="365"/>
                  </a:lnTo>
                  <a:cubicBezTo>
                    <a:pt x="313" y="365"/>
                    <a:pt x="377" y="290"/>
                    <a:pt x="365" y="191"/>
                  </a:cubicBezTo>
                  <a:cubicBezTo>
                    <a:pt x="359" y="116"/>
                    <a:pt x="301" y="52"/>
                    <a:pt x="238" y="17"/>
                  </a:cubicBezTo>
                  <a:cubicBezTo>
                    <a:pt x="215" y="12"/>
                    <a:pt x="197" y="6"/>
                    <a:pt x="174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7"/>
            <p:cNvSpPr/>
            <p:nvPr/>
          </p:nvSpPr>
          <p:spPr>
            <a:xfrm>
              <a:off x="664624" y="3851953"/>
              <a:ext cx="29638" cy="21207"/>
            </a:xfrm>
            <a:custGeom>
              <a:avLst/>
              <a:gdLst/>
              <a:ahLst/>
              <a:cxnLst/>
              <a:rect l="l" t="t" r="r" b="b"/>
              <a:pathLst>
                <a:path w="341" h="244" extrusionOk="0">
                  <a:moveTo>
                    <a:pt x="110" y="1"/>
                  </a:moveTo>
                  <a:cubicBezTo>
                    <a:pt x="92" y="1"/>
                    <a:pt x="81" y="1"/>
                    <a:pt x="70" y="6"/>
                  </a:cubicBezTo>
                  <a:cubicBezTo>
                    <a:pt x="23" y="19"/>
                    <a:pt x="1" y="46"/>
                    <a:pt x="6" y="94"/>
                  </a:cubicBezTo>
                  <a:cubicBezTo>
                    <a:pt x="12" y="158"/>
                    <a:pt x="92" y="220"/>
                    <a:pt x="180" y="244"/>
                  </a:cubicBezTo>
                  <a:lnTo>
                    <a:pt x="226" y="244"/>
                  </a:lnTo>
                  <a:cubicBezTo>
                    <a:pt x="301" y="244"/>
                    <a:pt x="341" y="203"/>
                    <a:pt x="324" y="139"/>
                  </a:cubicBezTo>
                  <a:cubicBezTo>
                    <a:pt x="306" y="81"/>
                    <a:pt x="231" y="19"/>
                    <a:pt x="145" y="6"/>
                  </a:cubicBezTo>
                  <a:cubicBezTo>
                    <a:pt x="132" y="1"/>
                    <a:pt x="121" y="1"/>
                    <a:pt x="110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7"/>
            <p:cNvSpPr/>
            <p:nvPr/>
          </p:nvSpPr>
          <p:spPr>
            <a:xfrm>
              <a:off x="660539" y="3835439"/>
              <a:ext cx="24684" cy="11038"/>
            </a:xfrm>
            <a:custGeom>
              <a:avLst/>
              <a:gdLst/>
              <a:ahLst/>
              <a:cxnLst/>
              <a:rect l="l" t="t" r="r" b="b"/>
              <a:pathLst>
                <a:path w="284" h="127" extrusionOk="0">
                  <a:moveTo>
                    <a:pt x="64" y="0"/>
                  </a:moveTo>
                  <a:cubicBezTo>
                    <a:pt x="41" y="0"/>
                    <a:pt x="24" y="6"/>
                    <a:pt x="13" y="12"/>
                  </a:cubicBezTo>
                  <a:cubicBezTo>
                    <a:pt x="0" y="17"/>
                    <a:pt x="0" y="23"/>
                    <a:pt x="0" y="35"/>
                  </a:cubicBezTo>
                  <a:cubicBezTo>
                    <a:pt x="13" y="70"/>
                    <a:pt x="88" y="110"/>
                    <a:pt x="168" y="127"/>
                  </a:cubicBezTo>
                  <a:lnTo>
                    <a:pt x="221" y="127"/>
                  </a:lnTo>
                  <a:cubicBezTo>
                    <a:pt x="243" y="127"/>
                    <a:pt x="256" y="127"/>
                    <a:pt x="267" y="121"/>
                  </a:cubicBezTo>
                  <a:cubicBezTo>
                    <a:pt x="278" y="116"/>
                    <a:pt x="284" y="105"/>
                    <a:pt x="273" y="86"/>
                  </a:cubicBezTo>
                  <a:lnTo>
                    <a:pt x="273" y="81"/>
                  </a:lnTo>
                  <a:cubicBezTo>
                    <a:pt x="221" y="52"/>
                    <a:pt x="168" y="28"/>
                    <a:pt x="117" y="6"/>
                  </a:cubicBezTo>
                  <a:cubicBezTo>
                    <a:pt x="99" y="0"/>
                    <a:pt x="75" y="0"/>
                    <a:pt x="64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7"/>
            <p:cNvSpPr/>
            <p:nvPr/>
          </p:nvSpPr>
          <p:spPr>
            <a:xfrm>
              <a:off x="706256" y="3864990"/>
              <a:ext cx="3737" cy="8692"/>
            </a:xfrm>
            <a:custGeom>
              <a:avLst/>
              <a:gdLst/>
              <a:ahLst/>
              <a:cxnLst/>
              <a:rect l="l" t="t" r="r" b="b"/>
              <a:pathLst>
                <a:path w="43" h="100" extrusionOk="0">
                  <a:moveTo>
                    <a:pt x="1" y="1"/>
                  </a:moveTo>
                  <a:cubicBezTo>
                    <a:pt x="1" y="13"/>
                    <a:pt x="8" y="24"/>
                    <a:pt x="13" y="35"/>
                  </a:cubicBezTo>
                  <a:cubicBezTo>
                    <a:pt x="19" y="59"/>
                    <a:pt x="30" y="77"/>
                    <a:pt x="42" y="99"/>
                  </a:cubicBezTo>
                  <a:cubicBezTo>
                    <a:pt x="35" y="64"/>
                    <a:pt x="19" y="35"/>
                    <a:pt x="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7"/>
            <p:cNvSpPr/>
            <p:nvPr/>
          </p:nvSpPr>
          <p:spPr>
            <a:xfrm>
              <a:off x="-970942" y="4163196"/>
              <a:ext cx="6972147" cy="1402547"/>
            </a:xfrm>
            <a:custGeom>
              <a:avLst/>
              <a:gdLst/>
              <a:ahLst/>
              <a:cxnLst/>
              <a:rect l="l" t="t" r="r" b="b"/>
              <a:pathLst>
                <a:path w="80218" h="16137" extrusionOk="0">
                  <a:moveTo>
                    <a:pt x="35300" y="0"/>
                  </a:moveTo>
                  <a:cubicBezTo>
                    <a:pt x="27367" y="0"/>
                    <a:pt x="16335" y="388"/>
                    <a:pt x="1092" y="1303"/>
                  </a:cubicBezTo>
                  <a:cubicBezTo>
                    <a:pt x="1092" y="1303"/>
                    <a:pt x="0" y="16137"/>
                    <a:pt x="7203" y="16137"/>
                  </a:cubicBezTo>
                  <a:cubicBezTo>
                    <a:pt x="7344" y="16137"/>
                    <a:pt x="7488" y="16131"/>
                    <a:pt x="7634" y="16119"/>
                  </a:cubicBezTo>
                  <a:cubicBezTo>
                    <a:pt x="80217" y="10385"/>
                    <a:pt x="49654" y="782"/>
                    <a:pt x="49654" y="782"/>
                  </a:cubicBezTo>
                  <a:cubicBezTo>
                    <a:pt x="46710" y="291"/>
                    <a:pt x="42165" y="0"/>
                    <a:pt x="35300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7"/>
            <p:cNvSpPr/>
            <p:nvPr/>
          </p:nvSpPr>
          <p:spPr>
            <a:xfrm>
              <a:off x="6384474" y="3916981"/>
              <a:ext cx="197215" cy="337202"/>
            </a:xfrm>
            <a:custGeom>
              <a:avLst/>
              <a:gdLst/>
              <a:ahLst/>
              <a:cxnLst/>
              <a:rect l="l" t="t" r="r" b="b"/>
              <a:pathLst>
                <a:path w="4697" h="8031" extrusionOk="0">
                  <a:moveTo>
                    <a:pt x="1594" y="1"/>
                  </a:moveTo>
                  <a:cubicBezTo>
                    <a:pt x="1583" y="1"/>
                    <a:pt x="1575" y="7"/>
                    <a:pt x="1570" y="19"/>
                  </a:cubicBezTo>
                  <a:cubicBezTo>
                    <a:pt x="528" y="2444"/>
                    <a:pt x="1" y="7044"/>
                    <a:pt x="1130" y="7709"/>
                  </a:cubicBezTo>
                  <a:cubicBezTo>
                    <a:pt x="1506" y="7933"/>
                    <a:pt x="1854" y="8031"/>
                    <a:pt x="2170" y="8031"/>
                  </a:cubicBezTo>
                  <a:cubicBezTo>
                    <a:pt x="2720" y="8031"/>
                    <a:pt x="3176" y="7737"/>
                    <a:pt x="3525" y="7303"/>
                  </a:cubicBezTo>
                  <a:cubicBezTo>
                    <a:pt x="4696" y="5863"/>
                    <a:pt x="1921" y="1"/>
                    <a:pt x="159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7"/>
            <p:cNvSpPr/>
            <p:nvPr/>
          </p:nvSpPr>
          <p:spPr>
            <a:xfrm>
              <a:off x="6357770" y="4095218"/>
              <a:ext cx="97915" cy="167572"/>
            </a:xfrm>
            <a:custGeom>
              <a:avLst/>
              <a:gdLst/>
              <a:ahLst/>
              <a:cxnLst/>
              <a:rect l="l" t="t" r="r" b="b"/>
              <a:pathLst>
                <a:path w="2332" h="3991" extrusionOk="0">
                  <a:moveTo>
                    <a:pt x="787" y="0"/>
                  </a:moveTo>
                  <a:cubicBezTo>
                    <a:pt x="782" y="0"/>
                    <a:pt x="778" y="3"/>
                    <a:pt x="776" y="9"/>
                  </a:cubicBezTo>
                  <a:cubicBezTo>
                    <a:pt x="262" y="1219"/>
                    <a:pt x="1" y="3499"/>
                    <a:pt x="556" y="3835"/>
                  </a:cubicBezTo>
                  <a:cubicBezTo>
                    <a:pt x="743" y="3943"/>
                    <a:pt x="916" y="3991"/>
                    <a:pt x="1072" y="3991"/>
                  </a:cubicBezTo>
                  <a:cubicBezTo>
                    <a:pt x="1348" y="3991"/>
                    <a:pt x="1575" y="3845"/>
                    <a:pt x="1747" y="3632"/>
                  </a:cubicBezTo>
                  <a:cubicBezTo>
                    <a:pt x="2332" y="2913"/>
                    <a:pt x="952" y="0"/>
                    <a:pt x="78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7"/>
            <p:cNvSpPr/>
            <p:nvPr/>
          </p:nvSpPr>
          <p:spPr>
            <a:xfrm>
              <a:off x="6270352" y="4121208"/>
              <a:ext cx="143639" cy="167740"/>
            </a:xfrm>
            <a:custGeom>
              <a:avLst/>
              <a:gdLst/>
              <a:ahLst/>
              <a:cxnLst/>
              <a:rect l="l" t="t" r="r" b="b"/>
              <a:pathLst>
                <a:path w="3421" h="3995" extrusionOk="0">
                  <a:moveTo>
                    <a:pt x="1152" y="1"/>
                  </a:moveTo>
                  <a:cubicBezTo>
                    <a:pt x="1144" y="1"/>
                    <a:pt x="1138" y="4"/>
                    <a:pt x="1134" y="10"/>
                  </a:cubicBezTo>
                  <a:cubicBezTo>
                    <a:pt x="376" y="1213"/>
                    <a:pt x="0" y="3499"/>
                    <a:pt x="822" y="3833"/>
                  </a:cubicBezTo>
                  <a:cubicBezTo>
                    <a:pt x="1098" y="3946"/>
                    <a:pt x="1352" y="3995"/>
                    <a:pt x="1584" y="3995"/>
                  </a:cubicBezTo>
                  <a:cubicBezTo>
                    <a:pt x="1984" y="3995"/>
                    <a:pt x="2316" y="3850"/>
                    <a:pt x="2569" y="3638"/>
                  </a:cubicBezTo>
                  <a:cubicBezTo>
                    <a:pt x="3421" y="2926"/>
                    <a:pt x="1392" y="1"/>
                    <a:pt x="115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7"/>
            <p:cNvSpPr/>
            <p:nvPr/>
          </p:nvSpPr>
          <p:spPr>
            <a:xfrm>
              <a:off x="6202836" y="4138885"/>
              <a:ext cx="119538" cy="165851"/>
            </a:xfrm>
            <a:custGeom>
              <a:avLst/>
              <a:gdLst/>
              <a:ahLst/>
              <a:cxnLst/>
              <a:rect l="l" t="t" r="r" b="b"/>
              <a:pathLst>
                <a:path w="2847" h="3950" extrusionOk="0">
                  <a:moveTo>
                    <a:pt x="554" y="0"/>
                  </a:moveTo>
                  <a:cubicBezTo>
                    <a:pt x="546" y="0"/>
                    <a:pt x="541" y="3"/>
                    <a:pt x="538" y="11"/>
                  </a:cubicBezTo>
                  <a:cubicBezTo>
                    <a:pt x="46" y="1260"/>
                    <a:pt x="0" y="3569"/>
                    <a:pt x="746" y="3841"/>
                  </a:cubicBezTo>
                  <a:cubicBezTo>
                    <a:pt x="950" y="3917"/>
                    <a:pt x="1138" y="3950"/>
                    <a:pt x="1307" y="3950"/>
                  </a:cubicBezTo>
                  <a:cubicBezTo>
                    <a:pt x="1700" y="3950"/>
                    <a:pt x="2000" y="3771"/>
                    <a:pt x="2209" y="3517"/>
                  </a:cubicBezTo>
                  <a:cubicBezTo>
                    <a:pt x="2846" y="2740"/>
                    <a:pt x="776" y="0"/>
                    <a:pt x="55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7"/>
            <p:cNvSpPr/>
            <p:nvPr/>
          </p:nvSpPr>
          <p:spPr>
            <a:xfrm>
              <a:off x="6587819" y="4090768"/>
              <a:ext cx="119622" cy="165893"/>
            </a:xfrm>
            <a:custGeom>
              <a:avLst/>
              <a:gdLst/>
              <a:ahLst/>
              <a:cxnLst/>
              <a:rect l="l" t="t" r="r" b="b"/>
              <a:pathLst>
                <a:path w="2849" h="3951" extrusionOk="0">
                  <a:moveTo>
                    <a:pt x="554" y="1"/>
                  </a:moveTo>
                  <a:cubicBezTo>
                    <a:pt x="546" y="1"/>
                    <a:pt x="541" y="4"/>
                    <a:pt x="538" y="11"/>
                  </a:cubicBezTo>
                  <a:cubicBezTo>
                    <a:pt x="41" y="1268"/>
                    <a:pt x="1" y="3570"/>
                    <a:pt x="741" y="3842"/>
                  </a:cubicBezTo>
                  <a:cubicBezTo>
                    <a:pt x="947" y="3917"/>
                    <a:pt x="1135" y="3950"/>
                    <a:pt x="1306" y="3950"/>
                  </a:cubicBezTo>
                  <a:cubicBezTo>
                    <a:pt x="1701" y="3950"/>
                    <a:pt x="2001" y="3772"/>
                    <a:pt x="2211" y="3517"/>
                  </a:cubicBezTo>
                  <a:cubicBezTo>
                    <a:pt x="2848" y="2741"/>
                    <a:pt x="771" y="1"/>
                    <a:pt x="55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7"/>
            <p:cNvSpPr/>
            <p:nvPr/>
          </p:nvSpPr>
          <p:spPr>
            <a:xfrm>
              <a:off x="6643662" y="4098997"/>
              <a:ext cx="127558" cy="165347"/>
            </a:xfrm>
            <a:custGeom>
              <a:avLst/>
              <a:gdLst/>
              <a:ahLst/>
              <a:cxnLst/>
              <a:rect l="l" t="t" r="r" b="b"/>
              <a:pathLst>
                <a:path w="3038" h="3938" extrusionOk="0">
                  <a:moveTo>
                    <a:pt x="2086" y="1"/>
                  </a:moveTo>
                  <a:cubicBezTo>
                    <a:pt x="2081" y="1"/>
                    <a:pt x="2077" y="3"/>
                    <a:pt x="2073" y="7"/>
                  </a:cubicBezTo>
                  <a:cubicBezTo>
                    <a:pt x="1055" y="1013"/>
                    <a:pt x="1" y="3131"/>
                    <a:pt x="574" y="3606"/>
                  </a:cubicBezTo>
                  <a:cubicBezTo>
                    <a:pt x="858" y="3842"/>
                    <a:pt x="1148" y="3938"/>
                    <a:pt x="1424" y="3938"/>
                  </a:cubicBezTo>
                  <a:cubicBezTo>
                    <a:pt x="1661" y="3938"/>
                    <a:pt x="1887" y="3868"/>
                    <a:pt x="2089" y="3756"/>
                  </a:cubicBezTo>
                  <a:cubicBezTo>
                    <a:pt x="3038" y="3230"/>
                    <a:pt x="2285" y="1"/>
                    <a:pt x="208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7"/>
            <p:cNvSpPr/>
            <p:nvPr/>
          </p:nvSpPr>
          <p:spPr>
            <a:xfrm>
              <a:off x="6710968" y="4110838"/>
              <a:ext cx="129657" cy="201792"/>
            </a:xfrm>
            <a:custGeom>
              <a:avLst/>
              <a:gdLst/>
              <a:ahLst/>
              <a:cxnLst/>
              <a:rect l="l" t="t" r="r" b="b"/>
              <a:pathLst>
                <a:path w="3088" h="4806" extrusionOk="0">
                  <a:moveTo>
                    <a:pt x="2353" y="0"/>
                  </a:moveTo>
                  <a:cubicBezTo>
                    <a:pt x="2348" y="0"/>
                    <a:pt x="2343" y="3"/>
                    <a:pt x="2338" y="8"/>
                  </a:cubicBezTo>
                  <a:cubicBezTo>
                    <a:pt x="1228" y="1281"/>
                    <a:pt x="0" y="3896"/>
                    <a:pt x="550" y="4446"/>
                  </a:cubicBezTo>
                  <a:cubicBezTo>
                    <a:pt x="806" y="4701"/>
                    <a:pt x="1076" y="4805"/>
                    <a:pt x="1341" y="4805"/>
                  </a:cubicBezTo>
                  <a:cubicBezTo>
                    <a:pt x="1599" y="4805"/>
                    <a:pt x="1852" y="4706"/>
                    <a:pt x="2083" y="4550"/>
                  </a:cubicBezTo>
                  <a:cubicBezTo>
                    <a:pt x="3087" y="3862"/>
                    <a:pt x="2552" y="0"/>
                    <a:pt x="235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7"/>
            <p:cNvSpPr/>
            <p:nvPr/>
          </p:nvSpPr>
          <p:spPr>
            <a:xfrm>
              <a:off x="6510814" y="3966023"/>
              <a:ext cx="127180" cy="291687"/>
            </a:xfrm>
            <a:custGeom>
              <a:avLst/>
              <a:gdLst/>
              <a:ahLst/>
              <a:cxnLst/>
              <a:rect l="l" t="t" r="r" b="b"/>
              <a:pathLst>
                <a:path w="3029" h="6947" extrusionOk="0">
                  <a:moveTo>
                    <a:pt x="1832" y="1"/>
                  </a:moveTo>
                  <a:cubicBezTo>
                    <a:pt x="1826" y="1"/>
                    <a:pt x="1821" y="6"/>
                    <a:pt x="1817" y="15"/>
                  </a:cubicBezTo>
                  <a:cubicBezTo>
                    <a:pt x="886" y="1976"/>
                    <a:pt x="1" y="5858"/>
                    <a:pt x="609" y="6552"/>
                  </a:cubicBezTo>
                  <a:cubicBezTo>
                    <a:pt x="855" y="6829"/>
                    <a:pt x="1097" y="6946"/>
                    <a:pt x="1327" y="6946"/>
                  </a:cubicBezTo>
                  <a:cubicBezTo>
                    <a:pt x="1620" y="6946"/>
                    <a:pt x="1892" y="6755"/>
                    <a:pt x="2129" y="6460"/>
                  </a:cubicBezTo>
                  <a:cubicBezTo>
                    <a:pt x="3029" y="5347"/>
                    <a:pt x="2033" y="1"/>
                    <a:pt x="183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7"/>
            <p:cNvSpPr/>
            <p:nvPr/>
          </p:nvSpPr>
          <p:spPr>
            <a:xfrm>
              <a:off x="6215516" y="4018717"/>
              <a:ext cx="149937" cy="241260"/>
            </a:xfrm>
            <a:custGeom>
              <a:avLst/>
              <a:gdLst/>
              <a:ahLst/>
              <a:cxnLst/>
              <a:rect l="l" t="t" r="r" b="b"/>
              <a:pathLst>
                <a:path w="3571" h="5746" extrusionOk="0">
                  <a:moveTo>
                    <a:pt x="1409" y="1"/>
                  </a:moveTo>
                  <a:cubicBezTo>
                    <a:pt x="1400" y="1"/>
                    <a:pt x="1390" y="2"/>
                    <a:pt x="1381" y="4"/>
                  </a:cubicBezTo>
                  <a:cubicBezTo>
                    <a:pt x="719" y="158"/>
                    <a:pt x="0" y="5746"/>
                    <a:pt x="1590" y="5746"/>
                  </a:cubicBezTo>
                  <a:cubicBezTo>
                    <a:pt x="1610" y="5746"/>
                    <a:pt x="1632" y="5745"/>
                    <a:pt x="1653" y="5743"/>
                  </a:cubicBezTo>
                  <a:cubicBezTo>
                    <a:pt x="3571" y="5571"/>
                    <a:pt x="2100" y="1"/>
                    <a:pt x="14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7"/>
            <p:cNvSpPr/>
            <p:nvPr/>
          </p:nvSpPr>
          <p:spPr>
            <a:xfrm>
              <a:off x="6367973" y="4173819"/>
              <a:ext cx="16081" cy="111057"/>
            </a:xfrm>
            <a:custGeom>
              <a:avLst/>
              <a:gdLst/>
              <a:ahLst/>
              <a:cxnLst/>
              <a:rect l="l" t="t" r="r" b="b"/>
              <a:pathLst>
                <a:path w="383" h="2645" extrusionOk="0">
                  <a:moveTo>
                    <a:pt x="227" y="1"/>
                  </a:moveTo>
                  <a:lnTo>
                    <a:pt x="1" y="6"/>
                  </a:lnTo>
                  <a:lnTo>
                    <a:pt x="158" y="2644"/>
                  </a:lnTo>
                  <a:lnTo>
                    <a:pt x="383" y="263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7"/>
            <p:cNvSpPr/>
            <p:nvPr/>
          </p:nvSpPr>
          <p:spPr>
            <a:xfrm>
              <a:off x="6283914" y="4192293"/>
              <a:ext cx="16081" cy="111267"/>
            </a:xfrm>
            <a:custGeom>
              <a:avLst/>
              <a:gdLst/>
              <a:ahLst/>
              <a:cxnLst/>
              <a:rect l="l" t="t" r="r" b="b"/>
              <a:pathLst>
                <a:path w="383" h="2650" extrusionOk="0">
                  <a:moveTo>
                    <a:pt x="221" y="1"/>
                  </a:moveTo>
                  <a:lnTo>
                    <a:pt x="1" y="12"/>
                  </a:lnTo>
                  <a:lnTo>
                    <a:pt x="157" y="2650"/>
                  </a:lnTo>
                  <a:lnTo>
                    <a:pt x="382" y="2639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7"/>
            <p:cNvSpPr/>
            <p:nvPr/>
          </p:nvSpPr>
          <p:spPr>
            <a:xfrm>
              <a:off x="6708575" y="4170208"/>
              <a:ext cx="6340" cy="61260"/>
            </a:xfrm>
            <a:custGeom>
              <a:avLst/>
              <a:gdLst/>
              <a:ahLst/>
              <a:cxnLst/>
              <a:rect l="l" t="t" r="r" b="b"/>
              <a:pathLst>
                <a:path w="151" h="1459" extrusionOk="0">
                  <a:moveTo>
                    <a:pt x="6" y="1"/>
                  </a:moveTo>
                  <a:lnTo>
                    <a:pt x="0" y="1458"/>
                  </a:lnTo>
                  <a:lnTo>
                    <a:pt x="145" y="1458"/>
                  </a:lnTo>
                  <a:lnTo>
                    <a:pt x="150" y="6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7"/>
            <p:cNvSpPr/>
            <p:nvPr/>
          </p:nvSpPr>
          <p:spPr>
            <a:xfrm>
              <a:off x="6630562" y="4187171"/>
              <a:ext cx="6382" cy="61260"/>
            </a:xfrm>
            <a:custGeom>
              <a:avLst/>
              <a:gdLst/>
              <a:ahLst/>
              <a:cxnLst/>
              <a:rect l="l" t="t" r="r" b="b"/>
              <a:pathLst>
                <a:path w="152" h="1459" extrusionOk="0">
                  <a:moveTo>
                    <a:pt x="6" y="1"/>
                  </a:moveTo>
                  <a:lnTo>
                    <a:pt x="0" y="1453"/>
                  </a:lnTo>
                  <a:lnTo>
                    <a:pt x="145" y="1459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7"/>
            <p:cNvSpPr/>
            <p:nvPr/>
          </p:nvSpPr>
          <p:spPr>
            <a:xfrm>
              <a:off x="6545076" y="4181587"/>
              <a:ext cx="6130" cy="61260"/>
            </a:xfrm>
            <a:custGeom>
              <a:avLst/>
              <a:gdLst/>
              <a:ahLst/>
              <a:cxnLst/>
              <a:rect l="l" t="t" r="r" b="b"/>
              <a:pathLst>
                <a:path w="146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0" y="1458"/>
                  </a:lnTo>
                  <a:lnTo>
                    <a:pt x="145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7"/>
            <p:cNvSpPr/>
            <p:nvPr/>
          </p:nvSpPr>
          <p:spPr>
            <a:xfrm>
              <a:off x="6245495" y="3918031"/>
              <a:ext cx="202464" cy="305123"/>
            </a:xfrm>
            <a:custGeom>
              <a:avLst/>
              <a:gdLst/>
              <a:ahLst/>
              <a:cxnLst/>
              <a:rect l="l" t="t" r="r" b="b"/>
              <a:pathLst>
                <a:path w="4822" h="7267" extrusionOk="0">
                  <a:moveTo>
                    <a:pt x="2672" y="0"/>
                  </a:moveTo>
                  <a:cubicBezTo>
                    <a:pt x="0" y="0"/>
                    <a:pt x="1929" y="7267"/>
                    <a:pt x="2960" y="7267"/>
                  </a:cubicBezTo>
                  <a:cubicBezTo>
                    <a:pt x="2975" y="7267"/>
                    <a:pt x="2990" y="7265"/>
                    <a:pt x="3005" y="7262"/>
                  </a:cubicBezTo>
                  <a:cubicBezTo>
                    <a:pt x="4255" y="6990"/>
                    <a:pt x="4821" y="3866"/>
                    <a:pt x="4699" y="2987"/>
                  </a:cubicBezTo>
                  <a:cubicBezTo>
                    <a:pt x="4491" y="1470"/>
                    <a:pt x="3393" y="58"/>
                    <a:pt x="2814" y="7"/>
                  </a:cubicBezTo>
                  <a:cubicBezTo>
                    <a:pt x="2765" y="3"/>
                    <a:pt x="2718" y="0"/>
                    <a:pt x="2672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7"/>
            <p:cNvSpPr/>
            <p:nvPr/>
          </p:nvSpPr>
          <p:spPr>
            <a:xfrm>
              <a:off x="6643788" y="3937093"/>
              <a:ext cx="129405" cy="249826"/>
            </a:xfrm>
            <a:custGeom>
              <a:avLst/>
              <a:gdLst/>
              <a:ahLst/>
              <a:cxnLst/>
              <a:rect l="l" t="t" r="r" b="b"/>
              <a:pathLst>
                <a:path w="3082" h="5950" extrusionOk="0">
                  <a:moveTo>
                    <a:pt x="1445" y="0"/>
                  </a:moveTo>
                  <a:cubicBezTo>
                    <a:pt x="0" y="0"/>
                    <a:pt x="172" y="5670"/>
                    <a:pt x="681" y="5807"/>
                  </a:cubicBezTo>
                  <a:cubicBezTo>
                    <a:pt x="1005" y="5895"/>
                    <a:pt x="1258" y="5949"/>
                    <a:pt x="1526" y="5949"/>
                  </a:cubicBezTo>
                  <a:cubicBezTo>
                    <a:pt x="1784" y="5949"/>
                    <a:pt x="2057" y="5899"/>
                    <a:pt x="2422" y="5783"/>
                  </a:cubicBezTo>
                  <a:cubicBezTo>
                    <a:pt x="3082" y="5569"/>
                    <a:pt x="3065" y="635"/>
                    <a:pt x="1717" y="61"/>
                  </a:cubicBezTo>
                  <a:cubicBezTo>
                    <a:pt x="1621" y="20"/>
                    <a:pt x="1530" y="0"/>
                    <a:pt x="144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7"/>
            <p:cNvSpPr/>
            <p:nvPr/>
          </p:nvSpPr>
          <p:spPr>
            <a:xfrm>
              <a:off x="6576566" y="4001166"/>
              <a:ext cx="101442" cy="207586"/>
            </a:xfrm>
            <a:custGeom>
              <a:avLst/>
              <a:gdLst/>
              <a:ahLst/>
              <a:cxnLst/>
              <a:rect l="l" t="t" r="r" b="b"/>
              <a:pathLst>
                <a:path w="2416" h="4944" extrusionOk="0">
                  <a:moveTo>
                    <a:pt x="1132" y="1"/>
                  </a:moveTo>
                  <a:cubicBezTo>
                    <a:pt x="0" y="1"/>
                    <a:pt x="135" y="4710"/>
                    <a:pt x="535" y="4825"/>
                  </a:cubicBezTo>
                  <a:cubicBezTo>
                    <a:pt x="788" y="4898"/>
                    <a:pt x="985" y="4943"/>
                    <a:pt x="1195" y="4943"/>
                  </a:cubicBezTo>
                  <a:cubicBezTo>
                    <a:pt x="1398" y="4943"/>
                    <a:pt x="1613" y="4901"/>
                    <a:pt x="1900" y="4801"/>
                  </a:cubicBezTo>
                  <a:cubicBezTo>
                    <a:pt x="2415" y="4628"/>
                    <a:pt x="2397" y="526"/>
                    <a:pt x="1345" y="51"/>
                  </a:cubicBezTo>
                  <a:cubicBezTo>
                    <a:pt x="1269" y="17"/>
                    <a:pt x="1199" y="1"/>
                    <a:pt x="113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7"/>
            <p:cNvSpPr/>
            <p:nvPr/>
          </p:nvSpPr>
          <p:spPr>
            <a:xfrm>
              <a:off x="6482892" y="3947842"/>
              <a:ext cx="120000" cy="255452"/>
            </a:xfrm>
            <a:custGeom>
              <a:avLst/>
              <a:gdLst/>
              <a:ahLst/>
              <a:cxnLst/>
              <a:rect l="l" t="t" r="r" b="b"/>
              <a:pathLst>
                <a:path w="2858" h="6084" extrusionOk="0">
                  <a:moveTo>
                    <a:pt x="1188" y="1"/>
                  </a:moveTo>
                  <a:cubicBezTo>
                    <a:pt x="1178" y="1"/>
                    <a:pt x="1167" y="1"/>
                    <a:pt x="1157" y="2"/>
                  </a:cubicBezTo>
                  <a:cubicBezTo>
                    <a:pt x="0" y="106"/>
                    <a:pt x="481" y="5810"/>
                    <a:pt x="845" y="5944"/>
                  </a:cubicBezTo>
                  <a:cubicBezTo>
                    <a:pt x="1080" y="6029"/>
                    <a:pt x="1270" y="6084"/>
                    <a:pt x="1476" y="6084"/>
                  </a:cubicBezTo>
                  <a:cubicBezTo>
                    <a:pt x="1690" y="6084"/>
                    <a:pt x="1921" y="6025"/>
                    <a:pt x="2239" y="5880"/>
                  </a:cubicBezTo>
                  <a:cubicBezTo>
                    <a:pt x="2858" y="5605"/>
                    <a:pt x="2318" y="1"/>
                    <a:pt x="1188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7"/>
            <p:cNvSpPr/>
            <p:nvPr/>
          </p:nvSpPr>
          <p:spPr>
            <a:xfrm>
              <a:off x="1561686" y="3981500"/>
              <a:ext cx="5211698" cy="394934"/>
            </a:xfrm>
            <a:custGeom>
              <a:avLst/>
              <a:gdLst/>
              <a:ahLst/>
              <a:cxnLst/>
              <a:rect l="l" t="t" r="r" b="b"/>
              <a:pathLst>
                <a:path w="124125" h="9406" extrusionOk="0">
                  <a:moveTo>
                    <a:pt x="55489" y="1"/>
                  </a:moveTo>
                  <a:cubicBezTo>
                    <a:pt x="53412" y="1"/>
                    <a:pt x="51349" y="20"/>
                    <a:pt x="49314" y="61"/>
                  </a:cubicBezTo>
                  <a:cubicBezTo>
                    <a:pt x="27909" y="490"/>
                    <a:pt x="7059" y="1387"/>
                    <a:pt x="1" y="3278"/>
                  </a:cubicBezTo>
                  <a:lnTo>
                    <a:pt x="101296" y="9406"/>
                  </a:lnTo>
                  <a:cubicBezTo>
                    <a:pt x="101296" y="9406"/>
                    <a:pt x="124124" y="6565"/>
                    <a:pt x="107510" y="3238"/>
                  </a:cubicBezTo>
                  <a:cubicBezTo>
                    <a:pt x="103073" y="2352"/>
                    <a:pt x="78477" y="1"/>
                    <a:pt x="55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7"/>
            <p:cNvSpPr/>
            <p:nvPr/>
          </p:nvSpPr>
          <p:spPr>
            <a:xfrm>
              <a:off x="-1443464" y="4549663"/>
              <a:ext cx="5362571" cy="985741"/>
            </a:xfrm>
            <a:custGeom>
              <a:avLst/>
              <a:gdLst/>
              <a:ahLst/>
              <a:cxnLst/>
              <a:rect l="l" t="t" r="r" b="b"/>
              <a:pathLst>
                <a:path w="91340" h="23477" extrusionOk="0">
                  <a:moveTo>
                    <a:pt x="1" y="0"/>
                  </a:moveTo>
                  <a:lnTo>
                    <a:pt x="1" y="0"/>
                  </a:lnTo>
                  <a:cubicBezTo>
                    <a:pt x="110" y="17"/>
                    <a:pt x="226" y="29"/>
                    <a:pt x="335" y="41"/>
                  </a:cubicBezTo>
                  <a:cubicBezTo>
                    <a:pt x="16414" y="2211"/>
                    <a:pt x="30986" y="19346"/>
                    <a:pt x="38623" y="23477"/>
                  </a:cubicBezTo>
                  <a:lnTo>
                    <a:pt x="91339" y="16865"/>
                  </a:lnTo>
                  <a:lnTo>
                    <a:pt x="75216" y="1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7"/>
            <p:cNvSpPr/>
            <p:nvPr/>
          </p:nvSpPr>
          <p:spPr>
            <a:xfrm>
              <a:off x="1988600" y="4067108"/>
              <a:ext cx="4986268" cy="1874429"/>
            </a:xfrm>
            <a:custGeom>
              <a:avLst/>
              <a:gdLst/>
              <a:ahLst/>
              <a:cxnLst/>
              <a:rect l="l" t="t" r="r" b="b"/>
              <a:pathLst>
                <a:path w="118756" h="32168" extrusionOk="0">
                  <a:moveTo>
                    <a:pt x="21493" y="1"/>
                  </a:moveTo>
                  <a:lnTo>
                    <a:pt x="0" y="8644"/>
                  </a:lnTo>
                  <a:lnTo>
                    <a:pt x="100862" y="32168"/>
                  </a:lnTo>
                  <a:lnTo>
                    <a:pt x="118756" y="2507"/>
                  </a:lnTo>
                  <a:lnTo>
                    <a:pt x="214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7"/>
            <p:cNvSpPr/>
            <p:nvPr/>
          </p:nvSpPr>
          <p:spPr>
            <a:xfrm flipH="1">
              <a:off x="-1257662" y="4194487"/>
              <a:ext cx="4359226" cy="462303"/>
            </a:xfrm>
            <a:custGeom>
              <a:avLst/>
              <a:gdLst/>
              <a:ahLst/>
              <a:cxnLst/>
              <a:rect l="l" t="t" r="r" b="b"/>
              <a:pathLst>
                <a:path w="103822" h="4946" extrusionOk="0">
                  <a:moveTo>
                    <a:pt x="56849" y="1"/>
                  </a:moveTo>
                  <a:cubicBezTo>
                    <a:pt x="5173" y="1"/>
                    <a:pt x="1" y="4422"/>
                    <a:pt x="2075" y="4781"/>
                  </a:cubicBezTo>
                  <a:cubicBezTo>
                    <a:pt x="2744" y="4895"/>
                    <a:pt x="4766" y="4946"/>
                    <a:pt x="7794" y="4946"/>
                  </a:cubicBezTo>
                  <a:cubicBezTo>
                    <a:pt x="28440" y="4946"/>
                    <a:pt x="95839" y="2588"/>
                    <a:pt x="99558" y="1876"/>
                  </a:cubicBezTo>
                  <a:cubicBezTo>
                    <a:pt x="103822" y="1056"/>
                    <a:pt x="75913" y="89"/>
                    <a:pt x="61959" y="14"/>
                  </a:cubicBezTo>
                  <a:cubicBezTo>
                    <a:pt x="60207" y="5"/>
                    <a:pt x="58504" y="1"/>
                    <a:pt x="56849" y="1"/>
                  </a:cubicBez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7"/>
            <p:cNvSpPr/>
            <p:nvPr/>
          </p:nvSpPr>
          <p:spPr>
            <a:xfrm>
              <a:off x="4661897" y="4586636"/>
              <a:ext cx="5577368" cy="805320"/>
            </a:xfrm>
            <a:custGeom>
              <a:avLst/>
              <a:gdLst/>
              <a:ahLst/>
              <a:cxnLst/>
              <a:rect l="l" t="t" r="r" b="b"/>
              <a:pathLst>
                <a:path w="132834" h="19180" extrusionOk="0">
                  <a:moveTo>
                    <a:pt x="132833" y="1"/>
                  </a:moveTo>
                  <a:lnTo>
                    <a:pt x="27303" y="1424"/>
                  </a:lnTo>
                  <a:lnTo>
                    <a:pt x="1" y="11925"/>
                  </a:lnTo>
                  <a:lnTo>
                    <a:pt x="47233" y="19180"/>
                  </a:lnTo>
                  <a:lnTo>
                    <a:pt x="126059" y="6122"/>
                  </a:lnTo>
                  <a:lnTo>
                    <a:pt x="1328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7"/>
            <p:cNvSpPr/>
            <p:nvPr/>
          </p:nvSpPr>
          <p:spPr>
            <a:xfrm>
              <a:off x="6403075" y="4355037"/>
              <a:ext cx="4359226" cy="462303"/>
            </a:xfrm>
            <a:custGeom>
              <a:avLst/>
              <a:gdLst/>
              <a:ahLst/>
              <a:cxnLst/>
              <a:rect l="l" t="t" r="r" b="b"/>
              <a:pathLst>
                <a:path w="103822" h="4946" extrusionOk="0">
                  <a:moveTo>
                    <a:pt x="56849" y="1"/>
                  </a:moveTo>
                  <a:cubicBezTo>
                    <a:pt x="5173" y="1"/>
                    <a:pt x="1" y="4422"/>
                    <a:pt x="2075" y="4781"/>
                  </a:cubicBezTo>
                  <a:cubicBezTo>
                    <a:pt x="2744" y="4895"/>
                    <a:pt x="4766" y="4946"/>
                    <a:pt x="7794" y="4946"/>
                  </a:cubicBezTo>
                  <a:cubicBezTo>
                    <a:pt x="28440" y="4946"/>
                    <a:pt x="95839" y="2588"/>
                    <a:pt x="99558" y="1876"/>
                  </a:cubicBezTo>
                  <a:cubicBezTo>
                    <a:pt x="103822" y="1056"/>
                    <a:pt x="75913" y="89"/>
                    <a:pt x="61959" y="14"/>
                  </a:cubicBezTo>
                  <a:cubicBezTo>
                    <a:pt x="60207" y="5"/>
                    <a:pt x="58504" y="1"/>
                    <a:pt x="56849" y="1"/>
                  </a:cubicBez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7"/>
            <p:cNvSpPr/>
            <p:nvPr/>
          </p:nvSpPr>
          <p:spPr>
            <a:xfrm>
              <a:off x="8741349" y="3088034"/>
              <a:ext cx="485376" cy="900464"/>
            </a:xfrm>
            <a:custGeom>
              <a:avLst/>
              <a:gdLst/>
              <a:ahLst/>
              <a:cxnLst/>
              <a:rect l="l" t="t" r="r" b="b"/>
              <a:pathLst>
                <a:path w="11560" h="21446" extrusionOk="0">
                  <a:moveTo>
                    <a:pt x="7471" y="0"/>
                  </a:moveTo>
                  <a:cubicBezTo>
                    <a:pt x="7455" y="0"/>
                    <a:pt x="7439" y="2"/>
                    <a:pt x="7423" y="4"/>
                  </a:cubicBezTo>
                  <a:cubicBezTo>
                    <a:pt x="5948" y="229"/>
                    <a:pt x="5936" y="10990"/>
                    <a:pt x="5960" y="13854"/>
                  </a:cubicBezTo>
                  <a:cubicBezTo>
                    <a:pt x="5921" y="11662"/>
                    <a:pt x="5687" y="5066"/>
                    <a:pt x="4291" y="5066"/>
                  </a:cubicBezTo>
                  <a:cubicBezTo>
                    <a:pt x="4229" y="5066"/>
                    <a:pt x="4164" y="5079"/>
                    <a:pt x="4096" y="5107"/>
                  </a:cubicBezTo>
                  <a:cubicBezTo>
                    <a:pt x="2234" y="5876"/>
                    <a:pt x="4589" y="14936"/>
                    <a:pt x="4589" y="14936"/>
                  </a:cubicBezTo>
                  <a:cubicBezTo>
                    <a:pt x="4589" y="14936"/>
                    <a:pt x="3193" y="13838"/>
                    <a:pt x="1931" y="13838"/>
                  </a:cubicBezTo>
                  <a:cubicBezTo>
                    <a:pt x="1641" y="13838"/>
                    <a:pt x="1357" y="13896"/>
                    <a:pt x="1100" y="14039"/>
                  </a:cubicBezTo>
                  <a:cubicBezTo>
                    <a:pt x="0" y="14653"/>
                    <a:pt x="1575" y="17037"/>
                    <a:pt x="2263" y="17985"/>
                  </a:cubicBezTo>
                  <a:cubicBezTo>
                    <a:pt x="2171" y="17930"/>
                    <a:pt x="2054" y="17891"/>
                    <a:pt x="1903" y="17891"/>
                  </a:cubicBezTo>
                  <a:cubicBezTo>
                    <a:pt x="1771" y="17891"/>
                    <a:pt x="1613" y="17921"/>
                    <a:pt x="1423" y="17996"/>
                  </a:cubicBezTo>
                  <a:cubicBezTo>
                    <a:pt x="446" y="18378"/>
                    <a:pt x="857" y="19911"/>
                    <a:pt x="1262" y="21445"/>
                  </a:cubicBezTo>
                  <a:lnTo>
                    <a:pt x="11559" y="17742"/>
                  </a:lnTo>
                  <a:cubicBezTo>
                    <a:pt x="11559" y="17742"/>
                    <a:pt x="10750" y="8554"/>
                    <a:pt x="9778" y="8428"/>
                  </a:cubicBezTo>
                  <a:cubicBezTo>
                    <a:pt x="9765" y="8426"/>
                    <a:pt x="9753" y="8426"/>
                    <a:pt x="9740" y="8426"/>
                  </a:cubicBezTo>
                  <a:cubicBezTo>
                    <a:pt x="8929" y="8426"/>
                    <a:pt x="8760" y="11983"/>
                    <a:pt x="8731" y="12923"/>
                  </a:cubicBezTo>
                  <a:cubicBezTo>
                    <a:pt x="8771" y="11205"/>
                    <a:pt x="8993" y="0"/>
                    <a:pt x="7471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1"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30"/>
          <p:cNvSpPr/>
          <p:nvPr/>
        </p:nvSpPr>
        <p:spPr>
          <a:xfrm>
            <a:off x="-29600" y="-44400"/>
            <a:ext cx="9280500" cy="1324725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2503" name="Google Shape;2503;p30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4" name="Google Shape;2504;p30"/>
          <p:cNvGrpSpPr/>
          <p:nvPr/>
        </p:nvGrpSpPr>
        <p:grpSpPr>
          <a:xfrm>
            <a:off x="-1696248" y="1815013"/>
            <a:ext cx="12458549" cy="4126524"/>
            <a:chOff x="-1696248" y="1815013"/>
            <a:chExt cx="12458549" cy="4126524"/>
          </a:xfrm>
        </p:grpSpPr>
        <p:sp>
          <p:nvSpPr>
            <p:cNvPr id="2505" name="Google Shape;2505;p30"/>
            <p:cNvSpPr/>
            <p:nvPr/>
          </p:nvSpPr>
          <p:spPr>
            <a:xfrm>
              <a:off x="120738" y="3441720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0"/>
            <p:cNvSpPr/>
            <p:nvPr/>
          </p:nvSpPr>
          <p:spPr>
            <a:xfrm>
              <a:off x="7243488" y="3468082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0"/>
            <p:cNvSpPr/>
            <p:nvPr/>
          </p:nvSpPr>
          <p:spPr>
            <a:xfrm>
              <a:off x="4849974" y="3882539"/>
              <a:ext cx="4002500" cy="1293761"/>
            </a:xfrm>
            <a:custGeom>
              <a:avLst/>
              <a:gdLst/>
              <a:ahLst/>
              <a:cxnLst/>
              <a:rect l="l" t="t" r="r" b="b"/>
              <a:pathLst>
                <a:path w="95326" h="30813" extrusionOk="0">
                  <a:moveTo>
                    <a:pt x="95326" y="1"/>
                  </a:moveTo>
                  <a:lnTo>
                    <a:pt x="1" y="16529"/>
                  </a:lnTo>
                  <a:lnTo>
                    <a:pt x="53412" y="27405"/>
                  </a:lnTo>
                  <a:lnTo>
                    <a:pt x="84439" y="30813"/>
                  </a:lnTo>
                  <a:lnTo>
                    <a:pt x="95326" y="1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0"/>
            <p:cNvSpPr/>
            <p:nvPr/>
          </p:nvSpPr>
          <p:spPr>
            <a:xfrm>
              <a:off x="813500" y="3874284"/>
              <a:ext cx="3411327" cy="1583504"/>
            </a:xfrm>
            <a:custGeom>
              <a:avLst/>
              <a:gdLst/>
              <a:ahLst/>
              <a:cxnLst/>
              <a:rect l="l" t="t" r="r" b="b"/>
              <a:pathLst>
                <a:path w="39249" h="18219" extrusionOk="0">
                  <a:moveTo>
                    <a:pt x="28096" y="0"/>
                  </a:moveTo>
                  <a:cubicBezTo>
                    <a:pt x="26413" y="0"/>
                    <a:pt x="24568" y="144"/>
                    <a:pt x="22600" y="446"/>
                  </a:cubicBezTo>
                  <a:cubicBezTo>
                    <a:pt x="12493" y="1991"/>
                    <a:pt x="2971" y="7128"/>
                    <a:pt x="1327" y="11913"/>
                  </a:cubicBezTo>
                  <a:cubicBezTo>
                    <a:pt x="0" y="15765"/>
                    <a:pt x="4191" y="18218"/>
                    <a:pt x="11150" y="18218"/>
                  </a:cubicBezTo>
                  <a:cubicBezTo>
                    <a:pt x="12833" y="18218"/>
                    <a:pt x="14679" y="18074"/>
                    <a:pt x="16648" y="17772"/>
                  </a:cubicBezTo>
                  <a:cubicBezTo>
                    <a:pt x="26755" y="16223"/>
                    <a:pt x="36282" y="11091"/>
                    <a:pt x="37926" y="6306"/>
                  </a:cubicBezTo>
                  <a:cubicBezTo>
                    <a:pt x="39249" y="2453"/>
                    <a:pt x="35057" y="0"/>
                    <a:pt x="280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0"/>
            <p:cNvSpPr/>
            <p:nvPr/>
          </p:nvSpPr>
          <p:spPr>
            <a:xfrm>
              <a:off x="-1696248" y="3605114"/>
              <a:ext cx="3705969" cy="1377777"/>
            </a:xfrm>
            <a:custGeom>
              <a:avLst/>
              <a:gdLst/>
              <a:ahLst/>
              <a:cxnLst/>
              <a:rect l="l" t="t" r="r" b="b"/>
              <a:pathLst>
                <a:path w="42639" h="15852" extrusionOk="0">
                  <a:moveTo>
                    <a:pt x="19229" y="1"/>
                  </a:moveTo>
                  <a:cubicBezTo>
                    <a:pt x="11882" y="1"/>
                    <a:pt x="5365" y="1797"/>
                    <a:pt x="3073" y="4796"/>
                  </a:cubicBezTo>
                  <a:cubicBezTo>
                    <a:pt x="1" y="8811"/>
                    <a:pt x="5677" y="13474"/>
                    <a:pt x="15754" y="15204"/>
                  </a:cubicBezTo>
                  <a:cubicBezTo>
                    <a:pt x="18314" y="15643"/>
                    <a:pt x="20912" y="15851"/>
                    <a:pt x="23413" y="15851"/>
                  </a:cubicBezTo>
                  <a:cubicBezTo>
                    <a:pt x="30757" y="15851"/>
                    <a:pt x="37271" y="14057"/>
                    <a:pt x="39567" y="11062"/>
                  </a:cubicBezTo>
                  <a:cubicBezTo>
                    <a:pt x="42638" y="7041"/>
                    <a:pt x="36958" y="2378"/>
                    <a:pt x="26886" y="648"/>
                  </a:cubicBezTo>
                  <a:cubicBezTo>
                    <a:pt x="24327" y="209"/>
                    <a:pt x="21730" y="1"/>
                    <a:pt x="19229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0"/>
            <p:cNvSpPr/>
            <p:nvPr/>
          </p:nvSpPr>
          <p:spPr>
            <a:xfrm>
              <a:off x="6666850" y="3834822"/>
              <a:ext cx="3411327" cy="1583504"/>
            </a:xfrm>
            <a:custGeom>
              <a:avLst/>
              <a:gdLst/>
              <a:ahLst/>
              <a:cxnLst/>
              <a:rect l="l" t="t" r="r" b="b"/>
              <a:pathLst>
                <a:path w="39249" h="18219" extrusionOk="0">
                  <a:moveTo>
                    <a:pt x="28096" y="0"/>
                  </a:moveTo>
                  <a:cubicBezTo>
                    <a:pt x="26413" y="0"/>
                    <a:pt x="24568" y="144"/>
                    <a:pt x="22600" y="446"/>
                  </a:cubicBezTo>
                  <a:cubicBezTo>
                    <a:pt x="12493" y="1991"/>
                    <a:pt x="2971" y="7128"/>
                    <a:pt x="1327" y="11913"/>
                  </a:cubicBezTo>
                  <a:cubicBezTo>
                    <a:pt x="0" y="15765"/>
                    <a:pt x="4191" y="18218"/>
                    <a:pt x="11150" y="18218"/>
                  </a:cubicBezTo>
                  <a:cubicBezTo>
                    <a:pt x="12833" y="18218"/>
                    <a:pt x="14679" y="18074"/>
                    <a:pt x="16648" y="17772"/>
                  </a:cubicBezTo>
                  <a:cubicBezTo>
                    <a:pt x="26755" y="16223"/>
                    <a:pt x="36282" y="11091"/>
                    <a:pt x="37926" y="6306"/>
                  </a:cubicBezTo>
                  <a:cubicBezTo>
                    <a:pt x="39249" y="2453"/>
                    <a:pt x="35057" y="0"/>
                    <a:pt x="280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0"/>
            <p:cNvSpPr/>
            <p:nvPr/>
          </p:nvSpPr>
          <p:spPr>
            <a:xfrm>
              <a:off x="-950083" y="3981456"/>
              <a:ext cx="3459652" cy="692799"/>
            </a:xfrm>
            <a:custGeom>
              <a:avLst/>
              <a:gdLst/>
              <a:ahLst/>
              <a:cxnLst/>
              <a:rect l="l" t="t" r="r" b="b"/>
              <a:pathLst>
                <a:path w="39805" h="7971" extrusionOk="0">
                  <a:moveTo>
                    <a:pt x="22783" y="0"/>
                  </a:moveTo>
                  <a:cubicBezTo>
                    <a:pt x="15783" y="0"/>
                    <a:pt x="9204" y="230"/>
                    <a:pt x="2646" y="668"/>
                  </a:cubicBezTo>
                  <a:cubicBezTo>
                    <a:pt x="2646" y="668"/>
                    <a:pt x="1" y="7103"/>
                    <a:pt x="6099" y="7970"/>
                  </a:cubicBezTo>
                  <a:cubicBezTo>
                    <a:pt x="9674" y="7026"/>
                    <a:pt x="24063" y="1907"/>
                    <a:pt x="28841" y="1288"/>
                  </a:cubicBezTo>
                  <a:cubicBezTo>
                    <a:pt x="32787" y="778"/>
                    <a:pt x="36530" y="495"/>
                    <a:pt x="39804" y="414"/>
                  </a:cubicBezTo>
                  <a:cubicBezTo>
                    <a:pt x="33763" y="135"/>
                    <a:pt x="28150" y="0"/>
                    <a:pt x="22783" y="0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0"/>
            <p:cNvSpPr/>
            <p:nvPr/>
          </p:nvSpPr>
          <p:spPr>
            <a:xfrm>
              <a:off x="-695074" y="4015006"/>
              <a:ext cx="4223895" cy="1076095"/>
            </a:xfrm>
            <a:custGeom>
              <a:avLst/>
              <a:gdLst/>
              <a:ahLst/>
              <a:cxnLst/>
              <a:rect l="l" t="t" r="r" b="b"/>
              <a:pathLst>
                <a:path w="48598" h="12381" extrusionOk="0">
                  <a:moveTo>
                    <a:pt x="28232" y="0"/>
                  </a:moveTo>
                  <a:cubicBezTo>
                    <a:pt x="17645" y="0"/>
                    <a:pt x="6826" y="232"/>
                    <a:pt x="1" y="757"/>
                  </a:cubicBezTo>
                  <a:cubicBezTo>
                    <a:pt x="1" y="757"/>
                    <a:pt x="788" y="11569"/>
                    <a:pt x="6890" y="12380"/>
                  </a:cubicBezTo>
                  <a:cubicBezTo>
                    <a:pt x="16449" y="7046"/>
                    <a:pt x="46162" y="6890"/>
                    <a:pt x="48597" y="317"/>
                  </a:cubicBezTo>
                  <a:cubicBezTo>
                    <a:pt x="42878" y="113"/>
                    <a:pt x="35611" y="0"/>
                    <a:pt x="28232" y="0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0"/>
            <p:cNvSpPr/>
            <p:nvPr/>
          </p:nvSpPr>
          <p:spPr>
            <a:xfrm>
              <a:off x="1019063" y="4027521"/>
              <a:ext cx="437096" cy="49802"/>
            </a:xfrm>
            <a:custGeom>
              <a:avLst/>
              <a:gdLst/>
              <a:ahLst/>
              <a:cxnLst/>
              <a:rect l="l" t="t" r="r" b="b"/>
              <a:pathLst>
                <a:path w="5029" h="573" extrusionOk="0">
                  <a:moveTo>
                    <a:pt x="2440" y="1"/>
                  </a:moveTo>
                  <a:cubicBezTo>
                    <a:pt x="1605" y="1"/>
                    <a:pt x="772" y="64"/>
                    <a:pt x="1" y="202"/>
                  </a:cubicBezTo>
                  <a:cubicBezTo>
                    <a:pt x="585" y="432"/>
                    <a:pt x="1552" y="573"/>
                    <a:pt x="2548" y="573"/>
                  </a:cubicBezTo>
                  <a:cubicBezTo>
                    <a:pt x="3434" y="573"/>
                    <a:pt x="4344" y="461"/>
                    <a:pt x="5028" y="202"/>
                  </a:cubicBezTo>
                  <a:cubicBezTo>
                    <a:pt x="4208" y="72"/>
                    <a:pt x="3323" y="1"/>
                    <a:pt x="2440" y="1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0"/>
            <p:cNvSpPr/>
            <p:nvPr/>
          </p:nvSpPr>
          <p:spPr>
            <a:xfrm>
              <a:off x="1046181" y="4040559"/>
              <a:ext cx="383295" cy="36591"/>
            </a:xfrm>
            <a:custGeom>
              <a:avLst/>
              <a:gdLst/>
              <a:ahLst/>
              <a:cxnLst/>
              <a:rect l="l" t="t" r="r" b="b"/>
              <a:pathLst>
                <a:path w="4410" h="421" extrusionOk="0">
                  <a:moveTo>
                    <a:pt x="2183" y="1"/>
                  </a:moveTo>
                  <a:cubicBezTo>
                    <a:pt x="1452" y="1"/>
                    <a:pt x="715" y="49"/>
                    <a:pt x="1" y="151"/>
                  </a:cubicBezTo>
                  <a:cubicBezTo>
                    <a:pt x="595" y="320"/>
                    <a:pt x="1404" y="420"/>
                    <a:pt x="2235" y="420"/>
                  </a:cubicBezTo>
                  <a:cubicBezTo>
                    <a:pt x="2990" y="420"/>
                    <a:pt x="3762" y="338"/>
                    <a:pt x="4409" y="151"/>
                  </a:cubicBezTo>
                  <a:cubicBezTo>
                    <a:pt x="3698" y="53"/>
                    <a:pt x="2944" y="1"/>
                    <a:pt x="2183" y="1"/>
                  </a:cubicBezTo>
                  <a:close/>
                </a:path>
              </a:pathLst>
            </a:custGeom>
            <a:solidFill>
              <a:srgbClr val="CB9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0"/>
            <p:cNvSpPr/>
            <p:nvPr/>
          </p:nvSpPr>
          <p:spPr>
            <a:xfrm>
              <a:off x="1443991" y="1828050"/>
              <a:ext cx="649690" cy="298379"/>
            </a:xfrm>
            <a:custGeom>
              <a:avLst/>
              <a:gdLst/>
              <a:ahLst/>
              <a:cxnLst/>
              <a:rect l="l" t="t" r="r" b="b"/>
              <a:pathLst>
                <a:path w="7475" h="3433" extrusionOk="0">
                  <a:moveTo>
                    <a:pt x="0" y="0"/>
                  </a:moveTo>
                  <a:lnTo>
                    <a:pt x="0" y="377"/>
                  </a:lnTo>
                  <a:cubicBezTo>
                    <a:pt x="359" y="874"/>
                    <a:pt x="399" y="2332"/>
                    <a:pt x="6" y="2790"/>
                  </a:cubicBezTo>
                  <a:lnTo>
                    <a:pt x="6" y="3026"/>
                  </a:lnTo>
                  <a:cubicBezTo>
                    <a:pt x="6" y="3026"/>
                    <a:pt x="921" y="3433"/>
                    <a:pt x="1841" y="3433"/>
                  </a:cubicBezTo>
                  <a:cubicBezTo>
                    <a:pt x="1872" y="3433"/>
                    <a:pt x="1902" y="3432"/>
                    <a:pt x="1933" y="3431"/>
                  </a:cubicBezTo>
                  <a:cubicBezTo>
                    <a:pt x="4071" y="3364"/>
                    <a:pt x="3954" y="1753"/>
                    <a:pt x="6451" y="1753"/>
                  </a:cubicBezTo>
                  <a:cubicBezTo>
                    <a:pt x="6751" y="1753"/>
                    <a:pt x="7090" y="1777"/>
                    <a:pt x="7475" y="1829"/>
                  </a:cubicBezTo>
                  <a:cubicBezTo>
                    <a:pt x="6233" y="453"/>
                    <a:pt x="5106" y="113"/>
                    <a:pt x="4177" y="113"/>
                  </a:cubicBezTo>
                  <a:cubicBezTo>
                    <a:pt x="3265" y="113"/>
                    <a:pt x="2544" y="441"/>
                    <a:pt x="2094" y="441"/>
                  </a:cubicBezTo>
                  <a:cubicBezTo>
                    <a:pt x="1111" y="43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0"/>
            <p:cNvSpPr/>
            <p:nvPr/>
          </p:nvSpPr>
          <p:spPr>
            <a:xfrm>
              <a:off x="1443991" y="1828050"/>
              <a:ext cx="203642" cy="298379"/>
            </a:xfrm>
            <a:custGeom>
              <a:avLst/>
              <a:gdLst/>
              <a:ahLst/>
              <a:cxnLst/>
              <a:rect l="l" t="t" r="r" b="b"/>
              <a:pathLst>
                <a:path w="2343" h="3433" extrusionOk="0">
                  <a:moveTo>
                    <a:pt x="0" y="0"/>
                  </a:moveTo>
                  <a:lnTo>
                    <a:pt x="0" y="377"/>
                  </a:lnTo>
                  <a:cubicBezTo>
                    <a:pt x="359" y="874"/>
                    <a:pt x="399" y="2332"/>
                    <a:pt x="6" y="2790"/>
                  </a:cubicBezTo>
                  <a:lnTo>
                    <a:pt x="6" y="3026"/>
                  </a:lnTo>
                  <a:cubicBezTo>
                    <a:pt x="6" y="3026"/>
                    <a:pt x="921" y="3433"/>
                    <a:pt x="1841" y="3433"/>
                  </a:cubicBezTo>
                  <a:cubicBezTo>
                    <a:pt x="1872" y="3433"/>
                    <a:pt x="1902" y="3432"/>
                    <a:pt x="1933" y="3431"/>
                  </a:cubicBezTo>
                  <a:cubicBezTo>
                    <a:pt x="2083" y="3426"/>
                    <a:pt x="2216" y="3415"/>
                    <a:pt x="2343" y="3397"/>
                  </a:cubicBezTo>
                  <a:cubicBezTo>
                    <a:pt x="2268" y="2390"/>
                    <a:pt x="1140" y="1783"/>
                    <a:pt x="1267" y="353"/>
                  </a:cubicBezTo>
                  <a:cubicBezTo>
                    <a:pt x="579" y="22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0"/>
            <p:cNvSpPr/>
            <p:nvPr/>
          </p:nvSpPr>
          <p:spPr>
            <a:xfrm>
              <a:off x="1700912" y="1837872"/>
              <a:ext cx="287689" cy="219547"/>
            </a:xfrm>
            <a:custGeom>
              <a:avLst/>
              <a:gdLst/>
              <a:ahLst/>
              <a:cxnLst/>
              <a:rect l="l" t="t" r="r" b="b"/>
              <a:pathLst>
                <a:path w="3310" h="2526" extrusionOk="0">
                  <a:moveTo>
                    <a:pt x="1222" y="0"/>
                  </a:moveTo>
                  <a:cubicBezTo>
                    <a:pt x="763" y="0"/>
                    <a:pt x="351" y="83"/>
                    <a:pt x="0" y="165"/>
                  </a:cubicBezTo>
                  <a:cubicBezTo>
                    <a:pt x="724" y="622"/>
                    <a:pt x="1210" y="1513"/>
                    <a:pt x="1007" y="2526"/>
                  </a:cubicBezTo>
                  <a:cubicBezTo>
                    <a:pt x="1557" y="2115"/>
                    <a:pt x="2123" y="1687"/>
                    <a:pt x="3309" y="1647"/>
                  </a:cubicBezTo>
                  <a:cubicBezTo>
                    <a:pt x="2796" y="982"/>
                    <a:pt x="1939" y="403"/>
                    <a:pt x="1389" y="4"/>
                  </a:cubicBezTo>
                  <a:cubicBezTo>
                    <a:pt x="1333" y="2"/>
                    <a:pt x="1277" y="0"/>
                    <a:pt x="1222" y="0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0"/>
            <p:cNvSpPr/>
            <p:nvPr/>
          </p:nvSpPr>
          <p:spPr>
            <a:xfrm>
              <a:off x="1428868" y="1820576"/>
              <a:ext cx="16688" cy="2227545"/>
            </a:xfrm>
            <a:custGeom>
              <a:avLst/>
              <a:gdLst/>
              <a:ahLst/>
              <a:cxnLst/>
              <a:rect l="l" t="t" r="r" b="b"/>
              <a:pathLst>
                <a:path w="192" h="25629" extrusionOk="0">
                  <a:moveTo>
                    <a:pt x="1" y="0"/>
                  </a:moveTo>
                  <a:lnTo>
                    <a:pt x="1" y="25629"/>
                  </a:lnTo>
                  <a:lnTo>
                    <a:pt x="191" y="25618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0"/>
            <p:cNvSpPr/>
            <p:nvPr/>
          </p:nvSpPr>
          <p:spPr>
            <a:xfrm>
              <a:off x="1428868" y="2181012"/>
              <a:ext cx="16688" cy="1548912"/>
            </a:xfrm>
            <a:custGeom>
              <a:avLst/>
              <a:gdLst/>
              <a:ahLst/>
              <a:cxnLst/>
              <a:rect l="l" t="t" r="r" b="b"/>
              <a:pathLst>
                <a:path w="192" h="17821" extrusionOk="0">
                  <a:moveTo>
                    <a:pt x="1" y="1"/>
                  </a:moveTo>
                  <a:lnTo>
                    <a:pt x="1" y="17820"/>
                  </a:lnTo>
                  <a:cubicBezTo>
                    <a:pt x="70" y="17716"/>
                    <a:pt x="134" y="17605"/>
                    <a:pt x="191" y="17490"/>
                  </a:cubicBezTo>
                  <a:lnTo>
                    <a:pt x="191" y="262"/>
                  </a:lnTo>
                  <a:cubicBezTo>
                    <a:pt x="134" y="169"/>
                    <a:pt x="70" y="88"/>
                    <a:pt x="1" y="1"/>
                  </a:cubicBezTo>
                  <a:close/>
                </a:path>
              </a:pathLst>
            </a:custGeom>
            <a:solidFill>
              <a:srgbClr val="CB9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0"/>
            <p:cNvSpPr/>
            <p:nvPr/>
          </p:nvSpPr>
          <p:spPr>
            <a:xfrm>
              <a:off x="1421306" y="1815013"/>
              <a:ext cx="32332" cy="14167"/>
            </a:xfrm>
            <a:custGeom>
              <a:avLst/>
              <a:gdLst/>
              <a:ahLst/>
              <a:cxnLst/>
              <a:rect l="l" t="t" r="r" b="b"/>
              <a:pathLst>
                <a:path w="372" h="163" extrusionOk="0">
                  <a:moveTo>
                    <a:pt x="186" y="0"/>
                  </a:moveTo>
                  <a:cubicBezTo>
                    <a:pt x="88" y="0"/>
                    <a:pt x="0" y="35"/>
                    <a:pt x="0" y="81"/>
                  </a:cubicBezTo>
                  <a:cubicBezTo>
                    <a:pt x="0" y="121"/>
                    <a:pt x="88" y="163"/>
                    <a:pt x="186" y="163"/>
                  </a:cubicBezTo>
                  <a:cubicBezTo>
                    <a:pt x="285" y="163"/>
                    <a:pt x="371" y="121"/>
                    <a:pt x="371" y="81"/>
                  </a:cubicBezTo>
                  <a:cubicBezTo>
                    <a:pt x="371" y="35"/>
                    <a:pt x="285" y="0"/>
                    <a:pt x="186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0"/>
            <p:cNvSpPr/>
            <p:nvPr/>
          </p:nvSpPr>
          <p:spPr>
            <a:xfrm>
              <a:off x="1019063" y="4044557"/>
              <a:ext cx="8692" cy="3564"/>
            </a:xfrm>
            <a:custGeom>
              <a:avLst/>
              <a:gdLst/>
              <a:ahLst/>
              <a:cxnLst/>
              <a:rect l="l" t="t" r="r" b="b"/>
              <a:pathLst>
                <a:path w="100" h="41" extrusionOk="0">
                  <a:moveTo>
                    <a:pt x="99" y="41"/>
                  </a:moveTo>
                  <a:lnTo>
                    <a:pt x="99" y="41"/>
                  </a:lnTo>
                  <a:lnTo>
                    <a:pt x="99" y="41"/>
                  </a:lnTo>
                  <a:close/>
                  <a:moveTo>
                    <a:pt x="88" y="35"/>
                  </a:moveTo>
                  <a:lnTo>
                    <a:pt x="94" y="41"/>
                  </a:lnTo>
                  <a:lnTo>
                    <a:pt x="88" y="35"/>
                  </a:lnTo>
                  <a:close/>
                  <a:moveTo>
                    <a:pt x="81" y="35"/>
                  </a:moveTo>
                  <a:lnTo>
                    <a:pt x="88" y="35"/>
                  </a:lnTo>
                  <a:lnTo>
                    <a:pt x="81" y="35"/>
                  </a:lnTo>
                  <a:close/>
                  <a:moveTo>
                    <a:pt x="1" y="6"/>
                  </a:moveTo>
                  <a:cubicBezTo>
                    <a:pt x="30" y="12"/>
                    <a:pt x="53" y="24"/>
                    <a:pt x="81" y="35"/>
                  </a:cubicBezTo>
                  <a:cubicBezTo>
                    <a:pt x="53" y="24"/>
                    <a:pt x="30" y="12"/>
                    <a:pt x="1" y="6"/>
                  </a:cubicBezTo>
                  <a:close/>
                  <a:moveTo>
                    <a:pt x="19" y="1"/>
                  </a:moveTo>
                  <a:cubicBezTo>
                    <a:pt x="12" y="1"/>
                    <a:pt x="6" y="6"/>
                    <a:pt x="1" y="6"/>
                  </a:cubicBezTo>
                  <a:lnTo>
                    <a:pt x="1" y="6"/>
                  </a:lnTo>
                  <a:cubicBezTo>
                    <a:pt x="6" y="6"/>
                    <a:pt x="12" y="1"/>
                    <a:pt x="19" y="1"/>
                  </a:cubicBezTo>
                  <a:close/>
                  <a:moveTo>
                    <a:pt x="35" y="1"/>
                  </a:moveTo>
                  <a:lnTo>
                    <a:pt x="30" y="1"/>
                  </a:lnTo>
                  <a:close/>
                </a:path>
              </a:pathLst>
            </a:custGeom>
            <a:solidFill>
              <a:srgbClr val="888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0"/>
            <p:cNvSpPr/>
            <p:nvPr/>
          </p:nvSpPr>
          <p:spPr>
            <a:xfrm>
              <a:off x="1019063" y="4028477"/>
              <a:ext cx="165052" cy="45370"/>
            </a:xfrm>
            <a:custGeom>
              <a:avLst/>
              <a:gdLst/>
              <a:ahLst/>
              <a:cxnLst/>
              <a:rect l="l" t="t" r="r" b="b"/>
              <a:pathLst>
                <a:path w="1899" h="522" extrusionOk="0">
                  <a:moveTo>
                    <a:pt x="1899" y="1"/>
                  </a:moveTo>
                  <a:lnTo>
                    <a:pt x="1899" y="1"/>
                  </a:lnTo>
                  <a:cubicBezTo>
                    <a:pt x="1261" y="23"/>
                    <a:pt x="625" y="82"/>
                    <a:pt x="35" y="186"/>
                  </a:cubicBezTo>
                  <a:lnTo>
                    <a:pt x="19" y="186"/>
                  </a:lnTo>
                  <a:cubicBezTo>
                    <a:pt x="12" y="186"/>
                    <a:pt x="6" y="191"/>
                    <a:pt x="1" y="191"/>
                  </a:cubicBezTo>
                  <a:cubicBezTo>
                    <a:pt x="30" y="197"/>
                    <a:pt x="53" y="209"/>
                    <a:pt x="81" y="220"/>
                  </a:cubicBezTo>
                  <a:lnTo>
                    <a:pt x="88" y="220"/>
                  </a:lnTo>
                  <a:lnTo>
                    <a:pt x="94" y="226"/>
                  </a:lnTo>
                  <a:lnTo>
                    <a:pt x="99" y="226"/>
                  </a:lnTo>
                  <a:cubicBezTo>
                    <a:pt x="492" y="365"/>
                    <a:pt x="1031" y="469"/>
                    <a:pt x="1621" y="522"/>
                  </a:cubicBezTo>
                  <a:cubicBezTo>
                    <a:pt x="1135" y="474"/>
                    <a:pt x="684" y="394"/>
                    <a:pt x="313" y="290"/>
                  </a:cubicBezTo>
                  <a:cubicBezTo>
                    <a:pt x="823" y="220"/>
                    <a:pt x="1343" y="175"/>
                    <a:pt x="1864" y="151"/>
                  </a:cubicBezTo>
                  <a:lnTo>
                    <a:pt x="1864" y="140"/>
                  </a:lnTo>
                  <a:cubicBezTo>
                    <a:pt x="1864" y="93"/>
                    <a:pt x="1881" y="47"/>
                    <a:pt x="1899" y="1"/>
                  </a:cubicBezTo>
                  <a:close/>
                </a:path>
              </a:pathLst>
            </a:custGeom>
            <a:solidFill>
              <a:srgbClr val="4525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0"/>
            <p:cNvSpPr/>
            <p:nvPr/>
          </p:nvSpPr>
          <p:spPr>
            <a:xfrm>
              <a:off x="1046181" y="4041515"/>
              <a:ext cx="164009" cy="35374"/>
            </a:xfrm>
            <a:custGeom>
              <a:avLst/>
              <a:gdLst/>
              <a:ahLst/>
              <a:cxnLst/>
              <a:rect l="l" t="t" r="r" b="b"/>
              <a:pathLst>
                <a:path w="1887" h="407" extrusionOk="0">
                  <a:moveTo>
                    <a:pt x="1552" y="1"/>
                  </a:moveTo>
                  <a:cubicBezTo>
                    <a:pt x="1031" y="25"/>
                    <a:pt x="511" y="70"/>
                    <a:pt x="1" y="140"/>
                  </a:cubicBezTo>
                  <a:cubicBezTo>
                    <a:pt x="372" y="244"/>
                    <a:pt x="823" y="324"/>
                    <a:pt x="1309" y="372"/>
                  </a:cubicBezTo>
                  <a:cubicBezTo>
                    <a:pt x="1499" y="388"/>
                    <a:pt x="1691" y="399"/>
                    <a:pt x="1887" y="406"/>
                  </a:cubicBezTo>
                  <a:cubicBezTo>
                    <a:pt x="1685" y="284"/>
                    <a:pt x="1563" y="151"/>
                    <a:pt x="1552" y="1"/>
                  </a:cubicBezTo>
                  <a:close/>
                </a:path>
              </a:pathLst>
            </a:custGeom>
            <a:solidFill>
              <a:srgbClr val="A27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0"/>
            <p:cNvSpPr/>
            <p:nvPr/>
          </p:nvSpPr>
          <p:spPr>
            <a:xfrm>
              <a:off x="519824" y="3824314"/>
              <a:ext cx="240841" cy="241015"/>
            </a:xfrm>
            <a:custGeom>
              <a:avLst/>
              <a:gdLst/>
              <a:ahLst/>
              <a:cxnLst/>
              <a:rect l="l" t="t" r="r" b="b"/>
              <a:pathLst>
                <a:path w="2771" h="2773" extrusionOk="0">
                  <a:moveTo>
                    <a:pt x="1382" y="1"/>
                  </a:moveTo>
                  <a:cubicBezTo>
                    <a:pt x="618" y="1"/>
                    <a:pt x="0" y="620"/>
                    <a:pt x="0" y="1384"/>
                  </a:cubicBezTo>
                  <a:cubicBezTo>
                    <a:pt x="0" y="2153"/>
                    <a:pt x="618" y="2772"/>
                    <a:pt x="1382" y="2772"/>
                  </a:cubicBezTo>
                  <a:cubicBezTo>
                    <a:pt x="2153" y="2772"/>
                    <a:pt x="2770" y="2153"/>
                    <a:pt x="2770" y="1384"/>
                  </a:cubicBezTo>
                  <a:cubicBezTo>
                    <a:pt x="2770" y="620"/>
                    <a:pt x="2153" y="1"/>
                    <a:pt x="138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0"/>
            <p:cNvSpPr/>
            <p:nvPr/>
          </p:nvSpPr>
          <p:spPr>
            <a:xfrm>
              <a:off x="530775" y="3841958"/>
              <a:ext cx="229890" cy="223372"/>
            </a:xfrm>
            <a:custGeom>
              <a:avLst/>
              <a:gdLst/>
              <a:ahLst/>
              <a:cxnLst/>
              <a:rect l="l" t="t" r="r" b="b"/>
              <a:pathLst>
                <a:path w="2645" h="2570" extrusionOk="0">
                  <a:moveTo>
                    <a:pt x="1979" y="0"/>
                  </a:moveTo>
                  <a:lnTo>
                    <a:pt x="1979" y="0"/>
                  </a:lnTo>
                  <a:cubicBezTo>
                    <a:pt x="2061" y="179"/>
                    <a:pt x="2107" y="377"/>
                    <a:pt x="2107" y="578"/>
                  </a:cubicBezTo>
                  <a:cubicBezTo>
                    <a:pt x="2107" y="1349"/>
                    <a:pt x="1488" y="1966"/>
                    <a:pt x="724" y="1966"/>
                  </a:cubicBezTo>
                  <a:cubicBezTo>
                    <a:pt x="458" y="1966"/>
                    <a:pt x="209" y="1891"/>
                    <a:pt x="1" y="1765"/>
                  </a:cubicBezTo>
                  <a:lnTo>
                    <a:pt x="1" y="1765"/>
                  </a:lnTo>
                  <a:cubicBezTo>
                    <a:pt x="222" y="2239"/>
                    <a:pt x="701" y="2569"/>
                    <a:pt x="1256" y="2569"/>
                  </a:cubicBezTo>
                  <a:cubicBezTo>
                    <a:pt x="2027" y="2569"/>
                    <a:pt x="2644" y="1950"/>
                    <a:pt x="2644" y="1181"/>
                  </a:cubicBezTo>
                  <a:cubicBezTo>
                    <a:pt x="2644" y="682"/>
                    <a:pt x="2379" y="243"/>
                    <a:pt x="1979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0"/>
            <p:cNvSpPr/>
            <p:nvPr/>
          </p:nvSpPr>
          <p:spPr>
            <a:xfrm>
              <a:off x="521301" y="3825792"/>
              <a:ext cx="231368" cy="231455"/>
            </a:xfrm>
            <a:custGeom>
              <a:avLst/>
              <a:gdLst/>
              <a:ahLst/>
              <a:cxnLst/>
              <a:rect l="l" t="t" r="r" b="b"/>
              <a:pathLst>
                <a:path w="2662" h="2663" extrusionOk="0">
                  <a:moveTo>
                    <a:pt x="1330" y="0"/>
                  </a:moveTo>
                  <a:cubicBezTo>
                    <a:pt x="596" y="0"/>
                    <a:pt x="0" y="597"/>
                    <a:pt x="0" y="1332"/>
                  </a:cubicBezTo>
                  <a:cubicBezTo>
                    <a:pt x="0" y="2066"/>
                    <a:pt x="596" y="2662"/>
                    <a:pt x="1330" y="2662"/>
                  </a:cubicBezTo>
                  <a:cubicBezTo>
                    <a:pt x="2066" y="2662"/>
                    <a:pt x="2662" y="2066"/>
                    <a:pt x="2662" y="1332"/>
                  </a:cubicBezTo>
                  <a:cubicBezTo>
                    <a:pt x="2662" y="597"/>
                    <a:pt x="2066" y="0"/>
                    <a:pt x="133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0"/>
            <p:cNvSpPr/>
            <p:nvPr/>
          </p:nvSpPr>
          <p:spPr>
            <a:xfrm>
              <a:off x="525821" y="3827791"/>
              <a:ext cx="215288" cy="213811"/>
            </a:xfrm>
            <a:custGeom>
              <a:avLst/>
              <a:gdLst/>
              <a:ahLst/>
              <a:cxnLst/>
              <a:rect l="l" t="t" r="r" b="b"/>
              <a:pathLst>
                <a:path w="2477" h="2460" extrusionOk="0">
                  <a:moveTo>
                    <a:pt x="1238" y="1"/>
                  </a:moveTo>
                  <a:cubicBezTo>
                    <a:pt x="556" y="1"/>
                    <a:pt x="1" y="556"/>
                    <a:pt x="1" y="1234"/>
                  </a:cubicBezTo>
                  <a:cubicBezTo>
                    <a:pt x="1" y="1910"/>
                    <a:pt x="556" y="2460"/>
                    <a:pt x="1238" y="2460"/>
                  </a:cubicBezTo>
                  <a:cubicBezTo>
                    <a:pt x="1921" y="2460"/>
                    <a:pt x="2476" y="1910"/>
                    <a:pt x="2476" y="1234"/>
                  </a:cubicBezTo>
                  <a:cubicBezTo>
                    <a:pt x="2476" y="556"/>
                    <a:pt x="1921" y="1"/>
                    <a:pt x="1238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0"/>
            <p:cNvSpPr/>
            <p:nvPr/>
          </p:nvSpPr>
          <p:spPr>
            <a:xfrm>
              <a:off x="598221" y="3828312"/>
              <a:ext cx="28682" cy="5649"/>
            </a:xfrm>
            <a:custGeom>
              <a:avLst/>
              <a:gdLst/>
              <a:ahLst/>
              <a:cxnLst/>
              <a:rect l="l" t="t" r="r" b="b"/>
              <a:pathLst>
                <a:path w="330" h="65" extrusionOk="0">
                  <a:moveTo>
                    <a:pt x="301" y="0"/>
                  </a:moveTo>
                  <a:cubicBezTo>
                    <a:pt x="202" y="0"/>
                    <a:pt x="98" y="24"/>
                    <a:pt x="1" y="64"/>
                  </a:cubicBezTo>
                  <a:cubicBezTo>
                    <a:pt x="105" y="30"/>
                    <a:pt x="215" y="6"/>
                    <a:pt x="33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0"/>
            <p:cNvSpPr/>
            <p:nvPr/>
          </p:nvSpPr>
          <p:spPr>
            <a:xfrm>
              <a:off x="578578" y="3828312"/>
              <a:ext cx="52323" cy="17731"/>
            </a:xfrm>
            <a:custGeom>
              <a:avLst/>
              <a:gdLst/>
              <a:ahLst/>
              <a:cxnLst/>
              <a:rect l="l" t="t" r="r" b="b"/>
              <a:pathLst>
                <a:path w="602" h="204" extrusionOk="0">
                  <a:moveTo>
                    <a:pt x="556" y="0"/>
                  </a:moveTo>
                  <a:cubicBezTo>
                    <a:pt x="441" y="6"/>
                    <a:pt x="331" y="30"/>
                    <a:pt x="227" y="64"/>
                  </a:cubicBezTo>
                  <a:cubicBezTo>
                    <a:pt x="145" y="99"/>
                    <a:pt x="64" y="145"/>
                    <a:pt x="1" y="203"/>
                  </a:cubicBezTo>
                  <a:cubicBezTo>
                    <a:pt x="163" y="110"/>
                    <a:pt x="342" y="48"/>
                    <a:pt x="527" y="30"/>
                  </a:cubicBezTo>
                  <a:cubicBezTo>
                    <a:pt x="521" y="24"/>
                    <a:pt x="516" y="24"/>
                    <a:pt x="521" y="19"/>
                  </a:cubicBezTo>
                  <a:cubicBezTo>
                    <a:pt x="527" y="13"/>
                    <a:pt x="562" y="6"/>
                    <a:pt x="602" y="6"/>
                  </a:cubicBezTo>
                  <a:cubicBezTo>
                    <a:pt x="585" y="0"/>
                    <a:pt x="567" y="0"/>
                    <a:pt x="556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0"/>
            <p:cNvSpPr/>
            <p:nvPr/>
          </p:nvSpPr>
          <p:spPr>
            <a:xfrm>
              <a:off x="525386" y="3967376"/>
              <a:ext cx="7475" cy="21120"/>
            </a:xfrm>
            <a:custGeom>
              <a:avLst/>
              <a:gdLst/>
              <a:ahLst/>
              <a:cxnLst/>
              <a:rect l="l" t="t" r="r" b="b"/>
              <a:pathLst>
                <a:path w="86" h="243" extrusionOk="0">
                  <a:moveTo>
                    <a:pt x="12" y="1"/>
                  </a:moveTo>
                  <a:cubicBezTo>
                    <a:pt x="0" y="1"/>
                    <a:pt x="7" y="39"/>
                    <a:pt x="17" y="96"/>
                  </a:cubicBezTo>
                  <a:cubicBezTo>
                    <a:pt x="34" y="154"/>
                    <a:pt x="57" y="218"/>
                    <a:pt x="75" y="235"/>
                  </a:cubicBezTo>
                  <a:cubicBezTo>
                    <a:pt x="78" y="240"/>
                    <a:pt x="79" y="242"/>
                    <a:pt x="81" y="242"/>
                  </a:cubicBezTo>
                  <a:cubicBezTo>
                    <a:pt x="86" y="242"/>
                    <a:pt x="84" y="209"/>
                    <a:pt x="75" y="154"/>
                  </a:cubicBezTo>
                  <a:cubicBezTo>
                    <a:pt x="57" y="85"/>
                    <a:pt x="28" y="15"/>
                    <a:pt x="17" y="3"/>
                  </a:cubicBezTo>
                  <a:cubicBezTo>
                    <a:pt x="15" y="2"/>
                    <a:pt x="13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0"/>
            <p:cNvSpPr/>
            <p:nvPr/>
          </p:nvSpPr>
          <p:spPr>
            <a:xfrm>
              <a:off x="523300" y="3936434"/>
              <a:ext cx="4520" cy="22337"/>
            </a:xfrm>
            <a:custGeom>
              <a:avLst/>
              <a:gdLst/>
              <a:ahLst/>
              <a:cxnLst/>
              <a:rect l="l" t="t" r="r" b="b"/>
              <a:pathLst>
                <a:path w="52" h="257" extrusionOk="0">
                  <a:moveTo>
                    <a:pt x="25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2" y="1"/>
                    <a:pt x="1" y="59"/>
                    <a:pt x="1" y="128"/>
                  </a:cubicBezTo>
                  <a:cubicBezTo>
                    <a:pt x="1" y="192"/>
                    <a:pt x="12" y="249"/>
                    <a:pt x="23" y="255"/>
                  </a:cubicBezTo>
                  <a:cubicBezTo>
                    <a:pt x="25" y="256"/>
                    <a:pt x="26" y="256"/>
                    <a:pt x="28" y="256"/>
                  </a:cubicBezTo>
                  <a:cubicBezTo>
                    <a:pt x="43" y="256"/>
                    <a:pt x="52" y="201"/>
                    <a:pt x="46" y="128"/>
                  </a:cubicBezTo>
                  <a:cubicBezTo>
                    <a:pt x="46" y="57"/>
                    <a:pt x="36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0"/>
            <p:cNvSpPr/>
            <p:nvPr/>
          </p:nvSpPr>
          <p:spPr>
            <a:xfrm>
              <a:off x="524778" y="3905927"/>
              <a:ext cx="7127" cy="21555"/>
            </a:xfrm>
            <a:custGeom>
              <a:avLst/>
              <a:gdLst/>
              <a:ahLst/>
              <a:cxnLst/>
              <a:rect l="l" t="t" r="r" b="b"/>
              <a:pathLst>
                <a:path w="82" h="248" extrusionOk="0">
                  <a:moveTo>
                    <a:pt x="71" y="1"/>
                  </a:moveTo>
                  <a:cubicBezTo>
                    <a:pt x="69" y="1"/>
                    <a:pt x="67" y="2"/>
                    <a:pt x="64" y="4"/>
                  </a:cubicBezTo>
                  <a:cubicBezTo>
                    <a:pt x="53" y="28"/>
                    <a:pt x="29" y="85"/>
                    <a:pt x="18" y="149"/>
                  </a:cubicBezTo>
                  <a:cubicBezTo>
                    <a:pt x="1" y="209"/>
                    <a:pt x="0" y="248"/>
                    <a:pt x="11" y="248"/>
                  </a:cubicBezTo>
                  <a:cubicBezTo>
                    <a:pt x="11" y="248"/>
                    <a:pt x="12" y="248"/>
                    <a:pt x="13" y="247"/>
                  </a:cubicBezTo>
                  <a:cubicBezTo>
                    <a:pt x="29" y="236"/>
                    <a:pt x="53" y="172"/>
                    <a:pt x="70" y="97"/>
                  </a:cubicBezTo>
                  <a:cubicBezTo>
                    <a:pt x="80" y="39"/>
                    <a:pt x="82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0"/>
            <p:cNvSpPr/>
            <p:nvPr/>
          </p:nvSpPr>
          <p:spPr>
            <a:xfrm>
              <a:off x="558153" y="4028825"/>
              <a:ext cx="16948" cy="13385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5" y="0"/>
                  </a:moveTo>
                  <a:cubicBezTo>
                    <a:pt x="0" y="0"/>
                    <a:pt x="6" y="9"/>
                    <a:pt x="22" y="25"/>
                  </a:cubicBezTo>
                  <a:cubicBezTo>
                    <a:pt x="56" y="59"/>
                    <a:pt x="108" y="101"/>
                    <a:pt x="150" y="129"/>
                  </a:cubicBezTo>
                  <a:cubicBezTo>
                    <a:pt x="172" y="145"/>
                    <a:pt x="187" y="154"/>
                    <a:pt x="191" y="154"/>
                  </a:cubicBezTo>
                  <a:cubicBezTo>
                    <a:pt x="194" y="154"/>
                    <a:pt x="190" y="148"/>
                    <a:pt x="177" y="136"/>
                  </a:cubicBezTo>
                  <a:cubicBezTo>
                    <a:pt x="150" y="101"/>
                    <a:pt x="86" y="48"/>
                    <a:pt x="38" y="19"/>
                  </a:cubicBezTo>
                  <a:cubicBezTo>
                    <a:pt x="20" y="6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0"/>
            <p:cNvSpPr/>
            <p:nvPr/>
          </p:nvSpPr>
          <p:spPr>
            <a:xfrm>
              <a:off x="545550" y="4006662"/>
              <a:ext cx="17383" cy="19556"/>
            </a:xfrm>
            <a:custGeom>
              <a:avLst/>
              <a:gdLst/>
              <a:ahLst/>
              <a:cxnLst/>
              <a:rect l="l" t="t" r="r" b="b"/>
              <a:pathLst>
                <a:path w="200" h="225" extrusionOk="0">
                  <a:moveTo>
                    <a:pt x="21" y="1"/>
                  </a:moveTo>
                  <a:cubicBezTo>
                    <a:pt x="1" y="1"/>
                    <a:pt x="0" y="27"/>
                    <a:pt x="22" y="66"/>
                  </a:cubicBezTo>
                  <a:cubicBezTo>
                    <a:pt x="45" y="119"/>
                    <a:pt x="103" y="183"/>
                    <a:pt x="143" y="210"/>
                  </a:cubicBezTo>
                  <a:cubicBezTo>
                    <a:pt x="158" y="220"/>
                    <a:pt x="170" y="224"/>
                    <a:pt x="179" y="224"/>
                  </a:cubicBezTo>
                  <a:cubicBezTo>
                    <a:pt x="197" y="224"/>
                    <a:pt x="199" y="204"/>
                    <a:pt x="183" y="164"/>
                  </a:cubicBezTo>
                  <a:cubicBezTo>
                    <a:pt x="156" y="106"/>
                    <a:pt x="92" y="31"/>
                    <a:pt x="45" y="9"/>
                  </a:cubicBezTo>
                  <a:cubicBezTo>
                    <a:pt x="35" y="3"/>
                    <a:pt x="27" y="1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0"/>
            <p:cNvSpPr/>
            <p:nvPr/>
          </p:nvSpPr>
          <p:spPr>
            <a:xfrm>
              <a:off x="535555" y="3973460"/>
              <a:ext cx="17296" cy="25901"/>
            </a:xfrm>
            <a:custGeom>
              <a:avLst/>
              <a:gdLst/>
              <a:ahLst/>
              <a:cxnLst/>
              <a:rect l="l" t="t" r="r" b="b"/>
              <a:pathLst>
                <a:path w="199" h="298" extrusionOk="0">
                  <a:moveTo>
                    <a:pt x="52" y="1"/>
                  </a:moveTo>
                  <a:cubicBezTo>
                    <a:pt x="17" y="1"/>
                    <a:pt x="0" y="51"/>
                    <a:pt x="15" y="119"/>
                  </a:cubicBezTo>
                  <a:cubicBezTo>
                    <a:pt x="33" y="194"/>
                    <a:pt x="85" y="269"/>
                    <a:pt x="125" y="292"/>
                  </a:cubicBezTo>
                  <a:cubicBezTo>
                    <a:pt x="134" y="296"/>
                    <a:pt x="142" y="298"/>
                    <a:pt x="149" y="298"/>
                  </a:cubicBezTo>
                  <a:cubicBezTo>
                    <a:pt x="184" y="298"/>
                    <a:pt x="198" y="254"/>
                    <a:pt x="183" y="183"/>
                  </a:cubicBezTo>
                  <a:cubicBezTo>
                    <a:pt x="167" y="95"/>
                    <a:pt x="114" y="15"/>
                    <a:pt x="62" y="2"/>
                  </a:cubicBezTo>
                  <a:cubicBezTo>
                    <a:pt x="59" y="1"/>
                    <a:pt x="55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0"/>
            <p:cNvSpPr/>
            <p:nvPr/>
          </p:nvSpPr>
          <p:spPr>
            <a:xfrm>
              <a:off x="532861" y="3933914"/>
              <a:ext cx="14689" cy="28856"/>
            </a:xfrm>
            <a:custGeom>
              <a:avLst/>
              <a:gdLst/>
              <a:ahLst/>
              <a:cxnLst/>
              <a:rect l="l" t="t" r="r" b="b"/>
              <a:pathLst>
                <a:path w="169" h="332" extrusionOk="0">
                  <a:moveTo>
                    <a:pt x="81" y="0"/>
                  </a:moveTo>
                  <a:cubicBezTo>
                    <a:pt x="79" y="0"/>
                    <a:pt x="77" y="0"/>
                    <a:pt x="75" y="0"/>
                  </a:cubicBezTo>
                  <a:cubicBezTo>
                    <a:pt x="35" y="0"/>
                    <a:pt x="0" y="75"/>
                    <a:pt x="0" y="163"/>
                  </a:cubicBezTo>
                  <a:cubicBezTo>
                    <a:pt x="0" y="249"/>
                    <a:pt x="35" y="325"/>
                    <a:pt x="81" y="331"/>
                  </a:cubicBezTo>
                  <a:cubicBezTo>
                    <a:pt x="83" y="331"/>
                    <a:pt x="84" y="331"/>
                    <a:pt x="86" y="331"/>
                  </a:cubicBezTo>
                  <a:cubicBezTo>
                    <a:pt x="131" y="331"/>
                    <a:pt x="168" y="263"/>
                    <a:pt x="168" y="168"/>
                  </a:cubicBezTo>
                  <a:cubicBezTo>
                    <a:pt x="168" y="73"/>
                    <a:pt x="131" y="0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0"/>
            <p:cNvSpPr/>
            <p:nvPr/>
          </p:nvSpPr>
          <p:spPr>
            <a:xfrm>
              <a:off x="534425" y="3896280"/>
              <a:ext cx="17383" cy="26248"/>
            </a:xfrm>
            <a:custGeom>
              <a:avLst/>
              <a:gdLst/>
              <a:ahLst/>
              <a:cxnLst/>
              <a:rect l="l" t="t" r="r" b="b"/>
              <a:pathLst>
                <a:path w="200" h="302" extrusionOk="0">
                  <a:moveTo>
                    <a:pt x="144" y="0"/>
                  </a:moveTo>
                  <a:cubicBezTo>
                    <a:pt x="137" y="0"/>
                    <a:pt x="130" y="2"/>
                    <a:pt x="121" y="6"/>
                  </a:cubicBezTo>
                  <a:cubicBezTo>
                    <a:pt x="81" y="22"/>
                    <a:pt x="34" y="99"/>
                    <a:pt x="17" y="174"/>
                  </a:cubicBezTo>
                  <a:cubicBezTo>
                    <a:pt x="1" y="247"/>
                    <a:pt x="19" y="302"/>
                    <a:pt x="56" y="302"/>
                  </a:cubicBezTo>
                  <a:cubicBezTo>
                    <a:pt x="60" y="302"/>
                    <a:pt x="64" y="301"/>
                    <a:pt x="68" y="300"/>
                  </a:cubicBezTo>
                  <a:cubicBezTo>
                    <a:pt x="116" y="295"/>
                    <a:pt x="173" y="208"/>
                    <a:pt x="185" y="121"/>
                  </a:cubicBezTo>
                  <a:cubicBezTo>
                    <a:pt x="199" y="49"/>
                    <a:pt x="181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0"/>
            <p:cNvSpPr/>
            <p:nvPr/>
          </p:nvSpPr>
          <p:spPr>
            <a:xfrm>
              <a:off x="543378" y="3867511"/>
              <a:ext cx="18165" cy="20686"/>
            </a:xfrm>
            <a:custGeom>
              <a:avLst/>
              <a:gdLst/>
              <a:ahLst/>
              <a:cxnLst/>
              <a:rect l="l" t="t" r="r" b="b"/>
              <a:pathLst>
                <a:path w="209" h="238" extrusionOk="0">
                  <a:moveTo>
                    <a:pt x="183" y="0"/>
                  </a:moveTo>
                  <a:cubicBezTo>
                    <a:pt x="174" y="0"/>
                    <a:pt x="161" y="5"/>
                    <a:pt x="146" y="13"/>
                  </a:cubicBezTo>
                  <a:cubicBezTo>
                    <a:pt x="104" y="41"/>
                    <a:pt x="53" y="105"/>
                    <a:pt x="24" y="163"/>
                  </a:cubicBezTo>
                  <a:cubicBezTo>
                    <a:pt x="0" y="210"/>
                    <a:pt x="4" y="237"/>
                    <a:pt x="30" y="237"/>
                  </a:cubicBezTo>
                  <a:cubicBezTo>
                    <a:pt x="36" y="237"/>
                    <a:pt x="44" y="236"/>
                    <a:pt x="53" y="233"/>
                  </a:cubicBezTo>
                  <a:cubicBezTo>
                    <a:pt x="99" y="203"/>
                    <a:pt x="163" y="128"/>
                    <a:pt x="192" y="65"/>
                  </a:cubicBezTo>
                  <a:cubicBezTo>
                    <a:pt x="208" y="24"/>
                    <a:pt x="204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0"/>
            <p:cNvSpPr/>
            <p:nvPr/>
          </p:nvSpPr>
          <p:spPr>
            <a:xfrm>
              <a:off x="556154" y="3850041"/>
              <a:ext cx="17296" cy="14167"/>
            </a:xfrm>
            <a:custGeom>
              <a:avLst/>
              <a:gdLst/>
              <a:ahLst/>
              <a:cxnLst/>
              <a:rect l="l" t="t" r="r" b="b"/>
              <a:pathLst>
                <a:path w="199" h="163" extrusionOk="0">
                  <a:moveTo>
                    <a:pt x="192" y="1"/>
                  </a:moveTo>
                  <a:cubicBezTo>
                    <a:pt x="186" y="1"/>
                    <a:pt x="172" y="8"/>
                    <a:pt x="149" y="23"/>
                  </a:cubicBezTo>
                  <a:cubicBezTo>
                    <a:pt x="109" y="52"/>
                    <a:pt x="56" y="98"/>
                    <a:pt x="27" y="132"/>
                  </a:cubicBezTo>
                  <a:cubicBezTo>
                    <a:pt x="7" y="152"/>
                    <a:pt x="1" y="162"/>
                    <a:pt x="8" y="162"/>
                  </a:cubicBezTo>
                  <a:cubicBezTo>
                    <a:pt x="13" y="162"/>
                    <a:pt x="25" y="157"/>
                    <a:pt x="45" y="145"/>
                  </a:cubicBezTo>
                  <a:cubicBezTo>
                    <a:pt x="91" y="116"/>
                    <a:pt x="154" y="57"/>
                    <a:pt x="184" y="23"/>
                  </a:cubicBezTo>
                  <a:cubicBezTo>
                    <a:pt x="195" y="8"/>
                    <a:pt x="198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0"/>
            <p:cNvSpPr/>
            <p:nvPr/>
          </p:nvSpPr>
          <p:spPr>
            <a:xfrm>
              <a:off x="582837" y="4042731"/>
              <a:ext cx="23293" cy="11473"/>
            </a:xfrm>
            <a:custGeom>
              <a:avLst/>
              <a:gdLst/>
              <a:ahLst/>
              <a:cxnLst/>
              <a:rect l="l" t="t" r="r" b="b"/>
              <a:pathLst>
                <a:path w="268" h="132" extrusionOk="0">
                  <a:moveTo>
                    <a:pt x="31" y="0"/>
                  </a:moveTo>
                  <a:cubicBezTo>
                    <a:pt x="7" y="0"/>
                    <a:pt x="1" y="11"/>
                    <a:pt x="15" y="33"/>
                  </a:cubicBezTo>
                  <a:cubicBezTo>
                    <a:pt x="39" y="62"/>
                    <a:pt x="108" y="97"/>
                    <a:pt x="171" y="120"/>
                  </a:cubicBezTo>
                  <a:cubicBezTo>
                    <a:pt x="198" y="127"/>
                    <a:pt x="222" y="131"/>
                    <a:pt x="238" y="131"/>
                  </a:cubicBezTo>
                  <a:cubicBezTo>
                    <a:pt x="259" y="131"/>
                    <a:pt x="268" y="124"/>
                    <a:pt x="258" y="108"/>
                  </a:cubicBezTo>
                  <a:cubicBezTo>
                    <a:pt x="240" y="80"/>
                    <a:pt x="165" y="33"/>
                    <a:pt x="90" y="11"/>
                  </a:cubicBezTo>
                  <a:cubicBezTo>
                    <a:pt x="65" y="4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0"/>
            <p:cNvSpPr/>
            <p:nvPr/>
          </p:nvSpPr>
          <p:spPr>
            <a:xfrm>
              <a:off x="571538" y="4018308"/>
              <a:ext cx="27552" cy="20512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77" y="1"/>
                  </a:moveTo>
                  <a:cubicBezTo>
                    <a:pt x="27" y="1"/>
                    <a:pt x="1" y="37"/>
                    <a:pt x="23" y="89"/>
                  </a:cubicBezTo>
                  <a:cubicBezTo>
                    <a:pt x="41" y="146"/>
                    <a:pt x="122" y="210"/>
                    <a:pt x="191" y="228"/>
                  </a:cubicBezTo>
                  <a:cubicBezTo>
                    <a:pt x="209" y="233"/>
                    <a:pt x="225" y="235"/>
                    <a:pt x="240" y="235"/>
                  </a:cubicBezTo>
                  <a:cubicBezTo>
                    <a:pt x="287" y="235"/>
                    <a:pt x="316" y="209"/>
                    <a:pt x="308" y="164"/>
                  </a:cubicBezTo>
                  <a:cubicBezTo>
                    <a:pt x="290" y="94"/>
                    <a:pt x="204" y="25"/>
                    <a:pt x="116" y="7"/>
                  </a:cubicBezTo>
                  <a:cubicBezTo>
                    <a:pt x="102" y="3"/>
                    <a:pt x="89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0"/>
            <p:cNvSpPr/>
            <p:nvPr/>
          </p:nvSpPr>
          <p:spPr>
            <a:xfrm>
              <a:off x="563107" y="3979110"/>
              <a:ext cx="29551" cy="30073"/>
            </a:xfrm>
            <a:custGeom>
              <a:avLst/>
              <a:gdLst/>
              <a:ahLst/>
              <a:cxnLst/>
              <a:rect l="l" t="t" r="r" b="b"/>
              <a:pathLst>
                <a:path w="340" h="346" extrusionOk="0">
                  <a:moveTo>
                    <a:pt x="129" y="1"/>
                  </a:moveTo>
                  <a:cubicBezTo>
                    <a:pt x="47" y="1"/>
                    <a:pt x="0" y="68"/>
                    <a:pt x="16" y="158"/>
                  </a:cubicBezTo>
                  <a:cubicBezTo>
                    <a:pt x="29" y="244"/>
                    <a:pt x="109" y="326"/>
                    <a:pt x="190" y="343"/>
                  </a:cubicBezTo>
                  <a:cubicBezTo>
                    <a:pt x="200" y="345"/>
                    <a:pt x="211" y="346"/>
                    <a:pt x="220" y="346"/>
                  </a:cubicBezTo>
                  <a:cubicBezTo>
                    <a:pt x="292" y="346"/>
                    <a:pt x="340" y="290"/>
                    <a:pt x="329" y="204"/>
                  </a:cubicBezTo>
                  <a:cubicBezTo>
                    <a:pt x="317" y="105"/>
                    <a:pt x="231" y="14"/>
                    <a:pt x="138" y="1"/>
                  </a:cubicBezTo>
                  <a:cubicBezTo>
                    <a:pt x="135" y="1"/>
                    <a:pt x="132" y="1"/>
                    <a:pt x="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0"/>
            <p:cNvSpPr/>
            <p:nvPr/>
          </p:nvSpPr>
          <p:spPr>
            <a:xfrm>
              <a:off x="560500" y="3931393"/>
              <a:ext cx="28769" cy="34853"/>
            </a:xfrm>
            <a:custGeom>
              <a:avLst/>
              <a:gdLst/>
              <a:ahLst/>
              <a:cxnLst/>
              <a:rect l="l" t="t" r="r" b="b"/>
              <a:pathLst>
                <a:path w="331" h="401" extrusionOk="0">
                  <a:moveTo>
                    <a:pt x="165" y="0"/>
                  </a:moveTo>
                  <a:cubicBezTo>
                    <a:pt x="162" y="0"/>
                    <a:pt x="160" y="0"/>
                    <a:pt x="157" y="0"/>
                  </a:cubicBezTo>
                  <a:cubicBezTo>
                    <a:pt x="70" y="7"/>
                    <a:pt x="0" y="93"/>
                    <a:pt x="0" y="197"/>
                  </a:cubicBezTo>
                  <a:cubicBezTo>
                    <a:pt x="0" y="302"/>
                    <a:pt x="70" y="395"/>
                    <a:pt x="157" y="400"/>
                  </a:cubicBezTo>
                  <a:cubicBezTo>
                    <a:pt x="160" y="400"/>
                    <a:pt x="163" y="400"/>
                    <a:pt x="166" y="400"/>
                  </a:cubicBezTo>
                  <a:cubicBezTo>
                    <a:pt x="259" y="400"/>
                    <a:pt x="331" y="316"/>
                    <a:pt x="331" y="203"/>
                  </a:cubicBezTo>
                  <a:cubicBezTo>
                    <a:pt x="331" y="91"/>
                    <a:pt x="253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0"/>
            <p:cNvSpPr/>
            <p:nvPr/>
          </p:nvSpPr>
          <p:spPr>
            <a:xfrm>
              <a:off x="562151" y="3886980"/>
              <a:ext cx="30073" cy="31029"/>
            </a:xfrm>
            <a:custGeom>
              <a:avLst/>
              <a:gdLst/>
              <a:ahLst/>
              <a:cxnLst/>
              <a:rect l="l" t="t" r="r" b="b"/>
              <a:pathLst>
                <a:path w="346" h="357" extrusionOk="0">
                  <a:moveTo>
                    <a:pt x="219" y="0"/>
                  </a:moveTo>
                  <a:cubicBezTo>
                    <a:pt x="209" y="0"/>
                    <a:pt x="200" y="1"/>
                    <a:pt x="190" y="3"/>
                  </a:cubicBezTo>
                  <a:cubicBezTo>
                    <a:pt x="104" y="14"/>
                    <a:pt x="27" y="102"/>
                    <a:pt x="16" y="193"/>
                  </a:cubicBezTo>
                  <a:cubicBezTo>
                    <a:pt x="0" y="288"/>
                    <a:pt x="52" y="356"/>
                    <a:pt x="134" y="356"/>
                  </a:cubicBezTo>
                  <a:cubicBezTo>
                    <a:pt x="137" y="356"/>
                    <a:pt x="141" y="356"/>
                    <a:pt x="144" y="356"/>
                  </a:cubicBezTo>
                  <a:cubicBezTo>
                    <a:pt x="235" y="350"/>
                    <a:pt x="323" y="252"/>
                    <a:pt x="334" y="147"/>
                  </a:cubicBezTo>
                  <a:cubicBezTo>
                    <a:pt x="345" y="60"/>
                    <a:pt x="292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0"/>
            <p:cNvSpPr/>
            <p:nvPr/>
          </p:nvSpPr>
          <p:spPr>
            <a:xfrm>
              <a:off x="569887" y="3855082"/>
              <a:ext cx="28247" cy="21989"/>
            </a:xfrm>
            <a:custGeom>
              <a:avLst/>
              <a:gdLst/>
              <a:ahLst/>
              <a:cxnLst/>
              <a:rect l="l" t="t" r="r" b="b"/>
              <a:pathLst>
                <a:path w="325" h="253" extrusionOk="0">
                  <a:moveTo>
                    <a:pt x="236" y="0"/>
                  </a:moveTo>
                  <a:cubicBezTo>
                    <a:pt x="223" y="0"/>
                    <a:pt x="209" y="2"/>
                    <a:pt x="194" y="5"/>
                  </a:cubicBezTo>
                  <a:cubicBezTo>
                    <a:pt x="124" y="28"/>
                    <a:pt x="42" y="92"/>
                    <a:pt x="20" y="156"/>
                  </a:cubicBezTo>
                  <a:cubicBezTo>
                    <a:pt x="0" y="214"/>
                    <a:pt x="29" y="252"/>
                    <a:pt x="88" y="252"/>
                  </a:cubicBezTo>
                  <a:cubicBezTo>
                    <a:pt x="99" y="252"/>
                    <a:pt x="111" y="251"/>
                    <a:pt x="124" y="248"/>
                  </a:cubicBezTo>
                  <a:cubicBezTo>
                    <a:pt x="210" y="231"/>
                    <a:pt x="298" y="156"/>
                    <a:pt x="314" y="80"/>
                  </a:cubicBezTo>
                  <a:cubicBezTo>
                    <a:pt x="325" y="29"/>
                    <a:pt x="292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0"/>
            <p:cNvSpPr/>
            <p:nvPr/>
          </p:nvSpPr>
          <p:spPr>
            <a:xfrm>
              <a:off x="580925" y="3837786"/>
              <a:ext cx="24336" cy="12690"/>
            </a:xfrm>
            <a:custGeom>
              <a:avLst/>
              <a:gdLst/>
              <a:ahLst/>
              <a:cxnLst/>
              <a:rect l="l" t="t" r="r" b="b"/>
              <a:pathLst>
                <a:path w="280" h="146" extrusionOk="0">
                  <a:moveTo>
                    <a:pt x="240" y="1"/>
                  </a:moveTo>
                  <a:cubicBezTo>
                    <a:pt x="224" y="1"/>
                    <a:pt x="202" y="5"/>
                    <a:pt x="176" y="14"/>
                  </a:cubicBezTo>
                  <a:cubicBezTo>
                    <a:pt x="112" y="36"/>
                    <a:pt x="43" y="78"/>
                    <a:pt x="19" y="105"/>
                  </a:cubicBezTo>
                  <a:cubicBezTo>
                    <a:pt x="0" y="129"/>
                    <a:pt x="11" y="145"/>
                    <a:pt x="43" y="145"/>
                  </a:cubicBezTo>
                  <a:cubicBezTo>
                    <a:pt x="58" y="145"/>
                    <a:pt x="78" y="142"/>
                    <a:pt x="101" y="134"/>
                  </a:cubicBezTo>
                  <a:cubicBezTo>
                    <a:pt x="176" y="112"/>
                    <a:pt x="251" y="65"/>
                    <a:pt x="269" y="30"/>
                  </a:cubicBezTo>
                  <a:cubicBezTo>
                    <a:pt x="280" y="12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0"/>
            <p:cNvSpPr/>
            <p:nvPr/>
          </p:nvSpPr>
          <p:spPr>
            <a:xfrm>
              <a:off x="618907" y="4050554"/>
              <a:ext cx="26596" cy="8778"/>
            </a:xfrm>
            <a:custGeom>
              <a:avLst/>
              <a:gdLst/>
              <a:ahLst/>
              <a:cxnLst/>
              <a:rect l="l" t="t" r="r" b="b"/>
              <a:pathLst>
                <a:path w="306" h="101" extrusionOk="0">
                  <a:moveTo>
                    <a:pt x="124" y="0"/>
                  </a:moveTo>
                  <a:cubicBezTo>
                    <a:pt x="50" y="0"/>
                    <a:pt x="0" y="21"/>
                    <a:pt x="11" y="47"/>
                  </a:cubicBezTo>
                  <a:cubicBezTo>
                    <a:pt x="23" y="70"/>
                    <a:pt x="92" y="100"/>
                    <a:pt x="167" y="100"/>
                  </a:cubicBezTo>
                  <a:cubicBezTo>
                    <a:pt x="176" y="100"/>
                    <a:pt x="185" y="101"/>
                    <a:pt x="194" y="101"/>
                  </a:cubicBezTo>
                  <a:cubicBezTo>
                    <a:pt x="257" y="101"/>
                    <a:pt x="306" y="84"/>
                    <a:pt x="306" y="59"/>
                  </a:cubicBezTo>
                  <a:cubicBezTo>
                    <a:pt x="306" y="30"/>
                    <a:pt x="236" y="1"/>
                    <a:pt x="150" y="1"/>
                  </a:cubicBezTo>
                  <a:cubicBezTo>
                    <a:pt x="141" y="0"/>
                    <a:pt x="132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0"/>
            <p:cNvSpPr/>
            <p:nvPr/>
          </p:nvSpPr>
          <p:spPr>
            <a:xfrm>
              <a:off x="614387" y="4024827"/>
              <a:ext cx="32245" cy="20338"/>
            </a:xfrm>
            <a:custGeom>
              <a:avLst/>
              <a:gdLst/>
              <a:ahLst/>
              <a:cxnLst/>
              <a:rect l="l" t="t" r="r" b="b"/>
              <a:pathLst>
                <a:path w="371" h="234" extrusionOk="0">
                  <a:moveTo>
                    <a:pt x="169" y="1"/>
                  </a:moveTo>
                  <a:cubicBezTo>
                    <a:pt x="73" y="1"/>
                    <a:pt x="0" y="52"/>
                    <a:pt x="11" y="118"/>
                  </a:cubicBezTo>
                  <a:cubicBezTo>
                    <a:pt x="23" y="175"/>
                    <a:pt x="104" y="228"/>
                    <a:pt x="197" y="233"/>
                  </a:cubicBezTo>
                  <a:cubicBezTo>
                    <a:pt x="288" y="233"/>
                    <a:pt x="370" y="187"/>
                    <a:pt x="370" y="129"/>
                  </a:cubicBezTo>
                  <a:cubicBezTo>
                    <a:pt x="370" y="60"/>
                    <a:pt x="288" y="1"/>
                    <a:pt x="184" y="1"/>
                  </a:cubicBezTo>
                  <a:cubicBezTo>
                    <a:pt x="179" y="1"/>
                    <a:pt x="174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0"/>
            <p:cNvSpPr/>
            <p:nvPr/>
          </p:nvSpPr>
          <p:spPr>
            <a:xfrm>
              <a:off x="610824" y="3982152"/>
              <a:ext cx="36765" cy="32332"/>
            </a:xfrm>
            <a:custGeom>
              <a:avLst/>
              <a:gdLst/>
              <a:ahLst/>
              <a:cxnLst/>
              <a:rect l="l" t="t" r="r" b="b"/>
              <a:pathLst>
                <a:path w="423" h="372" extrusionOk="0">
                  <a:moveTo>
                    <a:pt x="209" y="1"/>
                  </a:moveTo>
                  <a:cubicBezTo>
                    <a:pt x="92" y="1"/>
                    <a:pt x="0" y="88"/>
                    <a:pt x="11" y="192"/>
                  </a:cubicBezTo>
                  <a:cubicBezTo>
                    <a:pt x="17" y="284"/>
                    <a:pt x="110" y="372"/>
                    <a:pt x="220" y="372"/>
                  </a:cubicBezTo>
                  <a:cubicBezTo>
                    <a:pt x="223" y="372"/>
                    <a:pt x="227" y="372"/>
                    <a:pt x="230" y="372"/>
                  </a:cubicBezTo>
                  <a:cubicBezTo>
                    <a:pt x="335" y="372"/>
                    <a:pt x="417" y="293"/>
                    <a:pt x="422" y="198"/>
                  </a:cubicBezTo>
                  <a:cubicBezTo>
                    <a:pt x="422" y="94"/>
                    <a:pt x="324" y="6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0"/>
            <p:cNvSpPr/>
            <p:nvPr/>
          </p:nvSpPr>
          <p:spPr>
            <a:xfrm>
              <a:off x="609694" y="3929916"/>
              <a:ext cx="38330" cy="38330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2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2"/>
                    <a:pt x="99" y="441"/>
                    <a:pt x="222" y="441"/>
                  </a:cubicBezTo>
                  <a:cubicBezTo>
                    <a:pt x="337" y="441"/>
                    <a:pt x="435" y="342"/>
                    <a:pt x="441" y="220"/>
                  </a:cubicBezTo>
                  <a:cubicBezTo>
                    <a:pt x="441" y="99"/>
                    <a:pt x="337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0"/>
            <p:cNvSpPr/>
            <p:nvPr/>
          </p:nvSpPr>
          <p:spPr>
            <a:xfrm>
              <a:off x="610824" y="3882112"/>
              <a:ext cx="36765" cy="33288"/>
            </a:xfrm>
            <a:custGeom>
              <a:avLst/>
              <a:gdLst/>
              <a:ahLst/>
              <a:cxnLst/>
              <a:rect l="l" t="t" r="r" b="b"/>
              <a:pathLst>
                <a:path w="423" h="383" extrusionOk="0">
                  <a:moveTo>
                    <a:pt x="225" y="0"/>
                  </a:moveTo>
                  <a:cubicBezTo>
                    <a:pt x="222" y="0"/>
                    <a:pt x="218" y="1"/>
                    <a:pt x="214" y="1"/>
                  </a:cubicBezTo>
                  <a:cubicBezTo>
                    <a:pt x="104" y="1"/>
                    <a:pt x="11" y="88"/>
                    <a:pt x="6" y="185"/>
                  </a:cubicBezTo>
                  <a:cubicBezTo>
                    <a:pt x="0" y="296"/>
                    <a:pt x="86" y="383"/>
                    <a:pt x="209" y="383"/>
                  </a:cubicBezTo>
                  <a:cubicBezTo>
                    <a:pt x="324" y="383"/>
                    <a:pt x="422" y="290"/>
                    <a:pt x="422" y="180"/>
                  </a:cubicBezTo>
                  <a:cubicBezTo>
                    <a:pt x="422" y="79"/>
                    <a:pt x="335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0"/>
            <p:cNvSpPr/>
            <p:nvPr/>
          </p:nvSpPr>
          <p:spPr>
            <a:xfrm>
              <a:off x="613866" y="3848911"/>
              <a:ext cx="33202" cy="21729"/>
            </a:xfrm>
            <a:custGeom>
              <a:avLst/>
              <a:gdLst/>
              <a:ahLst/>
              <a:cxnLst/>
              <a:rect l="l" t="t" r="r" b="b"/>
              <a:pathLst>
                <a:path w="382" h="250" extrusionOk="0">
                  <a:moveTo>
                    <a:pt x="216" y="1"/>
                  </a:moveTo>
                  <a:cubicBezTo>
                    <a:pt x="212" y="1"/>
                    <a:pt x="207" y="1"/>
                    <a:pt x="203" y="1"/>
                  </a:cubicBezTo>
                  <a:cubicBezTo>
                    <a:pt x="104" y="6"/>
                    <a:pt x="22" y="59"/>
                    <a:pt x="11" y="129"/>
                  </a:cubicBezTo>
                  <a:cubicBezTo>
                    <a:pt x="1" y="195"/>
                    <a:pt x="73" y="250"/>
                    <a:pt x="171" y="250"/>
                  </a:cubicBezTo>
                  <a:cubicBezTo>
                    <a:pt x="175" y="250"/>
                    <a:pt x="180" y="250"/>
                    <a:pt x="185" y="249"/>
                  </a:cubicBezTo>
                  <a:cubicBezTo>
                    <a:pt x="294" y="249"/>
                    <a:pt x="382" y="186"/>
                    <a:pt x="376" y="111"/>
                  </a:cubicBezTo>
                  <a:cubicBezTo>
                    <a:pt x="376" y="50"/>
                    <a:pt x="302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0"/>
            <p:cNvSpPr/>
            <p:nvPr/>
          </p:nvSpPr>
          <p:spPr>
            <a:xfrm>
              <a:off x="618298" y="3832310"/>
              <a:ext cx="27726" cy="10691"/>
            </a:xfrm>
            <a:custGeom>
              <a:avLst/>
              <a:gdLst/>
              <a:ahLst/>
              <a:cxnLst/>
              <a:rect l="l" t="t" r="r" b="b"/>
              <a:pathLst>
                <a:path w="319" h="123" extrusionOk="0">
                  <a:moveTo>
                    <a:pt x="196" y="0"/>
                  </a:moveTo>
                  <a:cubicBezTo>
                    <a:pt x="187" y="0"/>
                    <a:pt x="178" y="1"/>
                    <a:pt x="168" y="2"/>
                  </a:cubicBezTo>
                  <a:cubicBezTo>
                    <a:pt x="93" y="7"/>
                    <a:pt x="18" y="36"/>
                    <a:pt x="13" y="64"/>
                  </a:cubicBezTo>
                  <a:cubicBezTo>
                    <a:pt x="0" y="99"/>
                    <a:pt x="64" y="122"/>
                    <a:pt x="152" y="122"/>
                  </a:cubicBezTo>
                  <a:cubicBezTo>
                    <a:pt x="243" y="117"/>
                    <a:pt x="318" y="88"/>
                    <a:pt x="313" y="48"/>
                  </a:cubicBezTo>
                  <a:cubicBezTo>
                    <a:pt x="313" y="22"/>
                    <a:pt x="263" y="0"/>
                    <a:pt x="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0"/>
            <p:cNvSpPr/>
            <p:nvPr/>
          </p:nvSpPr>
          <p:spPr>
            <a:xfrm>
              <a:off x="660191" y="4046903"/>
              <a:ext cx="25466" cy="10256"/>
            </a:xfrm>
            <a:custGeom>
              <a:avLst/>
              <a:gdLst/>
              <a:ahLst/>
              <a:cxnLst/>
              <a:rect l="l" t="t" r="r" b="b"/>
              <a:pathLst>
                <a:path w="293" h="118" extrusionOk="0">
                  <a:moveTo>
                    <a:pt x="236" y="0"/>
                  </a:moveTo>
                  <a:cubicBezTo>
                    <a:pt x="219" y="0"/>
                    <a:pt x="197" y="3"/>
                    <a:pt x="172" y="8"/>
                  </a:cubicBezTo>
                  <a:cubicBezTo>
                    <a:pt x="92" y="19"/>
                    <a:pt x="17" y="60"/>
                    <a:pt x="4" y="89"/>
                  </a:cubicBezTo>
                  <a:cubicBezTo>
                    <a:pt x="1" y="109"/>
                    <a:pt x="24" y="118"/>
                    <a:pt x="62" y="118"/>
                  </a:cubicBezTo>
                  <a:cubicBezTo>
                    <a:pt x="79" y="118"/>
                    <a:pt x="99" y="116"/>
                    <a:pt x="121" y="112"/>
                  </a:cubicBezTo>
                  <a:cubicBezTo>
                    <a:pt x="190" y="94"/>
                    <a:pt x="260" y="60"/>
                    <a:pt x="277" y="38"/>
                  </a:cubicBezTo>
                  <a:cubicBezTo>
                    <a:pt x="293" y="14"/>
                    <a:pt x="275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0"/>
            <p:cNvSpPr/>
            <p:nvPr/>
          </p:nvSpPr>
          <p:spPr>
            <a:xfrm>
              <a:off x="664189" y="4021698"/>
              <a:ext cx="30507" cy="20338"/>
            </a:xfrm>
            <a:custGeom>
              <a:avLst/>
              <a:gdLst/>
              <a:ahLst/>
              <a:cxnLst/>
              <a:rect l="l" t="t" r="r" b="b"/>
              <a:pathLst>
                <a:path w="351" h="234" extrusionOk="0">
                  <a:moveTo>
                    <a:pt x="236" y="1"/>
                  </a:moveTo>
                  <a:cubicBezTo>
                    <a:pt x="227" y="1"/>
                    <a:pt x="217" y="1"/>
                    <a:pt x="207" y="3"/>
                  </a:cubicBezTo>
                  <a:cubicBezTo>
                    <a:pt x="110" y="21"/>
                    <a:pt x="22" y="85"/>
                    <a:pt x="11" y="154"/>
                  </a:cubicBezTo>
                  <a:cubicBezTo>
                    <a:pt x="1" y="201"/>
                    <a:pt x="43" y="233"/>
                    <a:pt x="108" y="233"/>
                  </a:cubicBezTo>
                  <a:cubicBezTo>
                    <a:pt x="121" y="233"/>
                    <a:pt x="135" y="232"/>
                    <a:pt x="150" y="229"/>
                  </a:cubicBezTo>
                  <a:cubicBezTo>
                    <a:pt x="236" y="218"/>
                    <a:pt x="318" y="160"/>
                    <a:pt x="335" y="101"/>
                  </a:cubicBezTo>
                  <a:cubicBezTo>
                    <a:pt x="351" y="39"/>
                    <a:pt x="311" y="1"/>
                    <a:pt x="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0"/>
            <p:cNvSpPr/>
            <p:nvPr/>
          </p:nvSpPr>
          <p:spPr>
            <a:xfrm>
              <a:off x="668188" y="3981109"/>
              <a:ext cx="33636" cy="30942"/>
            </a:xfrm>
            <a:custGeom>
              <a:avLst/>
              <a:gdLst/>
              <a:ahLst/>
              <a:cxnLst/>
              <a:rect l="l" t="t" r="r" b="b"/>
              <a:pathLst>
                <a:path w="387" h="356" extrusionOk="0">
                  <a:moveTo>
                    <a:pt x="234" y="1"/>
                  </a:moveTo>
                  <a:cubicBezTo>
                    <a:pt x="227" y="1"/>
                    <a:pt x="221" y="1"/>
                    <a:pt x="214" y="2"/>
                  </a:cubicBezTo>
                  <a:cubicBezTo>
                    <a:pt x="110" y="7"/>
                    <a:pt x="11" y="100"/>
                    <a:pt x="5" y="204"/>
                  </a:cubicBezTo>
                  <a:cubicBezTo>
                    <a:pt x="0" y="295"/>
                    <a:pt x="64" y="356"/>
                    <a:pt x="155" y="356"/>
                  </a:cubicBezTo>
                  <a:cubicBezTo>
                    <a:pt x="163" y="356"/>
                    <a:pt x="171" y="355"/>
                    <a:pt x="179" y="354"/>
                  </a:cubicBezTo>
                  <a:cubicBezTo>
                    <a:pt x="272" y="343"/>
                    <a:pt x="358" y="256"/>
                    <a:pt x="376" y="164"/>
                  </a:cubicBezTo>
                  <a:cubicBezTo>
                    <a:pt x="387" y="72"/>
                    <a:pt x="327" y="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0"/>
            <p:cNvSpPr/>
            <p:nvPr/>
          </p:nvSpPr>
          <p:spPr>
            <a:xfrm>
              <a:off x="670100" y="3930437"/>
              <a:ext cx="33810" cy="36765"/>
            </a:xfrm>
            <a:custGeom>
              <a:avLst/>
              <a:gdLst/>
              <a:ahLst/>
              <a:cxnLst/>
              <a:rect l="l" t="t" r="r" b="b"/>
              <a:pathLst>
                <a:path w="389" h="423" extrusionOk="0">
                  <a:moveTo>
                    <a:pt x="203" y="0"/>
                  </a:moveTo>
                  <a:cubicBezTo>
                    <a:pt x="93" y="0"/>
                    <a:pt x="0" y="93"/>
                    <a:pt x="0" y="214"/>
                  </a:cubicBezTo>
                  <a:cubicBezTo>
                    <a:pt x="0" y="333"/>
                    <a:pt x="88" y="422"/>
                    <a:pt x="193" y="422"/>
                  </a:cubicBezTo>
                  <a:cubicBezTo>
                    <a:pt x="196" y="422"/>
                    <a:pt x="200" y="422"/>
                    <a:pt x="203" y="422"/>
                  </a:cubicBezTo>
                  <a:cubicBezTo>
                    <a:pt x="301" y="417"/>
                    <a:pt x="389" y="324"/>
                    <a:pt x="389" y="214"/>
                  </a:cubicBezTo>
                  <a:cubicBezTo>
                    <a:pt x="389" y="99"/>
                    <a:pt x="307" y="6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0"/>
            <p:cNvSpPr/>
            <p:nvPr/>
          </p:nvSpPr>
          <p:spPr>
            <a:xfrm>
              <a:off x="668622" y="3884112"/>
              <a:ext cx="33723" cy="32332"/>
            </a:xfrm>
            <a:custGeom>
              <a:avLst/>
              <a:gdLst/>
              <a:ahLst/>
              <a:cxnLst/>
              <a:rect l="l" t="t" r="r" b="b"/>
              <a:pathLst>
                <a:path w="388" h="372" extrusionOk="0">
                  <a:moveTo>
                    <a:pt x="158" y="0"/>
                  </a:moveTo>
                  <a:cubicBezTo>
                    <a:pt x="70" y="0"/>
                    <a:pt x="1" y="72"/>
                    <a:pt x="6" y="162"/>
                  </a:cubicBezTo>
                  <a:cubicBezTo>
                    <a:pt x="12" y="273"/>
                    <a:pt x="105" y="365"/>
                    <a:pt x="214" y="371"/>
                  </a:cubicBezTo>
                  <a:cubicBezTo>
                    <a:pt x="219" y="371"/>
                    <a:pt x="223" y="371"/>
                    <a:pt x="227" y="371"/>
                  </a:cubicBezTo>
                  <a:cubicBezTo>
                    <a:pt x="324" y="371"/>
                    <a:pt x="387" y="297"/>
                    <a:pt x="377" y="197"/>
                  </a:cubicBezTo>
                  <a:cubicBezTo>
                    <a:pt x="364" y="100"/>
                    <a:pt x="278" y="12"/>
                    <a:pt x="180" y="1"/>
                  </a:cubicBezTo>
                  <a:cubicBezTo>
                    <a:pt x="172" y="0"/>
                    <a:pt x="165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0"/>
            <p:cNvSpPr/>
            <p:nvPr/>
          </p:nvSpPr>
          <p:spPr>
            <a:xfrm>
              <a:off x="665145" y="3851605"/>
              <a:ext cx="30942" cy="22250"/>
            </a:xfrm>
            <a:custGeom>
              <a:avLst/>
              <a:gdLst/>
              <a:ahLst/>
              <a:cxnLst/>
              <a:rect l="l" t="t" r="r" b="b"/>
              <a:pathLst>
                <a:path w="356" h="256" extrusionOk="0">
                  <a:moveTo>
                    <a:pt x="112" y="1"/>
                  </a:moveTo>
                  <a:cubicBezTo>
                    <a:pt x="46" y="1"/>
                    <a:pt x="1" y="38"/>
                    <a:pt x="6" y="92"/>
                  </a:cubicBezTo>
                  <a:cubicBezTo>
                    <a:pt x="17" y="167"/>
                    <a:pt x="104" y="237"/>
                    <a:pt x="203" y="253"/>
                  </a:cubicBezTo>
                  <a:cubicBezTo>
                    <a:pt x="213" y="255"/>
                    <a:pt x="223" y="255"/>
                    <a:pt x="233" y="255"/>
                  </a:cubicBezTo>
                  <a:cubicBezTo>
                    <a:pt x="312" y="255"/>
                    <a:pt x="356" y="211"/>
                    <a:pt x="335" y="149"/>
                  </a:cubicBezTo>
                  <a:cubicBezTo>
                    <a:pt x="318" y="85"/>
                    <a:pt x="238" y="23"/>
                    <a:pt x="150" y="5"/>
                  </a:cubicBezTo>
                  <a:cubicBezTo>
                    <a:pt x="137" y="2"/>
                    <a:pt x="124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0"/>
            <p:cNvSpPr/>
            <p:nvPr/>
          </p:nvSpPr>
          <p:spPr>
            <a:xfrm>
              <a:off x="660887" y="3834657"/>
              <a:ext cx="26074" cy="11647"/>
            </a:xfrm>
            <a:custGeom>
              <a:avLst/>
              <a:gdLst/>
              <a:ahLst/>
              <a:cxnLst/>
              <a:rect l="l" t="t" r="r" b="b"/>
              <a:pathLst>
                <a:path w="300" h="134" extrusionOk="0">
                  <a:moveTo>
                    <a:pt x="61" y="1"/>
                  </a:moveTo>
                  <a:cubicBezTo>
                    <a:pt x="22" y="1"/>
                    <a:pt x="0" y="14"/>
                    <a:pt x="9" y="37"/>
                  </a:cubicBezTo>
                  <a:cubicBezTo>
                    <a:pt x="14" y="72"/>
                    <a:pt x="95" y="114"/>
                    <a:pt x="175" y="130"/>
                  </a:cubicBezTo>
                  <a:cubicBezTo>
                    <a:pt x="192" y="133"/>
                    <a:pt x="208" y="134"/>
                    <a:pt x="222" y="134"/>
                  </a:cubicBezTo>
                  <a:cubicBezTo>
                    <a:pt x="274" y="134"/>
                    <a:pt x="300" y="117"/>
                    <a:pt x="287" y="90"/>
                  </a:cubicBezTo>
                  <a:cubicBezTo>
                    <a:pt x="263" y="61"/>
                    <a:pt x="194" y="21"/>
                    <a:pt x="124" y="9"/>
                  </a:cubicBezTo>
                  <a:cubicBezTo>
                    <a:pt x="100" y="4"/>
                    <a:pt x="79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0"/>
            <p:cNvSpPr/>
            <p:nvPr/>
          </p:nvSpPr>
          <p:spPr>
            <a:xfrm>
              <a:off x="695740" y="4034561"/>
              <a:ext cx="19295" cy="12950"/>
            </a:xfrm>
            <a:custGeom>
              <a:avLst/>
              <a:gdLst/>
              <a:ahLst/>
              <a:cxnLst/>
              <a:rect l="l" t="t" r="r" b="b"/>
              <a:pathLst>
                <a:path w="222" h="149" extrusionOk="0">
                  <a:moveTo>
                    <a:pt x="208" y="0"/>
                  </a:moveTo>
                  <a:cubicBezTo>
                    <a:pt x="199" y="0"/>
                    <a:pt x="184" y="5"/>
                    <a:pt x="163" y="17"/>
                  </a:cubicBezTo>
                  <a:cubicBezTo>
                    <a:pt x="105" y="46"/>
                    <a:pt x="36" y="98"/>
                    <a:pt x="12" y="127"/>
                  </a:cubicBezTo>
                  <a:cubicBezTo>
                    <a:pt x="1" y="141"/>
                    <a:pt x="1" y="149"/>
                    <a:pt x="10" y="149"/>
                  </a:cubicBezTo>
                  <a:cubicBezTo>
                    <a:pt x="20" y="149"/>
                    <a:pt x="38" y="141"/>
                    <a:pt x="65" y="127"/>
                  </a:cubicBezTo>
                  <a:cubicBezTo>
                    <a:pt x="111" y="105"/>
                    <a:pt x="174" y="57"/>
                    <a:pt x="204" y="28"/>
                  </a:cubicBezTo>
                  <a:cubicBezTo>
                    <a:pt x="221" y="12"/>
                    <a:pt x="222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0"/>
            <p:cNvSpPr/>
            <p:nvPr/>
          </p:nvSpPr>
          <p:spPr>
            <a:xfrm>
              <a:off x="705909" y="4011703"/>
              <a:ext cx="22076" cy="19904"/>
            </a:xfrm>
            <a:custGeom>
              <a:avLst/>
              <a:gdLst/>
              <a:ahLst/>
              <a:cxnLst/>
              <a:rect l="l" t="t" r="r" b="b"/>
              <a:pathLst>
                <a:path w="254" h="229" extrusionOk="0">
                  <a:moveTo>
                    <a:pt x="213" y="0"/>
                  </a:moveTo>
                  <a:cubicBezTo>
                    <a:pt x="203" y="0"/>
                    <a:pt x="192" y="3"/>
                    <a:pt x="178" y="8"/>
                  </a:cubicBezTo>
                  <a:cubicBezTo>
                    <a:pt x="116" y="32"/>
                    <a:pt x="39" y="106"/>
                    <a:pt x="17" y="165"/>
                  </a:cubicBezTo>
                  <a:cubicBezTo>
                    <a:pt x="0" y="205"/>
                    <a:pt x="13" y="229"/>
                    <a:pt x="42" y="229"/>
                  </a:cubicBezTo>
                  <a:cubicBezTo>
                    <a:pt x="54" y="229"/>
                    <a:pt x="70" y="225"/>
                    <a:pt x="87" y="216"/>
                  </a:cubicBezTo>
                  <a:cubicBezTo>
                    <a:pt x="138" y="194"/>
                    <a:pt x="202" y="130"/>
                    <a:pt x="231" y="72"/>
                  </a:cubicBezTo>
                  <a:cubicBezTo>
                    <a:pt x="253" y="27"/>
                    <a:pt x="245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0"/>
            <p:cNvSpPr/>
            <p:nvPr/>
          </p:nvSpPr>
          <p:spPr>
            <a:xfrm>
              <a:off x="715122" y="3976068"/>
              <a:ext cx="22337" cy="27291"/>
            </a:xfrm>
            <a:custGeom>
              <a:avLst/>
              <a:gdLst/>
              <a:ahLst/>
              <a:cxnLst/>
              <a:rect l="l" t="t" r="r" b="b"/>
              <a:pathLst>
                <a:path w="257" h="314" extrusionOk="0">
                  <a:moveTo>
                    <a:pt x="179" y="0"/>
                  </a:moveTo>
                  <a:cubicBezTo>
                    <a:pt x="175" y="0"/>
                    <a:pt x="170" y="0"/>
                    <a:pt x="165" y="1"/>
                  </a:cubicBezTo>
                  <a:cubicBezTo>
                    <a:pt x="101" y="14"/>
                    <a:pt x="32" y="100"/>
                    <a:pt x="15" y="193"/>
                  </a:cubicBezTo>
                  <a:cubicBezTo>
                    <a:pt x="0" y="265"/>
                    <a:pt x="26" y="314"/>
                    <a:pt x="76" y="314"/>
                  </a:cubicBezTo>
                  <a:cubicBezTo>
                    <a:pt x="85" y="314"/>
                    <a:pt x="96" y="312"/>
                    <a:pt x="107" y="308"/>
                  </a:cubicBezTo>
                  <a:cubicBezTo>
                    <a:pt x="165" y="292"/>
                    <a:pt x="224" y="210"/>
                    <a:pt x="240" y="129"/>
                  </a:cubicBezTo>
                  <a:cubicBezTo>
                    <a:pt x="257" y="55"/>
                    <a:pt x="229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0"/>
            <p:cNvSpPr/>
            <p:nvPr/>
          </p:nvSpPr>
          <p:spPr>
            <a:xfrm>
              <a:off x="719902" y="3932958"/>
              <a:ext cx="20686" cy="31202"/>
            </a:xfrm>
            <a:custGeom>
              <a:avLst/>
              <a:gdLst/>
              <a:ahLst/>
              <a:cxnLst/>
              <a:rect l="l" t="t" r="r" b="b"/>
              <a:pathLst>
                <a:path w="238" h="359" extrusionOk="0">
                  <a:moveTo>
                    <a:pt x="122" y="0"/>
                  </a:moveTo>
                  <a:cubicBezTo>
                    <a:pt x="61" y="0"/>
                    <a:pt x="6" y="79"/>
                    <a:pt x="6" y="179"/>
                  </a:cubicBezTo>
                  <a:cubicBezTo>
                    <a:pt x="1" y="280"/>
                    <a:pt x="55" y="359"/>
                    <a:pt x="121" y="359"/>
                  </a:cubicBezTo>
                  <a:cubicBezTo>
                    <a:pt x="124" y="359"/>
                    <a:pt x="126" y="359"/>
                    <a:pt x="128" y="359"/>
                  </a:cubicBezTo>
                  <a:cubicBezTo>
                    <a:pt x="185" y="353"/>
                    <a:pt x="232" y="272"/>
                    <a:pt x="238" y="174"/>
                  </a:cubicBezTo>
                  <a:cubicBezTo>
                    <a:pt x="238" y="81"/>
                    <a:pt x="191" y="0"/>
                    <a:pt x="128" y="0"/>
                  </a:cubicBezTo>
                  <a:cubicBezTo>
                    <a:pt x="126" y="0"/>
                    <a:pt x="124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0"/>
            <p:cNvSpPr/>
            <p:nvPr/>
          </p:nvSpPr>
          <p:spPr>
            <a:xfrm>
              <a:off x="716512" y="3892282"/>
              <a:ext cx="21989" cy="28334"/>
            </a:xfrm>
            <a:custGeom>
              <a:avLst/>
              <a:gdLst/>
              <a:ahLst/>
              <a:cxnLst/>
              <a:rect l="l" t="t" r="r" b="b"/>
              <a:pathLst>
                <a:path w="253" h="326" extrusionOk="0">
                  <a:moveTo>
                    <a:pt x="76" y="1"/>
                  </a:moveTo>
                  <a:cubicBezTo>
                    <a:pt x="29" y="1"/>
                    <a:pt x="1" y="54"/>
                    <a:pt x="10" y="132"/>
                  </a:cubicBezTo>
                  <a:cubicBezTo>
                    <a:pt x="21" y="225"/>
                    <a:pt x="91" y="318"/>
                    <a:pt x="160" y="324"/>
                  </a:cubicBezTo>
                  <a:cubicBezTo>
                    <a:pt x="165" y="325"/>
                    <a:pt x="169" y="325"/>
                    <a:pt x="173" y="325"/>
                  </a:cubicBezTo>
                  <a:cubicBezTo>
                    <a:pt x="224" y="325"/>
                    <a:pt x="252" y="265"/>
                    <a:pt x="237" y="185"/>
                  </a:cubicBezTo>
                  <a:cubicBezTo>
                    <a:pt x="224" y="103"/>
                    <a:pt x="160" y="23"/>
                    <a:pt x="103" y="6"/>
                  </a:cubicBezTo>
                  <a:cubicBezTo>
                    <a:pt x="94" y="2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0"/>
            <p:cNvSpPr/>
            <p:nvPr/>
          </p:nvSpPr>
          <p:spPr>
            <a:xfrm>
              <a:off x="707386" y="3862035"/>
              <a:ext cx="22076" cy="21294"/>
            </a:xfrm>
            <a:custGeom>
              <a:avLst/>
              <a:gdLst/>
              <a:ahLst/>
              <a:cxnLst/>
              <a:rect l="l" t="t" r="r" b="b"/>
              <a:pathLst>
                <a:path w="254" h="245" extrusionOk="0">
                  <a:moveTo>
                    <a:pt x="46" y="1"/>
                  </a:moveTo>
                  <a:cubicBezTo>
                    <a:pt x="15" y="1"/>
                    <a:pt x="1" y="28"/>
                    <a:pt x="17" y="69"/>
                  </a:cubicBezTo>
                  <a:cubicBezTo>
                    <a:pt x="40" y="139"/>
                    <a:pt x="115" y="215"/>
                    <a:pt x="179" y="237"/>
                  </a:cubicBezTo>
                  <a:cubicBezTo>
                    <a:pt x="192" y="242"/>
                    <a:pt x="203" y="245"/>
                    <a:pt x="212" y="245"/>
                  </a:cubicBezTo>
                  <a:cubicBezTo>
                    <a:pt x="245" y="245"/>
                    <a:pt x="254" y="213"/>
                    <a:pt x="231" y="162"/>
                  </a:cubicBezTo>
                  <a:cubicBezTo>
                    <a:pt x="208" y="104"/>
                    <a:pt x="145" y="42"/>
                    <a:pt x="86" y="12"/>
                  </a:cubicBezTo>
                  <a:cubicBezTo>
                    <a:pt x="71" y="5"/>
                    <a:pt x="57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0"/>
            <p:cNvSpPr/>
            <p:nvPr/>
          </p:nvSpPr>
          <p:spPr>
            <a:xfrm>
              <a:off x="697217" y="3844565"/>
              <a:ext cx="19730" cy="13993"/>
            </a:xfrm>
            <a:custGeom>
              <a:avLst/>
              <a:gdLst/>
              <a:ahLst/>
              <a:cxnLst/>
              <a:rect l="l" t="t" r="r" b="b"/>
              <a:pathLst>
                <a:path w="227" h="161" extrusionOk="0">
                  <a:moveTo>
                    <a:pt x="12" y="1"/>
                  </a:moveTo>
                  <a:cubicBezTo>
                    <a:pt x="1" y="1"/>
                    <a:pt x="1" y="9"/>
                    <a:pt x="13" y="27"/>
                  </a:cubicBezTo>
                  <a:cubicBezTo>
                    <a:pt x="35" y="62"/>
                    <a:pt x="112" y="115"/>
                    <a:pt x="168" y="144"/>
                  </a:cubicBezTo>
                  <a:cubicBezTo>
                    <a:pt x="189" y="155"/>
                    <a:pt x="204" y="160"/>
                    <a:pt x="212" y="160"/>
                  </a:cubicBezTo>
                  <a:cubicBezTo>
                    <a:pt x="226" y="160"/>
                    <a:pt x="225" y="147"/>
                    <a:pt x="203" y="126"/>
                  </a:cubicBezTo>
                  <a:cubicBezTo>
                    <a:pt x="181" y="91"/>
                    <a:pt x="117" y="45"/>
                    <a:pt x="64" y="22"/>
                  </a:cubicBezTo>
                  <a:cubicBezTo>
                    <a:pt x="40" y="8"/>
                    <a:pt x="2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0"/>
            <p:cNvSpPr/>
            <p:nvPr/>
          </p:nvSpPr>
          <p:spPr>
            <a:xfrm>
              <a:off x="731983" y="3999013"/>
              <a:ext cx="12777" cy="18513"/>
            </a:xfrm>
            <a:custGeom>
              <a:avLst/>
              <a:gdLst/>
              <a:ahLst/>
              <a:cxnLst/>
              <a:rect l="l" t="t" r="r" b="b"/>
              <a:pathLst>
                <a:path w="147" h="213" extrusionOk="0">
                  <a:moveTo>
                    <a:pt x="140" y="0"/>
                  </a:moveTo>
                  <a:cubicBezTo>
                    <a:pt x="138" y="0"/>
                    <a:pt x="134" y="3"/>
                    <a:pt x="128" y="10"/>
                  </a:cubicBezTo>
                  <a:cubicBezTo>
                    <a:pt x="99" y="33"/>
                    <a:pt x="52" y="103"/>
                    <a:pt x="24" y="159"/>
                  </a:cubicBezTo>
                  <a:cubicBezTo>
                    <a:pt x="5" y="193"/>
                    <a:pt x="1" y="212"/>
                    <a:pt x="8" y="212"/>
                  </a:cubicBezTo>
                  <a:cubicBezTo>
                    <a:pt x="12" y="212"/>
                    <a:pt x="19" y="207"/>
                    <a:pt x="30" y="194"/>
                  </a:cubicBezTo>
                  <a:cubicBezTo>
                    <a:pt x="52" y="166"/>
                    <a:pt x="93" y="108"/>
                    <a:pt x="121" y="62"/>
                  </a:cubicBezTo>
                  <a:cubicBezTo>
                    <a:pt x="139" y="23"/>
                    <a:pt x="146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0"/>
            <p:cNvSpPr/>
            <p:nvPr/>
          </p:nvSpPr>
          <p:spPr>
            <a:xfrm>
              <a:off x="742761" y="3969462"/>
              <a:ext cx="10777" cy="22946"/>
            </a:xfrm>
            <a:custGeom>
              <a:avLst/>
              <a:gdLst/>
              <a:ahLst/>
              <a:cxnLst/>
              <a:rect l="l" t="t" r="r" b="b"/>
              <a:pathLst>
                <a:path w="124" h="264" extrusionOk="0">
                  <a:moveTo>
                    <a:pt x="102" y="1"/>
                  </a:moveTo>
                  <a:cubicBezTo>
                    <a:pt x="100" y="1"/>
                    <a:pt x="98" y="1"/>
                    <a:pt x="96" y="2"/>
                  </a:cubicBezTo>
                  <a:cubicBezTo>
                    <a:pt x="67" y="20"/>
                    <a:pt x="32" y="90"/>
                    <a:pt x="15" y="170"/>
                  </a:cubicBezTo>
                  <a:cubicBezTo>
                    <a:pt x="1" y="230"/>
                    <a:pt x="6" y="264"/>
                    <a:pt x="19" y="264"/>
                  </a:cubicBezTo>
                  <a:cubicBezTo>
                    <a:pt x="23" y="264"/>
                    <a:pt x="27" y="261"/>
                    <a:pt x="32" y="256"/>
                  </a:cubicBezTo>
                  <a:cubicBezTo>
                    <a:pt x="61" y="240"/>
                    <a:pt x="90" y="170"/>
                    <a:pt x="108" y="107"/>
                  </a:cubicBezTo>
                  <a:cubicBezTo>
                    <a:pt x="123" y="44"/>
                    <a:pt x="120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0"/>
            <p:cNvSpPr/>
            <p:nvPr/>
          </p:nvSpPr>
          <p:spPr>
            <a:xfrm>
              <a:off x="748062" y="3935478"/>
              <a:ext cx="8170" cy="24771"/>
            </a:xfrm>
            <a:custGeom>
              <a:avLst/>
              <a:gdLst/>
              <a:ahLst/>
              <a:cxnLst/>
              <a:rect l="l" t="t" r="r" b="b"/>
              <a:pathLst>
                <a:path w="94" h="285" extrusionOk="0">
                  <a:moveTo>
                    <a:pt x="50" y="0"/>
                  </a:moveTo>
                  <a:cubicBezTo>
                    <a:pt x="27" y="0"/>
                    <a:pt x="6" y="61"/>
                    <a:pt x="6" y="145"/>
                  </a:cubicBezTo>
                  <a:cubicBezTo>
                    <a:pt x="0" y="224"/>
                    <a:pt x="20" y="285"/>
                    <a:pt x="42" y="285"/>
                  </a:cubicBezTo>
                  <a:cubicBezTo>
                    <a:pt x="44" y="285"/>
                    <a:pt x="45" y="285"/>
                    <a:pt x="47" y="284"/>
                  </a:cubicBezTo>
                  <a:cubicBezTo>
                    <a:pt x="69" y="278"/>
                    <a:pt x="93" y="214"/>
                    <a:pt x="93" y="139"/>
                  </a:cubicBezTo>
                  <a:cubicBezTo>
                    <a:pt x="93" y="64"/>
                    <a:pt x="75" y="0"/>
                    <a:pt x="53" y="0"/>
                  </a:cubicBezTo>
                  <a:cubicBezTo>
                    <a:pt x="52" y="0"/>
                    <a:pt x="51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0"/>
            <p:cNvSpPr/>
            <p:nvPr/>
          </p:nvSpPr>
          <p:spPr>
            <a:xfrm>
              <a:off x="743804" y="3902277"/>
              <a:ext cx="10256" cy="23293"/>
            </a:xfrm>
            <a:custGeom>
              <a:avLst/>
              <a:gdLst/>
              <a:ahLst/>
              <a:cxnLst/>
              <a:rect l="l" t="t" r="r" b="b"/>
              <a:pathLst>
                <a:path w="118" h="268" extrusionOk="0">
                  <a:moveTo>
                    <a:pt x="24" y="0"/>
                  </a:moveTo>
                  <a:cubicBezTo>
                    <a:pt x="6" y="0"/>
                    <a:pt x="1" y="43"/>
                    <a:pt x="14" y="105"/>
                  </a:cubicBezTo>
                  <a:cubicBezTo>
                    <a:pt x="32" y="185"/>
                    <a:pt x="67" y="255"/>
                    <a:pt x="89" y="266"/>
                  </a:cubicBezTo>
                  <a:cubicBezTo>
                    <a:pt x="92" y="267"/>
                    <a:pt x="94" y="268"/>
                    <a:pt x="96" y="268"/>
                  </a:cubicBezTo>
                  <a:cubicBezTo>
                    <a:pt x="114" y="268"/>
                    <a:pt x="117" y="219"/>
                    <a:pt x="107" y="156"/>
                  </a:cubicBezTo>
                  <a:cubicBezTo>
                    <a:pt x="89" y="92"/>
                    <a:pt x="62" y="23"/>
                    <a:pt x="38" y="6"/>
                  </a:cubicBezTo>
                  <a:cubicBezTo>
                    <a:pt x="33" y="2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0"/>
            <p:cNvSpPr/>
            <p:nvPr/>
          </p:nvSpPr>
          <p:spPr>
            <a:xfrm>
              <a:off x="733635" y="3875942"/>
              <a:ext cx="12863" cy="19556"/>
            </a:xfrm>
            <a:custGeom>
              <a:avLst/>
              <a:gdLst/>
              <a:ahLst/>
              <a:cxnLst/>
              <a:rect l="l" t="t" r="r" b="b"/>
              <a:pathLst>
                <a:path w="148" h="225" extrusionOk="0">
                  <a:moveTo>
                    <a:pt x="8" y="0"/>
                  </a:moveTo>
                  <a:cubicBezTo>
                    <a:pt x="0" y="0"/>
                    <a:pt x="5" y="21"/>
                    <a:pt x="22" y="61"/>
                  </a:cubicBezTo>
                  <a:cubicBezTo>
                    <a:pt x="51" y="118"/>
                    <a:pt x="97" y="194"/>
                    <a:pt x="126" y="216"/>
                  </a:cubicBezTo>
                  <a:cubicBezTo>
                    <a:pt x="131" y="222"/>
                    <a:pt x="136" y="224"/>
                    <a:pt x="139" y="224"/>
                  </a:cubicBezTo>
                  <a:cubicBezTo>
                    <a:pt x="148" y="224"/>
                    <a:pt x="142" y="198"/>
                    <a:pt x="120" y="159"/>
                  </a:cubicBezTo>
                  <a:cubicBezTo>
                    <a:pt x="97" y="106"/>
                    <a:pt x="56" y="43"/>
                    <a:pt x="27" y="13"/>
                  </a:cubicBezTo>
                  <a:cubicBezTo>
                    <a:pt x="18" y="5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0"/>
            <p:cNvSpPr/>
            <p:nvPr/>
          </p:nvSpPr>
          <p:spPr>
            <a:xfrm>
              <a:off x="528254" y="3964942"/>
              <a:ext cx="7127" cy="20512"/>
            </a:xfrm>
            <a:custGeom>
              <a:avLst/>
              <a:gdLst/>
              <a:ahLst/>
              <a:cxnLst/>
              <a:rect l="l" t="t" r="r" b="b"/>
              <a:pathLst>
                <a:path w="82" h="236" extrusionOk="0">
                  <a:moveTo>
                    <a:pt x="9" y="1"/>
                  </a:moveTo>
                  <a:cubicBezTo>
                    <a:pt x="1" y="1"/>
                    <a:pt x="3" y="38"/>
                    <a:pt x="19" y="89"/>
                  </a:cubicBezTo>
                  <a:cubicBezTo>
                    <a:pt x="30" y="147"/>
                    <a:pt x="53" y="211"/>
                    <a:pt x="64" y="228"/>
                  </a:cubicBezTo>
                  <a:cubicBezTo>
                    <a:pt x="68" y="233"/>
                    <a:pt x="71" y="235"/>
                    <a:pt x="74" y="235"/>
                  </a:cubicBezTo>
                  <a:cubicBezTo>
                    <a:pt x="82" y="235"/>
                    <a:pt x="80" y="202"/>
                    <a:pt x="70" y="147"/>
                  </a:cubicBezTo>
                  <a:cubicBezTo>
                    <a:pt x="53" y="78"/>
                    <a:pt x="24" y="14"/>
                    <a:pt x="13" y="3"/>
                  </a:cubicBezTo>
                  <a:cubicBezTo>
                    <a:pt x="12" y="1"/>
                    <a:pt x="10" y="1"/>
                    <a:pt x="9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0"/>
            <p:cNvSpPr/>
            <p:nvPr/>
          </p:nvSpPr>
          <p:spPr>
            <a:xfrm>
              <a:off x="525821" y="3934348"/>
              <a:ext cx="4520" cy="22337"/>
            </a:xfrm>
            <a:custGeom>
              <a:avLst/>
              <a:gdLst/>
              <a:ahLst/>
              <a:cxnLst/>
              <a:rect l="l" t="t" r="r" b="b"/>
              <a:pathLst>
                <a:path w="52" h="257" extrusionOk="0">
                  <a:moveTo>
                    <a:pt x="25" y="1"/>
                  </a:moveTo>
                  <a:cubicBezTo>
                    <a:pt x="24" y="1"/>
                    <a:pt x="24" y="1"/>
                    <a:pt x="23" y="1"/>
                  </a:cubicBezTo>
                  <a:cubicBezTo>
                    <a:pt x="12" y="8"/>
                    <a:pt x="1" y="65"/>
                    <a:pt x="1" y="129"/>
                  </a:cubicBezTo>
                  <a:cubicBezTo>
                    <a:pt x="6" y="193"/>
                    <a:pt x="17" y="251"/>
                    <a:pt x="29" y="256"/>
                  </a:cubicBezTo>
                  <a:cubicBezTo>
                    <a:pt x="29" y="257"/>
                    <a:pt x="30" y="257"/>
                    <a:pt x="30" y="257"/>
                  </a:cubicBezTo>
                  <a:cubicBezTo>
                    <a:pt x="42" y="257"/>
                    <a:pt x="52" y="205"/>
                    <a:pt x="47" y="129"/>
                  </a:cubicBezTo>
                  <a:cubicBezTo>
                    <a:pt x="47" y="57"/>
                    <a:pt x="37" y="1"/>
                    <a:pt x="25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0"/>
            <p:cNvSpPr/>
            <p:nvPr/>
          </p:nvSpPr>
          <p:spPr>
            <a:xfrm>
              <a:off x="527385" y="3904971"/>
              <a:ext cx="6953" cy="21120"/>
            </a:xfrm>
            <a:custGeom>
              <a:avLst/>
              <a:gdLst/>
              <a:ahLst/>
              <a:cxnLst/>
              <a:rect l="l" t="t" r="r" b="b"/>
              <a:pathLst>
                <a:path w="80" h="243" extrusionOk="0">
                  <a:moveTo>
                    <a:pt x="70" y="0"/>
                  </a:moveTo>
                  <a:cubicBezTo>
                    <a:pt x="68" y="0"/>
                    <a:pt x="66" y="1"/>
                    <a:pt x="63" y="4"/>
                  </a:cubicBezTo>
                  <a:cubicBezTo>
                    <a:pt x="52" y="21"/>
                    <a:pt x="29" y="85"/>
                    <a:pt x="18" y="143"/>
                  </a:cubicBezTo>
                  <a:cubicBezTo>
                    <a:pt x="6" y="203"/>
                    <a:pt x="0" y="242"/>
                    <a:pt x="9" y="242"/>
                  </a:cubicBezTo>
                  <a:cubicBezTo>
                    <a:pt x="9" y="242"/>
                    <a:pt x="10" y="242"/>
                    <a:pt x="11" y="242"/>
                  </a:cubicBezTo>
                  <a:cubicBezTo>
                    <a:pt x="29" y="229"/>
                    <a:pt x="52" y="165"/>
                    <a:pt x="69" y="96"/>
                  </a:cubicBezTo>
                  <a:cubicBezTo>
                    <a:pt x="78" y="38"/>
                    <a:pt x="80" y="0"/>
                    <a:pt x="7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0"/>
            <p:cNvSpPr/>
            <p:nvPr/>
          </p:nvSpPr>
          <p:spPr>
            <a:xfrm>
              <a:off x="560152" y="4024827"/>
              <a:ext cx="16514" cy="13124"/>
            </a:xfrm>
            <a:custGeom>
              <a:avLst/>
              <a:gdLst/>
              <a:ahLst/>
              <a:cxnLst/>
              <a:rect l="l" t="t" r="r" b="b"/>
              <a:pathLst>
                <a:path w="190" h="151" extrusionOk="0">
                  <a:moveTo>
                    <a:pt x="6" y="0"/>
                  </a:moveTo>
                  <a:cubicBezTo>
                    <a:pt x="1" y="0"/>
                    <a:pt x="6" y="9"/>
                    <a:pt x="22" y="25"/>
                  </a:cubicBezTo>
                  <a:cubicBezTo>
                    <a:pt x="50" y="54"/>
                    <a:pt x="103" y="100"/>
                    <a:pt x="143" y="129"/>
                  </a:cubicBezTo>
                  <a:cubicBezTo>
                    <a:pt x="163" y="144"/>
                    <a:pt x="178" y="151"/>
                    <a:pt x="184" y="151"/>
                  </a:cubicBezTo>
                  <a:cubicBezTo>
                    <a:pt x="190" y="151"/>
                    <a:pt x="187" y="144"/>
                    <a:pt x="172" y="129"/>
                  </a:cubicBezTo>
                  <a:cubicBezTo>
                    <a:pt x="143" y="100"/>
                    <a:pt x="85" y="49"/>
                    <a:pt x="39" y="19"/>
                  </a:cubicBezTo>
                  <a:cubicBezTo>
                    <a:pt x="21" y="6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0"/>
            <p:cNvSpPr/>
            <p:nvPr/>
          </p:nvSpPr>
          <p:spPr>
            <a:xfrm>
              <a:off x="547549" y="4003098"/>
              <a:ext cx="17383" cy="19121"/>
            </a:xfrm>
            <a:custGeom>
              <a:avLst/>
              <a:gdLst/>
              <a:ahLst/>
              <a:cxnLst/>
              <a:rect l="l" t="t" r="r" b="b"/>
              <a:pathLst>
                <a:path w="200" h="220" extrusionOk="0">
                  <a:moveTo>
                    <a:pt x="22" y="1"/>
                  </a:moveTo>
                  <a:cubicBezTo>
                    <a:pt x="2" y="1"/>
                    <a:pt x="0" y="27"/>
                    <a:pt x="22" y="67"/>
                  </a:cubicBezTo>
                  <a:cubicBezTo>
                    <a:pt x="45" y="119"/>
                    <a:pt x="104" y="182"/>
                    <a:pt x="144" y="205"/>
                  </a:cubicBezTo>
                  <a:cubicBezTo>
                    <a:pt x="159" y="215"/>
                    <a:pt x="171" y="219"/>
                    <a:pt x="179" y="219"/>
                  </a:cubicBezTo>
                  <a:cubicBezTo>
                    <a:pt x="197" y="219"/>
                    <a:pt x="200" y="200"/>
                    <a:pt x="184" y="165"/>
                  </a:cubicBezTo>
                  <a:cubicBezTo>
                    <a:pt x="155" y="107"/>
                    <a:pt x="91" y="32"/>
                    <a:pt x="45" y="8"/>
                  </a:cubicBezTo>
                  <a:cubicBezTo>
                    <a:pt x="36" y="3"/>
                    <a:pt x="28" y="1"/>
                    <a:pt x="2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0"/>
            <p:cNvSpPr/>
            <p:nvPr/>
          </p:nvSpPr>
          <p:spPr>
            <a:xfrm>
              <a:off x="537989" y="3970592"/>
              <a:ext cx="16775" cy="25292"/>
            </a:xfrm>
            <a:custGeom>
              <a:avLst/>
              <a:gdLst/>
              <a:ahLst/>
              <a:cxnLst/>
              <a:rect l="l" t="t" r="r" b="b"/>
              <a:pathLst>
                <a:path w="193" h="291" extrusionOk="0">
                  <a:moveTo>
                    <a:pt x="56" y="0"/>
                  </a:moveTo>
                  <a:cubicBezTo>
                    <a:pt x="15" y="0"/>
                    <a:pt x="0" y="51"/>
                    <a:pt x="16" y="123"/>
                  </a:cubicBezTo>
                  <a:cubicBezTo>
                    <a:pt x="34" y="192"/>
                    <a:pt x="80" y="267"/>
                    <a:pt x="120" y="285"/>
                  </a:cubicBezTo>
                  <a:cubicBezTo>
                    <a:pt x="129" y="289"/>
                    <a:pt x="138" y="291"/>
                    <a:pt x="145" y="291"/>
                  </a:cubicBezTo>
                  <a:cubicBezTo>
                    <a:pt x="180" y="291"/>
                    <a:pt x="193" y="248"/>
                    <a:pt x="179" y="181"/>
                  </a:cubicBezTo>
                  <a:cubicBezTo>
                    <a:pt x="161" y="99"/>
                    <a:pt x="109" y="19"/>
                    <a:pt x="62" y="1"/>
                  </a:cubicBezTo>
                  <a:cubicBezTo>
                    <a:pt x="60" y="0"/>
                    <a:pt x="58" y="0"/>
                    <a:pt x="56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0"/>
            <p:cNvSpPr/>
            <p:nvPr/>
          </p:nvSpPr>
          <p:spPr>
            <a:xfrm>
              <a:off x="534860" y="3931915"/>
              <a:ext cx="14602" cy="28334"/>
            </a:xfrm>
            <a:custGeom>
              <a:avLst/>
              <a:gdLst/>
              <a:ahLst/>
              <a:cxnLst/>
              <a:rect l="l" t="t" r="r" b="b"/>
              <a:pathLst>
                <a:path w="168" h="326" extrusionOk="0">
                  <a:moveTo>
                    <a:pt x="82" y="1"/>
                  </a:moveTo>
                  <a:cubicBezTo>
                    <a:pt x="80" y="1"/>
                    <a:pt x="78" y="1"/>
                    <a:pt x="76" y="1"/>
                  </a:cubicBezTo>
                  <a:cubicBezTo>
                    <a:pt x="36" y="7"/>
                    <a:pt x="1" y="82"/>
                    <a:pt x="7" y="162"/>
                  </a:cubicBezTo>
                  <a:cubicBezTo>
                    <a:pt x="7" y="244"/>
                    <a:pt x="41" y="319"/>
                    <a:pt x="81" y="325"/>
                  </a:cubicBezTo>
                  <a:cubicBezTo>
                    <a:pt x="83" y="325"/>
                    <a:pt x="85" y="325"/>
                    <a:pt x="87" y="325"/>
                  </a:cubicBezTo>
                  <a:cubicBezTo>
                    <a:pt x="135" y="325"/>
                    <a:pt x="168" y="257"/>
                    <a:pt x="168" y="168"/>
                  </a:cubicBezTo>
                  <a:cubicBezTo>
                    <a:pt x="168" y="75"/>
                    <a:pt x="131" y="1"/>
                    <a:pt x="8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0"/>
            <p:cNvSpPr/>
            <p:nvPr/>
          </p:nvSpPr>
          <p:spPr>
            <a:xfrm>
              <a:off x="536859" y="3895237"/>
              <a:ext cx="16948" cy="26248"/>
            </a:xfrm>
            <a:custGeom>
              <a:avLst/>
              <a:gdLst/>
              <a:ahLst/>
              <a:cxnLst/>
              <a:rect l="l" t="t" r="r" b="b"/>
              <a:pathLst>
                <a:path w="195" h="302" extrusionOk="0">
                  <a:moveTo>
                    <a:pt x="143" y="1"/>
                  </a:moveTo>
                  <a:cubicBezTo>
                    <a:pt x="137" y="1"/>
                    <a:pt x="130" y="3"/>
                    <a:pt x="122" y="7"/>
                  </a:cubicBezTo>
                  <a:cubicBezTo>
                    <a:pt x="75" y="23"/>
                    <a:pt x="35" y="98"/>
                    <a:pt x="18" y="173"/>
                  </a:cubicBezTo>
                  <a:cubicBezTo>
                    <a:pt x="1" y="246"/>
                    <a:pt x="22" y="301"/>
                    <a:pt x="59" y="301"/>
                  </a:cubicBezTo>
                  <a:cubicBezTo>
                    <a:pt x="60" y="301"/>
                    <a:pt x="62" y="301"/>
                    <a:pt x="64" y="301"/>
                  </a:cubicBezTo>
                  <a:cubicBezTo>
                    <a:pt x="117" y="290"/>
                    <a:pt x="168" y="208"/>
                    <a:pt x="179" y="122"/>
                  </a:cubicBezTo>
                  <a:cubicBezTo>
                    <a:pt x="194" y="49"/>
                    <a:pt x="177" y="1"/>
                    <a:pt x="143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0"/>
            <p:cNvSpPr/>
            <p:nvPr/>
          </p:nvSpPr>
          <p:spPr>
            <a:xfrm>
              <a:off x="545898" y="3867511"/>
              <a:ext cx="17383" cy="19904"/>
            </a:xfrm>
            <a:custGeom>
              <a:avLst/>
              <a:gdLst/>
              <a:ahLst/>
              <a:cxnLst/>
              <a:rect l="l" t="t" r="r" b="b"/>
              <a:pathLst>
                <a:path w="200" h="229" extrusionOk="0">
                  <a:moveTo>
                    <a:pt x="174" y="0"/>
                  </a:moveTo>
                  <a:cubicBezTo>
                    <a:pt x="165" y="0"/>
                    <a:pt x="153" y="5"/>
                    <a:pt x="139" y="13"/>
                  </a:cubicBezTo>
                  <a:cubicBezTo>
                    <a:pt x="99" y="35"/>
                    <a:pt x="48" y="99"/>
                    <a:pt x="18" y="158"/>
                  </a:cubicBezTo>
                  <a:cubicBezTo>
                    <a:pt x="0" y="202"/>
                    <a:pt x="3" y="229"/>
                    <a:pt x="24" y="229"/>
                  </a:cubicBezTo>
                  <a:cubicBezTo>
                    <a:pt x="30" y="229"/>
                    <a:pt x="38" y="227"/>
                    <a:pt x="48" y="222"/>
                  </a:cubicBezTo>
                  <a:cubicBezTo>
                    <a:pt x="93" y="198"/>
                    <a:pt x="157" y="128"/>
                    <a:pt x="179" y="65"/>
                  </a:cubicBezTo>
                  <a:cubicBezTo>
                    <a:pt x="200" y="24"/>
                    <a:pt x="195" y="0"/>
                    <a:pt x="174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0"/>
            <p:cNvSpPr/>
            <p:nvPr/>
          </p:nvSpPr>
          <p:spPr>
            <a:xfrm>
              <a:off x="558066" y="3850128"/>
              <a:ext cx="16862" cy="14080"/>
            </a:xfrm>
            <a:custGeom>
              <a:avLst/>
              <a:gdLst/>
              <a:ahLst/>
              <a:cxnLst/>
              <a:rect l="l" t="t" r="r" b="b"/>
              <a:pathLst>
                <a:path w="194" h="162" extrusionOk="0">
                  <a:moveTo>
                    <a:pt x="187" y="0"/>
                  </a:moveTo>
                  <a:cubicBezTo>
                    <a:pt x="180" y="0"/>
                    <a:pt x="166" y="8"/>
                    <a:pt x="144" y="22"/>
                  </a:cubicBezTo>
                  <a:cubicBezTo>
                    <a:pt x="103" y="51"/>
                    <a:pt x="52" y="97"/>
                    <a:pt x="23" y="131"/>
                  </a:cubicBezTo>
                  <a:cubicBezTo>
                    <a:pt x="6" y="151"/>
                    <a:pt x="1" y="161"/>
                    <a:pt x="7" y="161"/>
                  </a:cubicBezTo>
                  <a:cubicBezTo>
                    <a:pt x="11" y="161"/>
                    <a:pt x="22" y="156"/>
                    <a:pt x="39" y="144"/>
                  </a:cubicBezTo>
                  <a:cubicBezTo>
                    <a:pt x="87" y="115"/>
                    <a:pt x="151" y="62"/>
                    <a:pt x="178" y="27"/>
                  </a:cubicBezTo>
                  <a:cubicBezTo>
                    <a:pt x="191" y="9"/>
                    <a:pt x="193" y="0"/>
                    <a:pt x="187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0"/>
            <p:cNvSpPr/>
            <p:nvPr/>
          </p:nvSpPr>
          <p:spPr>
            <a:xfrm>
              <a:off x="584054" y="4038473"/>
              <a:ext cx="22859" cy="11212"/>
            </a:xfrm>
            <a:custGeom>
              <a:avLst/>
              <a:gdLst/>
              <a:ahLst/>
              <a:cxnLst/>
              <a:rect l="l" t="t" r="r" b="b"/>
              <a:pathLst>
                <a:path w="263" h="129" extrusionOk="0">
                  <a:moveTo>
                    <a:pt x="34" y="1"/>
                  </a:moveTo>
                  <a:cubicBezTo>
                    <a:pt x="8" y="1"/>
                    <a:pt x="0" y="12"/>
                    <a:pt x="18" y="30"/>
                  </a:cubicBezTo>
                  <a:cubicBezTo>
                    <a:pt x="42" y="60"/>
                    <a:pt x="106" y="94"/>
                    <a:pt x="169" y="116"/>
                  </a:cubicBezTo>
                  <a:cubicBezTo>
                    <a:pt x="195" y="124"/>
                    <a:pt x="217" y="129"/>
                    <a:pt x="232" y="129"/>
                  </a:cubicBezTo>
                  <a:cubicBezTo>
                    <a:pt x="253" y="129"/>
                    <a:pt x="263" y="122"/>
                    <a:pt x="256" y="105"/>
                  </a:cubicBezTo>
                  <a:cubicBezTo>
                    <a:pt x="239" y="76"/>
                    <a:pt x="164" y="30"/>
                    <a:pt x="94" y="12"/>
                  </a:cubicBezTo>
                  <a:cubicBezTo>
                    <a:pt x="69" y="4"/>
                    <a:pt x="49" y="1"/>
                    <a:pt x="3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0"/>
            <p:cNvSpPr/>
            <p:nvPr/>
          </p:nvSpPr>
          <p:spPr>
            <a:xfrm>
              <a:off x="572842" y="4014571"/>
              <a:ext cx="27117" cy="20164"/>
            </a:xfrm>
            <a:custGeom>
              <a:avLst/>
              <a:gdLst/>
              <a:ahLst/>
              <a:cxnLst/>
              <a:rect l="l" t="t" r="r" b="b"/>
              <a:pathLst>
                <a:path w="312" h="232" extrusionOk="0">
                  <a:moveTo>
                    <a:pt x="84" y="0"/>
                  </a:moveTo>
                  <a:cubicBezTo>
                    <a:pt x="27" y="0"/>
                    <a:pt x="1" y="36"/>
                    <a:pt x="21" y="85"/>
                  </a:cubicBezTo>
                  <a:cubicBezTo>
                    <a:pt x="43" y="143"/>
                    <a:pt x="119" y="201"/>
                    <a:pt x="189" y="223"/>
                  </a:cubicBezTo>
                  <a:cubicBezTo>
                    <a:pt x="207" y="229"/>
                    <a:pt x="223" y="232"/>
                    <a:pt x="238" y="232"/>
                  </a:cubicBezTo>
                  <a:cubicBezTo>
                    <a:pt x="284" y="232"/>
                    <a:pt x="311" y="204"/>
                    <a:pt x="298" y="161"/>
                  </a:cubicBezTo>
                  <a:cubicBezTo>
                    <a:pt x="286" y="97"/>
                    <a:pt x="200" y="28"/>
                    <a:pt x="119" y="4"/>
                  </a:cubicBezTo>
                  <a:cubicBezTo>
                    <a:pt x="107" y="1"/>
                    <a:pt x="95" y="0"/>
                    <a:pt x="84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0"/>
            <p:cNvSpPr/>
            <p:nvPr/>
          </p:nvSpPr>
          <p:spPr>
            <a:xfrm>
              <a:off x="564585" y="3976502"/>
              <a:ext cx="29030" cy="29203"/>
            </a:xfrm>
            <a:custGeom>
              <a:avLst/>
              <a:gdLst/>
              <a:ahLst/>
              <a:cxnLst/>
              <a:rect l="l" t="t" r="r" b="b"/>
              <a:pathLst>
                <a:path w="334" h="336" extrusionOk="0">
                  <a:moveTo>
                    <a:pt x="121" y="1"/>
                  </a:moveTo>
                  <a:cubicBezTo>
                    <a:pt x="50" y="1"/>
                    <a:pt x="0" y="67"/>
                    <a:pt x="17" y="153"/>
                  </a:cubicBezTo>
                  <a:cubicBezTo>
                    <a:pt x="34" y="234"/>
                    <a:pt x="110" y="314"/>
                    <a:pt x="191" y="332"/>
                  </a:cubicBezTo>
                  <a:cubicBezTo>
                    <a:pt x="200" y="334"/>
                    <a:pt x="209" y="335"/>
                    <a:pt x="218" y="335"/>
                  </a:cubicBezTo>
                  <a:cubicBezTo>
                    <a:pt x="285" y="335"/>
                    <a:pt x="334" y="281"/>
                    <a:pt x="324" y="199"/>
                  </a:cubicBezTo>
                  <a:cubicBezTo>
                    <a:pt x="312" y="101"/>
                    <a:pt x="231" y="9"/>
                    <a:pt x="138" y="2"/>
                  </a:cubicBezTo>
                  <a:cubicBezTo>
                    <a:pt x="132" y="1"/>
                    <a:pt x="127" y="1"/>
                    <a:pt x="121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0"/>
            <p:cNvSpPr/>
            <p:nvPr/>
          </p:nvSpPr>
          <p:spPr>
            <a:xfrm>
              <a:off x="562064" y="3929916"/>
              <a:ext cx="28160" cy="33810"/>
            </a:xfrm>
            <a:custGeom>
              <a:avLst/>
              <a:gdLst/>
              <a:ahLst/>
              <a:cxnLst/>
              <a:rect l="l" t="t" r="r" b="b"/>
              <a:pathLst>
                <a:path w="324" h="389" extrusionOk="0">
                  <a:moveTo>
                    <a:pt x="164" y="0"/>
                  </a:moveTo>
                  <a:cubicBezTo>
                    <a:pt x="162" y="0"/>
                    <a:pt x="159" y="0"/>
                    <a:pt x="156" y="1"/>
                  </a:cubicBezTo>
                  <a:cubicBezTo>
                    <a:pt x="70" y="1"/>
                    <a:pt x="0" y="87"/>
                    <a:pt x="0" y="191"/>
                  </a:cubicBezTo>
                  <a:cubicBezTo>
                    <a:pt x="6" y="295"/>
                    <a:pt x="70" y="382"/>
                    <a:pt x="156" y="388"/>
                  </a:cubicBezTo>
                  <a:cubicBezTo>
                    <a:pt x="159" y="388"/>
                    <a:pt x="162" y="388"/>
                    <a:pt x="164" y="388"/>
                  </a:cubicBezTo>
                  <a:cubicBezTo>
                    <a:pt x="253" y="388"/>
                    <a:pt x="324" y="304"/>
                    <a:pt x="324" y="198"/>
                  </a:cubicBezTo>
                  <a:cubicBezTo>
                    <a:pt x="324" y="85"/>
                    <a:pt x="253" y="0"/>
                    <a:pt x="164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0"/>
            <p:cNvSpPr/>
            <p:nvPr/>
          </p:nvSpPr>
          <p:spPr>
            <a:xfrm>
              <a:off x="564063" y="3886458"/>
              <a:ext cx="29117" cy="30073"/>
            </a:xfrm>
            <a:custGeom>
              <a:avLst/>
              <a:gdLst/>
              <a:ahLst/>
              <a:cxnLst/>
              <a:rect l="l" t="t" r="r" b="b"/>
              <a:pathLst>
                <a:path w="335" h="346" extrusionOk="0">
                  <a:moveTo>
                    <a:pt x="209" y="0"/>
                  </a:moveTo>
                  <a:cubicBezTo>
                    <a:pt x="200" y="0"/>
                    <a:pt x="189" y="1"/>
                    <a:pt x="179" y="4"/>
                  </a:cubicBezTo>
                  <a:cubicBezTo>
                    <a:pt x="98" y="15"/>
                    <a:pt x="23" y="101"/>
                    <a:pt x="12" y="188"/>
                  </a:cubicBezTo>
                  <a:cubicBezTo>
                    <a:pt x="1" y="274"/>
                    <a:pt x="45" y="345"/>
                    <a:pt x="120" y="345"/>
                  </a:cubicBezTo>
                  <a:cubicBezTo>
                    <a:pt x="126" y="345"/>
                    <a:pt x="132" y="345"/>
                    <a:pt x="138" y="344"/>
                  </a:cubicBezTo>
                  <a:cubicBezTo>
                    <a:pt x="231" y="338"/>
                    <a:pt x="312" y="246"/>
                    <a:pt x="324" y="148"/>
                  </a:cubicBezTo>
                  <a:cubicBezTo>
                    <a:pt x="334" y="61"/>
                    <a:pt x="285" y="0"/>
                    <a:pt x="209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0"/>
            <p:cNvSpPr/>
            <p:nvPr/>
          </p:nvSpPr>
          <p:spPr>
            <a:xfrm>
              <a:off x="571451" y="3855343"/>
              <a:ext cx="27552" cy="21207"/>
            </a:xfrm>
            <a:custGeom>
              <a:avLst/>
              <a:gdLst/>
              <a:ahLst/>
              <a:cxnLst/>
              <a:rect l="l" t="t" r="r" b="b"/>
              <a:pathLst>
                <a:path w="317" h="244" extrusionOk="0">
                  <a:moveTo>
                    <a:pt x="236" y="1"/>
                  </a:moveTo>
                  <a:cubicBezTo>
                    <a:pt x="223" y="1"/>
                    <a:pt x="208" y="3"/>
                    <a:pt x="192" y="7"/>
                  </a:cubicBezTo>
                  <a:cubicBezTo>
                    <a:pt x="117" y="25"/>
                    <a:pt x="42" y="89"/>
                    <a:pt x="24" y="153"/>
                  </a:cubicBezTo>
                  <a:cubicBezTo>
                    <a:pt x="1" y="206"/>
                    <a:pt x="30" y="244"/>
                    <a:pt x="87" y="244"/>
                  </a:cubicBezTo>
                  <a:cubicBezTo>
                    <a:pt x="98" y="244"/>
                    <a:pt x="110" y="242"/>
                    <a:pt x="123" y="239"/>
                  </a:cubicBezTo>
                  <a:cubicBezTo>
                    <a:pt x="205" y="223"/>
                    <a:pt x="291" y="153"/>
                    <a:pt x="302" y="77"/>
                  </a:cubicBezTo>
                  <a:cubicBezTo>
                    <a:pt x="316" y="32"/>
                    <a:pt x="286" y="1"/>
                    <a:pt x="236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0"/>
            <p:cNvSpPr/>
            <p:nvPr/>
          </p:nvSpPr>
          <p:spPr>
            <a:xfrm>
              <a:off x="582402" y="3838568"/>
              <a:ext cx="23554" cy="12168"/>
            </a:xfrm>
            <a:custGeom>
              <a:avLst/>
              <a:gdLst/>
              <a:ahLst/>
              <a:cxnLst/>
              <a:rect l="l" t="t" r="r" b="b"/>
              <a:pathLst>
                <a:path w="271" h="140" extrusionOk="0">
                  <a:moveTo>
                    <a:pt x="231" y="0"/>
                  </a:moveTo>
                  <a:cubicBezTo>
                    <a:pt x="215" y="0"/>
                    <a:pt x="194" y="3"/>
                    <a:pt x="170" y="10"/>
                  </a:cubicBezTo>
                  <a:cubicBezTo>
                    <a:pt x="107" y="34"/>
                    <a:pt x="44" y="74"/>
                    <a:pt x="20" y="103"/>
                  </a:cubicBezTo>
                  <a:cubicBezTo>
                    <a:pt x="1" y="127"/>
                    <a:pt x="10" y="140"/>
                    <a:pt x="41" y="140"/>
                  </a:cubicBezTo>
                  <a:cubicBezTo>
                    <a:pt x="55" y="140"/>
                    <a:pt x="73" y="137"/>
                    <a:pt x="95" y="131"/>
                  </a:cubicBezTo>
                  <a:cubicBezTo>
                    <a:pt x="170" y="109"/>
                    <a:pt x="245" y="62"/>
                    <a:pt x="263" y="27"/>
                  </a:cubicBezTo>
                  <a:cubicBezTo>
                    <a:pt x="270" y="9"/>
                    <a:pt x="257" y="0"/>
                    <a:pt x="231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0"/>
            <p:cNvSpPr/>
            <p:nvPr/>
          </p:nvSpPr>
          <p:spPr>
            <a:xfrm>
              <a:off x="619515" y="4045947"/>
              <a:ext cx="25988" cy="8778"/>
            </a:xfrm>
            <a:custGeom>
              <a:avLst/>
              <a:gdLst/>
              <a:ahLst/>
              <a:cxnLst/>
              <a:rect l="l" t="t" r="r" b="b"/>
              <a:pathLst>
                <a:path w="299" h="101" extrusionOk="0">
                  <a:moveTo>
                    <a:pt x="118" y="0"/>
                  </a:moveTo>
                  <a:cubicBezTo>
                    <a:pt x="45" y="0"/>
                    <a:pt x="0" y="22"/>
                    <a:pt x="10" y="49"/>
                  </a:cubicBezTo>
                  <a:cubicBezTo>
                    <a:pt x="16" y="71"/>
                    <a:pt x="85" y="94"/>
                    <a:pt x="160" y="100"/>
                  </a:cubicBezTo>
                  <a:cubicBezTo>
                    <a:pt x="169" y="101"/>
                    <a:pt x="178" y="101"/>
                    <a:pt x="186" y="101"/>
                  </a:cubicBezTo>
                  <a:cubicBezTo>
                    <a:pt x="245" y="101"/>
                    <a:pt x="294" y="85"/>
                    <a:pt x="299" y="60"/>
                  </a:cubicBezTo>
                  <a:cubicBezTo>
                    <a:pt x="299" y="30"/>
                    <a:pt x="229" y="1"/>
                    <a:pt x="143" y="1"/>
                  </a:cubicBezTo>
                  <a:cubicBezTo>
                    <a:pt x="135" y="1"/>
                    <a:pt x="126" y="0"/>
                    <a:pt x="118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0"/>
            <p:cNvSpPr/>
            <p:nvPr/>
          </p:nvSpPr>
          <p:spPr>
            <a:xfrm>
              <a:off x="614822" y="4020916"/>
              <a:ext cx="31811" cy="19817"/>
            </a:xfrm>
            <a:custGeom>
              <a:avLst/>
              <a:gdLst/>
              <a:ahLst/>
              <a:cxnLst/>
              <a:rect l="l" t="t" r="r" b="b"/>
              <a:pathLst>
                <a:path w="366" h="228" extrusionOk="0">
                  <a:moveTo>
                    <a:pt x="164" y="0"/>
                  </a:moveTo>
                  <a:cubicBezTo>
                    <a:pt x="68" y="0"/>
                    <a:pt x="1" y="50"/>
                    <a:pt x="11" y="116"/>
                  </a:cubicBezTo>
                  <a:cubicBezTo>
                    <a:pt x="24" y="174"/>
                    <a:pt x="104" y="220"/>
                    <a:pt x="192" y="227"/>
                  </a:cubicBezTo>
                  <a:cubicBezTo>
                    <a:pt x="197" y="227"/>
                    <a:pt x="202" y="227"/>
                    <a:pt x="206" y="227"/>
                  </a:cubicBezTo>
                  <a:cubicBezTo>
                    <a:pt x="291" y="227"/>
                    <a:pt x="358" y="182"/>
                    <a:pt x="358" y="128"/>
                  </a:cubicBezTo>
                  <a:cubicBezTo>
                    <a:pt x="365" y="64"/>
                    <a:pt x="283" y="6"/>
                    <a:pt x="179" y="0"/>
                  </a:cubicBezTo>
                  <a:cubicBezTo>
                    <a:pt x="174" y="0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0"/>
            <p:cNvSpPr/>
            <p:nvPr/>
          </p:nvSpPr>
          <p:spPr>
            <a:xfrm>
              <a:off x="611780" y="3979631"/>
              <a:ext cx="35287" cy="31376"/>
            </a:xfrm>
            <a:custGeom>
              <a:avLst/>
              <a:gdLst/>
              <a:ahLst/>
              <a:cxnLst/>
              <a:rect l="l" t="t" r="r" b="b"/>
              <a:pathLst>
                <a:path w="406" h="361" extrusionOk="0">
                  <a:moveTo>
                    <a:pt x="198" y="1"/>
                  </a:moveTo>
                  <a:cubicBezTo>
                    <a:pt x="88" y="1"/>
                    <a:pt x="0" y="83"/>
                    <a:pt x="6" y="181"/>
                  </a:cubicBezTo>
                  <a:cubicBezTo>
                    <a:pt x="12" y="278"/>
                    <a:pt x="105" y="355"/>
                    <a:pt x="209" y="360"/>
                  </a:cubicBezTo>
                  <a:cubicBezTo>
                    <a:pt x="318" y="360"/>
                    <a:pt x="406" y="291"/>
                    <a:pt x="406" y="192"/>
                  </a:cubicBezTo>
                  <a:cubicBezTo>
                    <a:pt x="406" y="88"/>
                    <a:pt x="313" y="1"/>
                    <a:pt x="198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0"/>
            <p:cNvSpPr/>
            <p:nvPr/>
          </p:nvSpPr>
          <p:spPr>
            <a:xfrm>
              <a:off x="610302" y="3928351"/>
              <a:ext cx="37287" cy="37373"/>
            </a:xfrm>
            <a:custGeom>
              <a:avLst/>
              <a:gdLst/>
              <a:ahLst/>
              <a:cxnLst/>
              <a:rect l="l" t="t" r="r" b="b"/>
              <a:pathLst>
                <a:path w="429" h="430" extrusionOk="0">
                  <a:moveTo>
                    <a:pt x="215" y="1"/>
                  </a:moveTo>
                  <a:cubicBezTo>
                    <a:pt x="98" y="1"/>
                    <a:pt x="1" y="99"/>
                    <a:pt x="1" y="216"/>
                  </a:cubicBezTo>
                  <a:cubicBezTo>
                    <a:pt x="6" y="331"/>
                    <a:pt x="98" y="430"/>
                    <a:pt x="215" y="430"/>
                  </a:cubicBezTo>
                  <a:cubicBezTo>
                    <a:pt x="330" y="430"/>
                    <a:pt x="428" y="337"/>
                    <a:pt x="428" y="216"/>
                  </a:cubicBezTo>
                  <a:cubicBezTo>
                    <a:pt x="428" y="99"/>
                    <a:pt x="330" y="1"/>
                    <a:pt x="215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0"/>
            <p:cNvSpPr/>
            <p:nvPr/>
          </p:nvSpPr>
          <p:spPr>
            <a:xfrm>
              <a:off x="611345" y="3881591"/>
              <a:ext cx="36244" cy="32419"/>
            </a:xfrm>
            <a:custGeom>
              <a:avLst/>
              <a:gdLst/>
              <a:ahLst/>
              <a:cxnLst/>
              <a:rect l="l" t="t" r="r" b="b"/>
              <a:pathLst>
                <a:path w="417" h="373" extrusionOk="0">
                  <a:moveTo>
                    <a:pt x="224" y="1"/>
                  </a:moveTo>
                  <a:cubicBezTo>
                    <a:pt x="221" y="1"/>
                    <a:pt x="217" y="1"/>
                    <a:pt x="214" y="1"/>
                  </a:cubicBezTo>
                  <a:cubicBezTo>
                    <a:pt x="104" y="1"/>
                    <a:pt x="11" y="82"/>
                    <a:pt x="5" y="186"/>
                  </a:cubicBezTo>
                  <a:cubicBezTo>
                    <a:pt x="0" y="287"/>
                    <a:pt x="81" y="372"/>
                    <a:pt x="192" y="372"/>
                  </a:cubicBezTo>
                  <a:cubicBezTo>
                    <a:pt x="196" y="372"/>
                    <a:pt x="199" y="372"/>
                    <a:pt x="203" y="372"/>
                  </a:cubicBezTo>
                  <a:cubicBezTo>
                    <a:pt x="318" y="372"/>
                    <a:pt x="416" y="284"/>
                    <a:pt x="411" y="175"/>
                  </a:cubicBezTo>
                  <a:cubicBezTo>
                    <a:pt x="411" y="79"/>
                    <a:pt x="329" y="1"/>
                    <a:pt x="22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0"/>
            <p:cNvSpPr/>
            <p:nvPr/>
          </p:nvSpPr>
          <p:spPr>
            <a:xfrm>
              <a:off x="614387" y="3849432"/>
              <a:ext cx="32245" cy="21207"/>
            </a:xfrm>
            <a:custGeom>
              <a:avLst/>
              <a:gdLst/>
              <a:ahLst/>
              <a:cxnLst/>
              <a:rect l="l" t="t" r="r" b="b"/>
              <a:pathLst>
                <a:path w="371" h="244" extrusionOk="0">
                  <a:moveTo>
                    <a:pt x="212" y="0"/>
                  </a:moveTo>
                  <a:cubicBezTo>
                    <a:pt x="207" y="0"/>
                    <a:pt x="202" y="0"/>
                    <a:pt x="197" y="0"/>
                  </a:cubicBezTo>
                  <a:cubicBezTo>
                    <a:pt x="104" y="0"/>
                    <a:pt x="16" y="59"/>
                    <a:pt x="11" y="123"/>
                  </a:cubicBezTo>
                  <a:cubicBezTo>
                    <a:pt x="0" y="189"/>
                    <a:pt x="68" y="244"/>
                    <a:pt x="165" y="244"/>
                  </a:cubicBezTo>
                  <a:cubicBezTo>
                    <a:pt x="169" y="244"/>
                    <a:pt x="174" y="244"/>
                    <a:pt x="179" y="243"/>
                  </a:cubicBezTo>
                  <a:cubicBezTo>
                    <a:pt x="288" y="243"/>
                    <a:pt x="370" y="180"/>
                    <a:pt x="370" y="105"/>
                  </a:cubicBezTo>
                  <a:cubicBezTo>
                    <a:pt x="364" y="44"/>
                    <a:pt x="296" y="0"/>
                    <a:pt x="212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0"/>
            <p:cNvSpPr/>
            <p:nvPr/>
          </p:nvSpPr>
          <p:spPr>
            <a:xfrm>
              <a:off x="618733" y="3833266"/>
              <a:ext cx="26770" cy="10256"/>
            </a:xfrm>
            <a:custGeom>
              <a:avLst/>
              <a:gdLst/>
              <a:ahLst/>
              <a:cxnLst/>
              <a:rect l="l" t="t" r="r" b="b"/>
              <a:pathLst>
                <a:path w="308" h="118" extrusionOk="0">
                  <a:moveTo>
                    <a:pt x="186" y="1"/>
                  </a:moveTo>
                  <a:cubicBezTo>
                    <a:pt x="179" y="1"/>
                    <a:pt x="171" y="1"/>
                    <a:pt x="163" y="2"/>
                  </a:cubicBezTo>
                  <a:cubicBezTo>
                    <a:pt x="88" y="2"/>
                    <a:pt x="19" y="31"/>
                    <a:pt x="13" y="60"/>
                  </a:cubicBezTo>
                  <a:cubicBezTo>
                    <a:pt x="1" y="95"/>
                    <a:pt x="65" y="117"/>
                    <a:pt x="152" y="117"/>
                  </a:cubicBezTo>
                  <a:cubicBezTo>
                    <a:pt x="238" y="111"/>
                    <a:pt x="308" y="82"/>
                    <a:pt x="308" y="48"/>
                  </a:cubicBezTo>
                  <a:cubicBezTo>
                    <a:pt x="303" y="21"/>
                    <a:pt x="251" y="1"/>
                    <a:pt x="186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0"/>
            <p:cNvSpPr/>
            <p:nvPr/>
          </p:nvSpPr>
          <p:spPr>
            <a:xfrm>
              <a:off x="623166" y="3828312"/>
              <a:ext cx="21381" cy="2781"/>
            </a:xfrm>
            <a:custGeom>
              <a:avLst/>
              <a:gdLst/>
              <a:ahLst/>
              <a:cxnLst/>
              <a:rect l="l" t="t" r="r" b="b"/>
              <a:pathLst>
                <a:path w="246" h="32" extrusionOk="0">
                  <a:moveTo>
                    <a:pt x="130" y="0"/>
                  </a:moveTo>
                  <a:cubicBezTo>
                    <a:pt x="72" y="6"/>
                    <a:pt x="14" y="13"/>
                    <a:pt x="8" y="19"/>
                  </a:cubicBezTo>
                  <a:cubicBezTo>
                    <a:pt x="0" y="27"/>
                    <a:pt x="26" y="32"/>
                    <a:pt x="67" y="32"/>
                  </a:cubicBezTo>
                  <a:cubicBezTo>
                    <a:pt x="82" y="32"/>
                    <a:pt x="99" y="31"/>
                    <a:pt x="118" y="30"/>
                  </a:cubicBezTo>
                  <a:cubicBezTo>
                    <a:pt x="187" y="24"/>
                    <a:pt x="246" y="19"/>
                    <a:pt x="246" y="6"/>
                  </a:cubicBezTo>
                  <a:cubicBezTo>
                    <a:pt x="246" y="0"/>
                    <a:pt x="193" y="0"/>
                    <a:pt x="13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0"/>
            <p:cNvSpPr/>
            <p:nvPr/>
          </p:nvSpPr>
          <p:spPr>
            <a:xfrm>
              <a:off x="659670" y="4042384"/>
              <a:ext cx="24684" cy="10169"/>
            </a:xfrm>
            <a:custGeom>
              <a:avLst/>
              <a:gdLst/>
              <a:ahLst/>
              <a:cxnLst/>
              <a:rect l="l" t="t" r="r" b="b"/>
              <a:pathLst>
                <a:path w="284" h="117" extrusionOk="0">
                  <a:moveTo>
                    <a:pt x="224" y="1"/>
                  </a:moveTo>
                  <a:cubicBezTo>
                    <a:pt x="208" y="1"/>
                    <a:pt x="189" y="3"/>
                    <a:pt x="167" y="8"/>
                  </a:cubicBezTo>
                  <a:cubicBezTo>
                    <a:pt x="92" y="20"/>
                    <a:pt x="16" y="60"/>
                    <a:pt x="5" y="90"/>
                  </a:cubicBezTo>
                  <a:cubicBezTo>
                    <a:pt x="1" y="106"/>
                    <a:pt x="24" y="117"/>
                    <a:pt x="64" y="117"/>
                  </a:cubicBezTo>
                  <a:cubicBezTo>
                    <a:pt x="78" y="117"/>
                    <a:pt x="96" y="115"/>
                    <a:pt x="115" y="112"/>
                  </a:cubicBezTo>
                  <a:cubicBezTo>
                    <a:pt x="184" y="95"/>
                    <a:pt x="253" y="66"/>
                    <a:pt x="271" y="37"/>
                  </a:cubicBezTo>
                  <a:cubicBezTo>
                    <a:pt x="284" y="16"/>
                    <a:pt x="266" y="1"/>
                    <a:pt x="22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0"/>
            <p:cNvSpPr/>
            <p:nvPr/>
          </p:nvSpPr>
          <p:spPr>
            <a:xfrm>
              <a:off x="663668" y="4018048"/>
              <a:ext cx="29899" cy="19990"/>
            </a:xfrm>
            <a:custGeom>
              <a:avLst/>
              <a:gdLst/>
              <a:ahLst/>
              <a:cxnLst/>
              <a:rect l="l" t="t" r="r" b="b"/>
              <a:pathLst>
                <a:path w="344" h="230" extrusionOk="0">
                  <a:moveTo>
                    <a:pt x="233" y="1"/>
                  </a:moveTo>
                  <a:cubicBezTo>
                    <a:pt x="222" y="1"/>
                    <a:pt x="209" y="2"/>
                    <a:pt x="196" y="4"/>
                  </a:cubicBezTo>
                  <a:cubicBezTo>
                    <a:pt x="103" y="17"/>
                    <a:pt x="17" y="79"/>
                    <a:pt x="5" y="149"/>
                  </a:cubicBezTo>
                  <a:cubicBezTo>
                    <a:pt x="0" y="197"/>
                    <a:pt x="43" y="229"/>
                    <a:pt x="104" y="229"/>
                  </a:cubicBezTo>
                  <a:cubicBezTo>
                    <a:pt x="117" y="229"/>
                    <a:pt x="130" y="228"/>
                    <a:pt x="143" y="225"/>
                  </a:cubicBezTo>
                  <a:cubicBezTo>
                    <a:pt x="225" y="213"/>
                    <a:pt x="306" y="149"/>
                    <a:pt x="324" y="97"/>
                  </a:cubicBezTo>
                  <a:cubicBezTo>
                    <a:pt x="343" y="42"/>
                    <a:pt x="304" y="1"/>
                    <a:pt x="233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0"/>
            <p:cNvSpPr/>
            <p:nvPr/>
          </p:nvSpPr>
          <p:spPr>
            <a:xfrm>
              <a:off x="667666" y="3978154"/>
              <a:ext cx="32593" cy="30420"/>
            </a:xfrm>
            <a:custGeom>
              <a:avLst/>
              <a:gdLst/>
              <a:ahLst/>
              <a:cxnLst/>
              <a:rect l="l" t="t" r="r" b="b"/>
              <a:pathLst>
                <a:path w="375" h="350" extrusionOk="0">
                  <a:moveTo>
                    <a:pt x="219" y="1"/>
                  </a:moveTo>
                  <a:cubicBezTo>
                    <a:pt x="215" y="1"/>
                    <a:pt x="212" y="1"/>
                    <a:pt x="209" y="1"/>
                  </a:cubicBezTo>
                  <a:cubicBezTo>
                    <a:pt x="104" y="7"/>
                    <a:pt x="11" y="100"/>
                    <a:pt x="6" y="198"/>
                  </a:cubicBezTo>
                  <a:cubicBezTo>
                    <a:pt x="1" y="288"/>
                    <a:pt x="64" y="349"/>
                    <a:pt x="152" y="349"/>
                  </a:cubicBezTo>
                  <a:cubicBezTo>
                    <a:pt x="159" y="349"/>
                    <a:pt x="166" y="349"/>
                    <a:pt x="174" y="348"/>
                  </a:cubicBezTo>
                  <a:cubicBezTo>
                    <a:pt x="266" y="337"/>
                    <a:pt x="347" y="255"/>
                    <a:pt x="364" y="163"/>
                  </a:cubicBezTo>
                  <a:cubicBezTo>
                    <a:pt x="375" y="74"/>
                    <a:pt x="311" y="1"/>
                    <a:pt x="219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0"/>
            <p:cNvSpPr/>
            <p:nvPr/>
          </p:nvSpPr>
          <p:spPr>
            <a:xfrm>
              <a:off x="669578" y="3928960"/>
              <a:ext cx="32767" cy="35722"/>
            </a:xfrm>
            <a:custGeom>
              <a:avLst/>
              <a:gdLst/>
              <a:ahLst/>
              <a:cxnLst/>
              <a:rect l="l" t="t" r="r" b="b"/>
              <a:pathLst>
                <a:path w="377" h="411" extrusionOk="0">
                  <a:moveTo>
                    <a:pt x="198" y="0"/>
                  </a:moveTo>
                  <a:cubicBezTo>
                    <a:pt x="88" y="0"/>
                    <a:pt x="1" y="92"/>
                    <a:pt x="1" y="209"/>
                  </a:cubicBezTo>
                  <a:cubicBezTo>
                    <a:pt x="1" y="320"/>
                    <a:pt x="82" y="410"/>
                    <a:pt x="181" y="410"/>
                  </a:cubicBezTo>
                  <a:cubicBezTo>
                    <a:pt x="185" y="410"/>
                    <a:pt x="188" y="410"/>
                    <a:pt x="192" y="410"/>
                  </a:cubicBezTo>
                  <a:cubicBezTo>
                    <a:pt x="296" y="405"/>
                    <a:pt x="377" y="313"/>
                    <a:pt x="377" y="209"/>
                  </a:cubicBezTo>
                  <a:cubicBezTo>
                    <a:pt x="377" y="98"/>
                    <a:pt x="296" y="6"/>
                    <a:pt x="198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0"/>
            <p:cNvSpPr/>
            <p:nvPr/>
          </p:nvSpPr>
          <p:spPr>
            <a:xfrm>
              <a:off x="667666" y="3883590"/>
              <a:ext cx="33202" cy="31811"/>
            </a:xfrm>
            <a:custGeom>
              <a:avLst/>
              <a:gdLst/>
              <a:ahLst/>
              <a:cxnLst/>
              <a:rect l="l" t="t" r="r" b="b"/>
              <a:pathLst>
                <a:path w="382" h="366" extrusionOk="0">
                  <a:moveTo>
                    <a:pt x="157" y="0"/>
                  </a:moveTo>
                  <a:cubicBezTo>
                    <a:pt x="69" y="0"/>
                    <a:pt x="1" y="67"/>
                    <a:pt x="6" y="163"/>
                  </a:cubicBezTo>
                  <a:cubicBezTo>
                    <a:pt x="11" y="267"/>
                    <a:pt x="104" y="360"/>
                    <a:pt x="214" y="366"/>
                  </a:cubicBezTo>
                  <a:cubicBezTo>
                    <a:pt x="217" y="366"/>
                    <a:pt x="221" y="366"/>
                    <a:pt x="224" y="366"/>
                  </a:cubicBezTo>
                  <a:cubicBezTo>
                    <a:pt x="317" y="366"/>
                    <a:pt x="382" y="287"/>
                    <a:pt x="370" y="192"/>
                  </a:cubicBezTo>
                  <a:cubicBezTo>
                    <a:pt x="359" y="99"/>
                    <a:pt x="271" y="13"/>
                    <a:pt x="179" y="2"/>
                  </a:cubicBezTo>
                  <a:cubicBezTo>
                    <a:pt x="172" y="1"/>
                    <a:pt x="164" y="0"/>
                    <a:pt x="157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0"/>
            <p:cNvSpPr/>
            <p:nvPr/>
          </p:nvSpPr>
          <p:spPr>
            <a:xfrm>
              <a:off x="664189" y="3852127"/>
              <a:ext cx="30507" cy="21207"/>
            </a:xfrm>
            <a:custGeom>
              <a:avLst/>
              <a:gdLst/>
              <a:ahLst/>
              <a:cxnLst/>
              <a:rect l="l" t="t" r="r" b="b"/>
              <a:pathLst>
                <a:path w="351" h="244" extrusionOk="0">
                  <a:moveTo>
                    <a:pt x="112" y="0"/>
                  </a:moveTo>
                  <a:cubicBezTo>
                    <a:pt x="45" y="0"/>
                    <a:pt x="1" y="38"/>
                    <a:pt x="11" y="92"/>
                  </a:cubicBezTo>
                  <a:cubicBezTo>
                    <a:pt x="17" y="161"/>
                    <a:pt x="103" y="231"/>
                    <a:pt x="201" y="242"/>
                  </a:cubicBezTo>
                  <a:cubicBezTo>
                    <a:pt x="211" y="243"/>
                    <a:pt x="220" y="243"/>
                    <a:pt x="228" y="243"/>
                  </a:cubicBezTo>
                  <a:cubicBezTo>
                    <a:pt x="305" y="243"/>
                    <a:pt x="350" y="200"/>
                    <a:pt x="329" y="137"/>
                  </a:cubicBezTo>
                  <a:cubicBezTo>
                    <a:pt x="311" y="79"/>
                    <a:pt x="236" y="17"/>
                    <a:pt x="150" y="4"/>
                  </a:cubicBezTo>
                  <a:cubicBezTo>
                    <a:pt x="137" y="2"/>
                    <a:pt x="124" y="0"/>
                    <a:pt x="112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0"/>
            <p:cNvSpPr/>
            <p:nvPr/>
          </p:nvSpPr>
          <p:spPr>
            <a:xfrm>
              <a:off x="660191" y="3835526"/>
              <a:ext cx="25727" cy="11299"/>
            </a:xfrm>
            <a:custGeom>
              <a:avLst/>
              <a:gdLst/>
              <a:ahLst/>
              <a:cxnLst/>
              <a:rect l="l" t="t" r="r" b="b"/>
              <a:pathLst>
                <a:path w="296" h="130" extrusionOk="0">
                  <a:moveTo>
                    <a:pt x="71" y="0"/>
                  </a:moveTo>
                  <a:cubicBezTo>
                    <a:pt x="28" y="0"/>
                    <a:pt x="0" y="13"/>
                    <a:pt x="4" y="34"/>
                  </a:cubicBezTo>
                  <a:cubicBezTo>
                    <a:pt x="17" y="69"/>
                    <a:pt x="92" y="109"/>
                    <a:pt x="172" y="126"/>
                  </a:cubicBezTo>
                  <a:cubicBezTo>
                    <a:pt x="190" y="128"/>
                    <a:pt x="205" y="130"/>
                    <a:pt x="219" y="130"/>
                  </a:cubicBezTo>
                  <a:cubicBezTo>
                    <a:pt x="270" y="130"/>
                    <a:pt x="295" y="113"/>
                    <a:pt x="277" y="85"/>
                  </a:cubicBezTo>
                  <a:cubicBezTo>
                    <a:pt x="260" y="56"/>
                    <a:pt x="190" y="22"/>
                    <a:pt x="121" y="5"/>
                  </a:cubicBezTo>
                  <a:cubicBezTo>
                    <a:pt x="103" y="2"/>
                    <a:pt x="86" y="0"/>
                    <a:pt x="71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0"/>
            <p:cNvSpPr/>
            <p:nvPr/>
          </p:nvSpPr>
          <p:spPr>
            <a:xfrm>
              <a:off x="656454" y="3829703"/>
              <a:ext cx="20425" cy="4954"/>
            </a:xfrm>
            <a:custGeom>
              <a:avLst/>
              <a:gdLst/>
              <a:ahLst/>
              <a:cxnLst/>
              <a:rect l="l" t="t" r="r" b="b"/>
              <a:pathLst>
                <a:path w="235" h="57" extrusionOk="0">
                  <a:moveTo>
                    <a:pt x="6" y="0"/>
                  </a:moveTo>
                  <a:cubicBezTo>
                    <a:pt x="2" y="0"/>
                    <a:pt x="0" y="1"/>
                    <a:pt x="2" y="3"/>
                  </a:cubicBezTo>
                  <a:cubicBezTo>
                    <a:pt x="13" y="14"/>
                    <a:pt x="77" y="32"/>
                    <a:pt x="146" y="43"/>
                  </a:cubicBezTo>
                  <a:cubicBezTo>
                    <a:pt x="181" y="52"/>
                    <a:pt x="207" y="56"/>
                    <a:pt x="221" y="56"/>
                  </a:cubicBezTo>
                  <a:cubicBezTo>
                    <a:pt x="232" y="56"/>
                    <a:pt x="235" y="53"/>
                    <a:pt x="226" y="48"/>
                  </a:cubicBezTo>
                  <a:cubicBezTo>
                    <a:pt x="210" y="43"/>
                    <a:pt x="152" y="25"/>
                    <a:pt x="95" y="14"/>
                  </a:cubicBezTo>
                  <a:cubicBezTo>
                    <a:pt x="52" y="6"/>
                    <a:pt x="19" y="0"/>
                    <a:pt x="6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0"/>
            <p:cNvSpPr/>
            <p:nvPr/>
          </p:nvSpPr>
          <p:spPr>
            <a:xfrm>
              <a:off x="694262" y="4030563"/>
              <a:ext cx="18947" cy="12603"/>
            </a:xfrm>
            <a:custGeom>
              <a:avLst/>
              <a:gdLst/>
              <a:ahLst/>
              <a:cxnLst/>
              <a:rect l="l" t="t" r="r" b="b"/>
              <a:pathLst>
                <a:path w="218" h="145" extrusionOk="0">
                  <a:moveTo>
                    <a:pt x="205" y="0"/>
                  </a:moveTo>
                  <a:cubicBezTo>
                    <a:pt x="196" y="0"/>
                    <a:pt x="180" y="5"/>
                    <a:pt x="157" y="17"/>
                  </a:cubicBezTo>
                  <a:cubicBezTo>
                    <a:pt x="104" y="46"/>
                    <a:pt x="34" y="92"/>
                    <a:pt x="12" y="127"/>
                  </a:cubicBezTo>
                  <a:cubicBezTo>
                    <a:pt x="0" y="139"/>
                    <a:pt x="0" y="145"/>
                    <a:pt x="10" y="145"/>
                  </a:cubicBezTo>
                  <a:cubicBezTo>
                    <a:pt x="19" y="145"/>
                    <a:pt x="38" y="139"/>
                    <a:pt x="64" y="127"/>
                  </a:cubicBezTo>
                  <a:cubicBezTo>
                    <a:pt x="111" y="98"/>
                    <a:pt x="168" y="58"/>
                    <a:pt x="197" y="28"/>
                  </a:cubicBezTo>
                  <a:cubicBezTo>
                    <a:pt x="214" y="11"/>
                    <a:pt x="217" y="0"/>
                    <a:pt x="205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0"/>
            <p:cNvSpPr/>
            <p:nvPr/>
          </p:nvSpPr>
          <p:spPr>
            <a:xfrm>
              <a:off x="704431" y="4008139"/>
              <a:ext cx="21120" cy="19556"/>
            </a:xfrm>
            <a:custGeom>
              <a:avLst/>
              <a:gdLst/>
              <a:ahLst/>
              <a:cxnLst/>
              <a:rect l="l" t="t" r="r" b="b"/>
              <a:pathLst>
                <a:path w="243" h="225" extrusionOk="0">
                  <a:moveTo>
                    <a:pt x="207" y="0"/>
                  </a:moveTo>
                  <a:cubicBezTo>
                    <a:pt x="198" y="0"/>
                    <a:pt x="186" y="3"/>
                    <a:pt x="173" y="9"/>
                  </a:cubicBezTo>
                  <a:cubicBezTo>
                    <a:pt x="109" y="32"/>
                    <a:pt x="40" y="102"/>
                    <a:pt x="16" y="166"/>
                  </a:cubicBezTo>
                  <a:cubicBezTo>
                    <a:pt x="0" y="202"/>
                    <a:pt x="10" y="224"/>
                    <a:pt x="37" y="224"/>
                  </a:cubicBezTo>
                  <a:cubicBezTo>
                    <a:pt x="48" y="224"/>
                    <a:pt x="63" y="220"/>
                    <a:pt x="80" y="211"/>
                  </a:cubicBezTo>
                  <a:cubicBezTo>
                    <a:pt x="133" y="188"/>
                    <a:pt x="195" y="124"/>
                    <a:pt x="224" y="73"/>
                  </a:cubicBezTo>
                  <a:cubicBezTo>
                    <a:pt x="242" y="28"/>
                    <a:pt x="236" y="0"/>
                    <a:pt x="207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0"/>
            <p:cNvSpPr/>
            <p:nvPr/>
          </p:nvSpPr>
          <p:spPr>
            <a:xfrm>
              <a:off x="713557" y="3973026"/>
              <a:ext cx="21381" cy="27378"/>
            </a:xfrm>
            <a:custGeom>
              <a:avLst/>
              <a:gdLst/>
              <a:ahLst/>
              <a:cxnLst/>
              <a:rect l="l" t="t" r="r" b="b"/>
              <a:pathLst>
                <a:path w="246" h="315" extrusionOk="0">
                  <a:moveTo>
                    <a:pt x="173" y="0"/>
                  </a:moveTo>
                  <a:cubicBezTo>
                    <a:pt x="169" y="0"/>
                    <a:pt x="164" y="1"/>
                    <a:pt x="160" y="2"/>
                  </a:cubicBezTo>
                  <a:cubicBezTo>
                    <a:pt x="90" y="14"/>
                    <a:pt x="28" y="100"/>
                    <a:pt x="10" y="193"/>
                  </a:cubicBezTo>
                  <a:cubicBezTo>
                    <a:pt x="0" y="265"/>
                    <a:pt x="27" y="314"/>
                    <a:pt x="70" y="314"/>
                  </a:cubicBezTo>
                  <a:cubicBezTo>
                    <a:pt x="79" y="314"/>
                    <a:pt x="88" y="312"/>
                    <a:pt x="97" y="309"/>
                  </a:cubicBezTo>
                  <a:cubicBezTo>
                    <a:pt x="154" y="285"/>
                    <a:pt x="212" y="210"/>
                    <a:pt x="229" y="129"/>
                  </a:cubicBezTo>
                  <a:cubicBezTo>
                    <a:pt x="246" y="55"/>
                    <a:pt x="222" y="0"/>
                    <a:pt x="173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0"/>
            <p:cNvSpPr/>
            <p:nvPr/>
          </p:nvSpPr>
          <p:spPr>
            <a:xfrm>
              <a:off x="718337" y="3930872"/>
              <a:ext cx="19730" cy="30768"/>
            </a:xfrm>
            <a:custGeom>
              <a:avLst/>
              <a:gdLst/>
              <a:ahLst/>
              <a:cxnLst/>
              <a:rect l="l" t="t" r="r" b="b"/>
              <a:pathLst>
                <a:path w="227" h="354" extrusionOk="0">
                  <a:moveTo>
                    <a:pt x="116" y="0"/>
                  </a:moveTo>
                  <a:cubicBezTo>
                    <a:pt x="50" y="0"/>
                    <a:pt x="0" y="79"/>
                    <a:pt x="0" y="180"/>
                  </a:cubicBezTo>
                  <a:cubicBezTo>
                    <a:pt x="0" y="280"/>
                    <a:pt x="49" y="354"/>
                    <a:pt x="109" y="354"/>
                  </a:cubicBezTo>
                  <a:cubicBezTo>
                    <a:pt x="112" y="354"/>
                    <a:pt x="114" y="354"/>
                    <a:pt x="117" y="353"/>
                  </a:cubicBezTo>
                  <a:cubicBezTo>
                    <a:pt x="174" y="348"/>
                    <a:pt x="227" y="267"/>
                    <a:pt x="227" y="174"/>
                  </a:cubicBezTo>
                  <a:cubicBezTo>
                    <a:pt x="227" y="88"/>
                    <a:pt x="181" y="6"/>
                    <a:pt x="123" y="1"/>
                  </a:cubicBezTo>
                  <a:cubicBezTo>
                    <a:pt x="120" y="1"/>
                    <a:pt x="118" y="0"/>
                    <a:pt x="116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0"/>
            <p:cNvSpPr/>
            <p:nvPr/>
          </p:nvSpPr>
          <p:spPr>
            <a:xfrm>
              <a:off x="714513" y="3891412"/>
              <a:ext cx="21468" cy="27987"/>
            </a:xfrm>
            <a:custGeom>
              <a:avLst/>
              <a:gdLst/>
              <a:ahLst/>
              <a:cxnLst/>
              <a:rect l="l" t="t" r="r" b="b"/>
              <a:pathLst>
                <a:path w="247" h="322" extrusionOk="0">
                  <a:moveTo>
                    <a:pt x="80" y="0"/>
                  </a:moveTo>
                  <a:cubicBezTo>
                    <a:pt x="30" y="0"/>
                    <a:pt x="0" y="50"/>
                    <a:pt x="10" y="131"/>
                  </a:cubicBezTo>
                  <a:cubicBezTo>
                    <a:pt x="22" y="224"/>
                    <a:pt x="92" y="310"/>
                    <a:pt x="156" y="321"/>
                  </a:cubicBezTo>
                  <a:cubicBezTo>
                    <a:pt x="158" y="322"/>
                    <a:pt x="161" y="322"/>
                    <a:pt x="164" y="322"/>
                  </a:cubicBezTo>
                  <a:cubicBezTo>
                    <a:pt x="216" y="322"/>
                    <a:pt x="246" y="260"/>
                    <a:pt x="231" y="183"/>
                  </a:cubicBezTo>
                  <a:cubicBezTo>
                    <a:pt x="218" y="102"/>
                    <a:pt x="161" y="21"/>
                    <a:pt x="103" y="3"/>
                  </a:cubicBezTo>
                  <a:cubicBezTo>
                    <a:pt x="95" y="1"/>
                    <a:pt x="87" y="0"/>
                    <a:pt x="8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0"/>
            <p:cNvSpPr/>
            <p:nvPr/>
          </p:nvSpPr>
          <p:spPr>
            <a:xfrm>
              <a:off x="705822" y="3862035"/>
              <a:ext cx="21729" cy="20860"/>
            </a:xfrm>
            <a:custGeom>
              <a:avLst/>
              <a:gdLst/>
              <a:ahLst/>
              <a:cxnLst/>
              <a:rect l="l" t="t" r="r" b="b"/>
              <a:pathLst>
                <a:path w="250" h="240" extrusionOk="0">
                  <a:moveTo>
                    <a:pt x="44" y="1"/>
                  </a:moveTo>
                  <a:cubicBezTo>
                    <a:pt x="12" y="1"/>
                    <a:pt x="1" y="28"/>
                    <a:pt x="18" y="69"/>
                  </a:cubicBezTo>
                  <a:cubicBezTo>
                    <a:pt x="40" y="139"/>
                    <a:pt x="110" y="208"/>
                    <a:pt x="174" y="232"/>
                  </a:cubicBezTo>
                  <a:cubicBezTo>
                    <a:pt x="186" y="237"/>
                    <a:pt x="197" y="239"/>
                    <a:pt x="206" y="239"/>
                  </a:cubicBezTo>
                  <a:cubicBezTo>
                    <a:pt x="240" y="239"/>
                    <a:pt x="249" y="208"/>
                    <a:pt x="226" y="162"/>
                  </a:cubicBezTo>
                  <a:cubicBezTo>
                    <a:pt x="203" y="104"/>
                    <a:pt x="139" y="35"/>
                    <a:pt x="88" y="12"/>
                  </a:cubicBezTo>
                  <a:cubicBezTo>
                    <a:pt x="70" y="5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0"/>
            <p:cNvSpPr/>
            <p:nvPr/>
          </p:nvSpPr>
          <p:spPr>
            <a:xfrm>
              <a:off x="695740" y="3845000"/>
              <a:ext cx="19295" cy="13559"/>
            </a:xfrm>
            <a:custGeom>
              <a:avLst/>
              <a:gdLst/>
              <a:ahLst/>
              <a:cxnLst/>
              <a:rect l="l" t="t" r="r" b="b"/>
              <a:pathLst>
                <a:path w="222" h="156" extrusionOk="0">
                  <a:moveTo>
                    <a:pt x="12" y="1"/>
                  </a:moveTo>
                  <a:cubicBezTo>
                    <a:pt x="1" y="1"/>
                    <a:pt x="0" y="8"/>
                    <a:pt x="12" y="22"/>
                  </a:cubicBezTo>
                  <a:cubicBezTo>
                    <a:pt x="36" y="64"/>
                    <a:pt x="105" y="115"/>
                    <a:pt x="163" y="139"/>
                  </a:cubicBezTo>
                  <a:cubicBezTo>
                    <a:pt x="183" y="150"/>
                    <a:pt x="198" y="155"/>
                    <a:pt x="207" y="155"/>
                  </a:cubicBezTo>
                  <a:cubicBezTo>
                    <a:pt x="222" y="155"/>
                    <a:pt x="221" y="142"/>
                    <a:pt x="204" y="121"/>
                  </a:cubicBezTo>
                  <a:cubicBezTo>
                    <a:pt x="174" y="92"/>
                    <a:pt x="116" y="46"/>
                    <a:pt x="65" y="17"/>
                  </a:cubicBezTo>
                  <a:cubicBezTo>
                    <a:pt x="40" y="6"/>
                    <a:pt x="22" y="1"/>
                    <a:pt x="1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0"/>
            <p:cNvSpPr/>
            <p:nvPr/>
          </p:nvSpPr>
          <p:spPr>
            <a:xfrm>
              <a:off x="729463" y="3995537"/>
              <a:ext cx="12777" cy="18252"/>
            </a:xfrm>
            <a:custGeom>
              <a:avLst/>
              <a:gdLst/>
              <a:ahLst/>
              <a:cxnLst/>
              <a:rect l="l" t="t" r="r" b="b"/>
              <a:pathLst>
                <a:path w="147" h="210" extrusionOk="0">
                  <a:moveTo>
                    <a:pt x="139" y="1"/>
                  </a:moveTo>
                  <a:cubicBezTo>
                    <a:pt x="137" y="1"/>
                    <a:pt x="133" y="3"/>
                    <a:pt x="128" y="9"/>
                  </a:cubicBezTo>
                  <a:cubicBezTo>
                    <a:pt x="99" y="38"/>
                    <a:pt x="53" y="102"/>
                    <a:pt x="24" y="159"/>
                  </a:cubicBezTo>
                  <a:cubicBezTo>
                    <a:pt x="5" y="193"/>
                    <a:pt x="1" y="210"/>
                    <a:pt x="8" y="210"/>
                  </a:cubicBezTo>
                  <a:cubicBezTo>
                    <a:pt x="11" y="210"/>
                    <a:pt x="19" y="204"/>
                    <a:pt x="29" y="194"/>
                  </a:cubicBezTo>
                  <a:cubicBezTo>
                    <a:pt x="59" y="165"/>
                    <a:pt x="93" y="108"/>
                    <a:pt x="122" y="61"/>
                  </a:cubicBezTo>
                  <a:cubicBezTo>
                    <a:pt x="139" y="26"/>
                    <a:pt x="146" y="1"/>
                    <a:pt x="139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0"/>
            <p:cNvSpPr/>
            <p:nvPr/>
          </p:nvSpPr>
          <p:spPr>
            <a:xfrm>
              <a:off x="740327" y="3966942"/>
              <a:ext cx="10169" cy="22511"/>
            </a:xfrm>
            <a:custGeom>
              <a:avLst/>
              <a:gdLst/>
              <a:ahLst/>
              <a:cxnLst/>
              <a:rect l="l" t="t" r="r" b="b"/>
              <a:pathLst>
                <a:path w="117" h="259" extrusionOk="0">
                  <a:moveTo>
                    <a:pt x="100" y="1"/>
                  </a:moveTo>
                  <a:cubicBezTo>
                    <a:pt x="98" y="1"/>
                    <a:pt x="96" y="1"/>
                    <a:pt x="95" y="2"/>
                  </a:cubicBezTo>
                  <a:cubicBezTo>
                    <a:pt x="67" y="15"/>
                    <a:pt x="32" y="90"/>
                    <a:pt x="14" y="165"/>
                  </a:cubicBezTo>
                  <a:cubicBezTo>
                    <a:pt x="1" y="224"/>
                    <a:pt x="5" y="258"/>
                    <a:pt x="19" y="258"/>
                  </a:cubicBezTo>
                  <a:cubicBezTo>
                    <a:pt x="23" y="258"/>
                    <a:pt x="27" y="256"/>
                    <a:pt x="32" y="251"/>
                  </a:cubicBezTo>
                  <a:cubicBezTo>
                    <a:pt x="54" y="234"/>
                    <a:pt x="89" y="165"/>
                    <a:pt x="102" y="106"/>
                  </a:cubicBezTo>
                  <a:cubicBezTo>
                    <a:pt x="117" y="44"/>
                    <a:pt x="114" y="1"/>
                    <a:pt x="100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0"/>
            <p:cNvSpPr/>
            <p:nvPr/>
          </p:nvSpPr>
          <p:spPr>
            <a:xfrm>
              <a:off x="745455" y="3933392"/>
              <a:ext cx="7735" cy="24771"/>
            </a:xfrm>
            <a:custGeom>
              <a:avLst/>
              <a:gdLst/>
              <a:ahLst/>
              <a:cxnLst/>
              <a:rect l="l" t="t" r="r" b="b"/>
              <a:pathLst>
                <a:path w="89" h="285" extrusionOk="0">
                  <a:moveTo>
                    <a:pt x="50" y="1"/>
                  </a:moveTo>
                  <a:cubicBezTo>
                    <a:pt x="23" y="1"/>
                    <a:pt x="1" y="63"/>
                    <a:pt x="1" y="145"/>
                  </a:cubicBezTo>
                  <a:cubicBezTo>
                    <a:pt x="1" y="224"/>
                    <a:pt x="17" y="284"/>
                    <a:pt x="45" y="284"/>
                  </a:cubicBezTo>
                  <a:cubicBezTo>
                    <a:pt x="46" y="284"/>
                    <a:pt x="47" y="284"/>
                    <a:pt x="48" y="284"/>
                  </a:cubicBezTo>
                  <a:cubicBezTo>
                    <a:pt x="70" y="279"/>
                    <a:pt x="88" y="209"/>
                    <a:pt x="88" y="140"/>
                  </a:cubicBezTo>
                  <a:cubicBezTo>
                    <a:pt x="88" y="70"/>
                    <a:pt x="70" y="6"/>
                    <a:pt x="54" y="1"/>
                  </a:cubicBezTo>
                  <a:cubicBezTo>
                    <a:pt x="52" y="1"/>
                    <a:pt x="51" y="1"/>
                    <a:pt x="50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0"/>
            <p:cNvSpPr/>
            <p:nvPr/>
          </p:nvSpPr>
          <p:spPr>
            <a:xfrm>
              <a:off x="741283" y="3901234"/>
              <a:ext cx="10169" cy="22859"/>
            </a:xfrm>
            <a:custGeom>
              <a:avLst/>
              <a:gdLst/>
              <a:ahLst/>
              <a:cxnLst/>
              <a:rect l="l" t="t" r="r" b="b"/>
              <a:pathLst>
                <a:path w="117" h="263" extrusionOk="0">
                  <a:moveTo>
                    <a:pt x="24" y="1"/>
                  </a:moveTo>
                  <a:cubicBezTo>
                    <a:pt x="6" y="1"/>
                    <a:pt x="0" y="43"/>
                    <a:pt x="14" y="104"/>
                  </a:cubicBezTo>
                  <a:cubicBezTo>
                    <a:pt x="32" y="181"/>
                    <a:pt x="61" y="256"/>
                    <a:pt x="91" y="261"/>
                  </a:cubicBezTo>
                  <a:cubicBezTo>
                    <a:pt x="93" y="262"/>
                    <a:pt x="95" y="263"/>
                    <a:pt x="97" y="263"/>
                  </a:cubicBezTo>
                  <a:cubicBezTo>
                    <a:pt x="114" y="263"/>
                    <a:pt x="117" y="219"/>
                    <a:pt x="102" y="157"/>
                  </a:cubicBezTo>
                  <a:cubicBezTo>
                    <a:pt x="91" y="93"/>
                    <a:pt x="61" y="24"/>
                    <a:pt x="38" y="7"/>
                  </a:cubicBezTo>
                  <a:cubicBezTo>
                    <a:pt x="33" y="3"/>
                    <a:pt x="28" y="1"/>
                    <a:pt x="2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0"/>
            <p:cNvSpPr/>
            <p:nvPr/>
          </p:nvSpPr>
          <p:spPr>
            <a:xfrm>
              <a:off x="731462" y="3875942"/>
              <a:ext cx="12342" cy="18600"/>
            </a:xfrm>
            <a:custGeom>
              <a:avLst/>
              <a:gdLst/>
              <a:ahLst/>
              <a:cxnLst/>
              <a:rect l="l" t="t" r="r" b="b"/>
              <a:pathLst>
                <a:path w="142" h="214" extrusionOk="0">
                  <a:moveTo>
                    <a:pt x="9" y="0"/>
                  </a:moveTo>
                  <a:cubicBezTo>
                    <a:pt x="0" y="0"/>
                    <a:pt x="2" y="19"/>
                    <a:pt x="17" y="55"/>
                  </a:cubicBezTo>
                  <a:cubicBezTo>
                    <a:pt x="47" y="112"/>
                    <a:pt x="92" y="181"/>
                    <a:pt x="122" y="205"/>
                  </a:cubicBezTo>
                  <a:cubicBezTo>
                    <a:pt x="127" y="211"/>
                    <a:pt x="131" y="213"/>
                    <a:pt x="134" y="213"/>
                  </a:cubicBezTo>
                  <a:cubicBezTo>
                    <a:pt x="142" y="213"/>
                    <a:pt x="134" y="187"/>
                    <a:pt x="116" y="147"/>
                  </a:cubicBezTo>
                  <a:cubicBezTo>
                    <a:pt x="92" y="101"/>
                    <a:pt x="52" y="37"/>
                    <a:pt x="30" y="13"/>
                  </a:cubicBezTo>
                  <a:cubicBezTo>
                    <a:pt x="21" y="4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0"/>
            <p:cNvSpPr/>
            <p:nvPr/>
          </p:nvSpPr>
          <p:spPr>
            <a:xfrm>
              <a:off x="536337" y="3830398"/>
              <a:ext cx="179653" cy="130720"/>
            </a:xfrm>
            <a:custGeom>
              <a:avLst/>
              <a:gdLst/>
              <a:ahLst/>
              <a:cxnLst/>
              <a:rect l="l" t="t" r="r" b="b"/>
              <a:pathLst>
                <a:path w="2067" h="1504" extrusionOk="0">
                  <a:moveTo>
                    <a:pt x="487" y="179"/>
                  </a:moveTo>
                  <a:lnTo>
                    <a:pt x="487" y="179"/>
                  </a:lnTo>
                  <a:cubicBezTo>
                    <a:pt x="463" y="197"/>
                    <a:pt x="435" y="208"/>
                    <a:pt x="417" y="225"/>
                  </a:cubicBezTo>
                  <a:cubicBezTo>
                    <a:pt x="423" y="225"/>
                    <a:pt x="423" y="225"/>
                    <a:pt x="423" y="238"/>
                  </a:cubicBezTo>
                  <a:cubicBezTo>
                    <a:pt x="428" y="232"/>
                    <a:pt x="428" y="232"/>
                    <a:pt x="435" y="232"/>
                  </a:cubicBezTo>
                  <a:lnTo>
                    <a:pt x="487" y="179"/>
                  </a:lnTo>
                  <a:close/>
                  <a:moveTo>
                    <a:pt x="1597" y="243"/>
                  </a:moveTo>
                  <a:cubicBezTo>
                    <a:pt x="1608" y="243"/>
                    <a:pt x="1621" y="249"/>
                    <a:pt x="1632" y="249"/>
                  </a:cubicBezTo>
                  <a:cubicBezTo>
                    <a:pt x="1720" y="267"/>
                    <a:pt x="1800" y="329"/>
                    <a:pt x="1817" y="393"/>
                  </a:cubicBezTo>
                  <a:cubicBezTo>
                    <a:pt x="1835" y="451"/>
                    <a:pt x="1795" y="497"/>
                    <a:pt x="1713" y="497"/>
                  </a:cubicBezTo>
                  <a:lnTo>
                    <a:pt x="1685" y="497"/>
                  </a:lnTo>
                  <a:cubicBezTo>
                    <a:pt x="1678" y="492"/>
                    <a:pt x="1667" y="492"/>
                    <a:pt x="1656" y="492"/>
                  </a:cubicBezTo>
                  <a:cubicBezTo>
                    <a:pt x="1568" y="468"/>
                    <a:pt x="1488" y="406"/>
                    <a:pt x="1482" y="342"/>
                  </a:cubicBezTo>
                  <a:cubicBezTo>
                    <a:pt x="1477" y="294"/>
                    <a:pt x="1499" y="267"/>
                    <a:pt x="1546" y="254"/>
                  </a:cubicBezTo>
                  <a:cubicBezTo>
                    <a:pt x="1557" y="249"/>
                    <a:pt x="1574" y="243"/>
                    <a:pt x="1597" y="243"/>
                  </a:cubicBezTo>
                  <a:close/>
                  <a:moveTo>
                    <a:pt x="284" y="428"/>
                  </a:moveTo>
                  <a:cubicBezTo>
                    <a:pt x="302" y="428"/>
                    <a:pt x="307" y="451"/>
                    <a:pt x="289" y="492"/>
                  </a:cubicBezTo>
                  <a:cubicBezTo>
                    <a:pt x="267" y="555"/>
                    <a:pt x="203" y="625"/>
                    <a:pt x="158" y="649"/>
                  </a:cubicBezTo>
                  <a:cubicBezTo>
                    <a:pt x="151" y="654"/>
                    <a:pt x="139" y="660"/>
                    <a:pt x="134" y="660"/>
                  </a:cubicBezTo>
                  <a:cubicBezTo>
                    <a:pt x="123" y="660"/>
                    <a:pt x="116" y="665"/>
                    <a:pt x="110" y="665"/>
                  </a:cubicBezTo>
                  <a:cubicBezTo>
                    <a:pt x="88" y="665"/>
                    <a:pt x="88" y="636"/>
                    <a:pt x="105" y="590"/>
                  </a:cubicBezTo>
                  <a:cubicBezTo>
                    <a:pt x="134" y="532"/>
                    <a:pt x="185" y="468"/>
                    <a:pt x="227" y="440"/>
                  </a:cubicBezTo>
                  <a:cubicBezTo>
                    <a:pt x="244" y="428"/>
                    <a:pt x="255" y="428"/>
                    <a:pt x="262" y="428"/>
                  </a:cubicBezTo>
                  <a:close/>
                  <a:moveTo>
                    <a:pt x="1082" y="590"/>
                  </a:moveTo>
                  <a:cubicBezTo>
                    <a:pt x="1170" y="590"/>
                    <a:pt x="1245" y="642"/>
                    <a:pt x="1268" y="718"/>
                  </a:cubicBezTo>
                  <a:cubicBezTo>
                    <a:pt x="1274" y="735"/>
                    <a:pt x="1279" y="753"/>
                    <a:pt x="1279" y="775"/>
                  </a:cubicBezTo>
                  <a:cubicBezTo>
                    <a:pt x="1279" y="885"/>
                    <a:pt x="1181" y="978"/>
                    <a:pt x="1066" y="978"/>
                  </a:cubicBezTo>
                  <a:lnTo>
                    <a:pt x="1060" y="978"/>
                  </a:lnTo>
                  <a:cubicBezTo>
                    <a:pt x="943" y="978"/>
                    <a:pt x="857" y="891"/>
                    <a:pt x="863" y="780"/>
                  </a:cubicBezTo>
                  <a:cubicBezTo>
                    <a:pt x="863" y="740"/>
                    <a:pt x="880" y="700"/>
                    <a:pt x="909" y="671"/>
                  </a:cubicBezTo>
                  <a:cubicBezTo>
                    <a:pt x="949" y="625"/>
                    <a:pt x="1007" y="590"/>
                    <a:pt x="1077" y="590"/>
                  </a:cubicBezTo>
                  <a:close/>
                  <a:moveTo>
                    <a:pt x="1690" y="614"/>
                  </a:moveTo>
                  <a:cubicBezTo>
                    <a:pt x="1713" y="619"/>
                    <a:pt x="1731" y="625"/>
                    <a:pt x="1754" y="630"/>
                  </a:cubicBezTo>
                  <a:cubicBezTo>
                    <a:pt x="1829" y="660"/>
                    <a:pt x="1893" y="735"/>
                    <a:pt x="1899" y="815"/>
                  </a:cubicBezTo>
                  <a:cubicBezTo>
                    <a:pt x="1910" y="914"/>
                    <a:pt x="1846" y="989"/>
                    <a:pt x="1747" y="989"/>
                  </a:cubicBezTo>
                  <a:lnTo>
                    <a:pt x="1736" y="989"/>
                  </a:lnTo>
                  <a:cubicBezTo>
                    <a:pt x="1672" y="989"/>
                    <a:pt x="1615" y="954"/>
                    <a:pt x="1574" y="903"/>
                  </a:cubicBezTo>
                  <a:cubicBezTo>
                    <a:pt x="1539" y="868"/>
                    <a:pt x="1522" y="822"/>
                    <a:pt x="1517" y="775"/>
                  </a:cubicBezTo>
                  <a:cubicBezTo>
                    <a:pt x="1517" y="683"/>
                    <a:pt x="1581" y="614"/>
                    <a:pt x="1667" y="614"/>
                  </a:cubicBezTo>
                  <a:close/>
                  <a:moveTo>
                    <a:pt x="1175" y="0"/>
                  </a:moveTo>
                  <a:cubicBezTo>
                    <a:pt x="1395" y="75"/>
                    <a:pt x="1360" y="294"/>
                    <a:pt x="1186" y="462"/>
                  </a:cubicBezTo>
                  <a:cubicBezTo>
                    <a:pt x="1053" y="596"/>
                    <a:pt x="834" y="694"/>
                    <a:pt x="649" y="705"/>
                  </a:cubicBezTo>
                  <a:cubicBezTo>
                    <a:pt x="643" y="705"/>
                    <a:pt x="637" y="711"/>
                    <a:pt x="631" y="711"/>
                  </a:cubicBezTo>
                  <a:cubicBezTo>
                    <a:pt x="643" y="735"/>
                    <a:pt x="649" y="758"/>
                    <a:pt x="643" y="793"/>
                  </a:cubicBezTo>
                  <a:cubicBezTo>
                    <a:pt x="637" y="850"/>
                    <a:pt x="609" y="908"/>
                    <a:pt x="562" y="943"/>
                  </a:cubicBezTo>
                  <a:cubicBezTo>
                    <a:pt x="532" y="978"/>
                    <a:pt x="487" y="1001"/>
                    <a:pt x="441" y="1007"/>
                  </a:cubicBezTo>
                  <a:lnTo>
                    <a:pt x="428" y="1007"/>
                  </a:lnTo>
                  <a:cubicBezTo>
                    <a:pt x="348" y="1007"/>
                    <a:pt x="296" y="937"/>
                    <a:pt x="313" y="844"/>
                  </a:cubicBezTo>
                  <a:cubicBezTo>
                    <a:pt x="319" y="775"/>
                    <a:pt x="371" y="705"/>
                    <a:pt x="428" y="671"/>
                  </a:cubicBezTo>
                  <a:cubicBezTo>
                    <a:pt x="331" y="625"/>
                    <a:pt x="278" y="537"/>
                    <a:pt x="319" y="411"/>
                  </a:cubicBezTo>
                  <a:cubicBezTo>
                    <a:pt x="331" y="376"/>
                    <a:pt x="348" y="347"/>
                    <a:pt x="366" y="312"/>
                  </a:cubicBezTo>
                  <a:lnTo>
                    <a:pt x="366" y="312"/>
                  </a:lnTo>
                  <a:cubicBezTo>
                    <a:pt x="342" y="336"/>
                    <a:pt x="313" y="358"/>
                    <a:pt x="289" y="371"/>
                  </a:cubicBezTo>
                  <a:cubicBezTo>
                    <a:pt x="273" y="382"/>
                    <a:pt x="262" y="387"/>
                    <a:pt x="262" y="387"/>
                  </a:cubicBezTo>
                  <a:cubicBezTo>
                    <a:pt x="255" y="387"/>
                    <a:pt x="255" y="387"/>
                    <a:pt x="255" y="382"/>
                  </a:cubicBezTo>
                  <a:cubicBezTo>
                    <a:pt x="249" y="387"/>
                    <a:pt x="238" y="387"/>
                    <a:pt x="238" y="387"/>
                  </a:cubicBezTo>
                  <a:cubicBezTo>
                    <a:pt x="233" y="387"/>
                    <a:pt x="233" y="387"/>
                    <a:pt x="233" y="382"/>
                  </a:cubicBezTo>
                  <a:cubicBezTo>
                    <a:pt x="169" y="457"/>
                    <a:pt x="110" y="544"/>
                    <a:pt x="64" y="636"/>
                  </a:cubicBezTo>
                  <a:cubicBezTo>
                    <a:pt x="19" y="729"/>
                    <a:pt x="1" y="822"/>
                    <a:pt x="1" y="908"/>
                  </a:cubicBezTo>
                  <a:cubicBezTo>
                    <a:pt x="24" y="839"/>
                    <a:pt x="64" y="780"/>
                    <a:pt x="99" y="764"/>
                  </a:cubicBezTo>
                  <a:cubicBezTo>
                    <a:pt x="105" y="758"/>
                    <a:pt x="110" y="758"/>
                    <a:pt x="116" y="758"/>
                  </a:cubicBezTo>
                  <a:cubicBezTo>
                    <a:pt x="123" y="753"/>
                    <a:pt x="123" y="753"/>
                    <a:pt x="128" y="753"/>
                  </a:cubicBezTo>
                  <a:cubicBezTo>
                    <a:pt x="134" y="746"/>
                    <a:pt x="139" y="746"/>
                    <a:pt x="145" y="746"/>
                  </a:cubicBezTo>
                  <a:cubicBezTo>
                    <a:pt x="180" y="746"/>
                    <a:pt x="203" y="793"/>
                    <a:pt x="185" y="868"/>
                  </a:cubicBezTo>
                  <a:cubicBezTo>
                    <a:pt x="174" y="948"/>
                    <a:pt x="128" y="1023"/>
                    <a:pt x="81" y="1041"/>
                  </a:cubicBezTo>
                  <a:cubicBezTo>
                    <a:pt x="70" y="1053"/>
                    <a:pt x="59" y="1058"/>
                    <a:pt x="46" y="1058"/>
                  </a:cubicBezTo>
                  <a:cubicBezTo>
                    <a:pt x="41" y="1058"/>
                    <a:pt x="41" y="1065"/>
                    <a:pt x="35" y="1065"/>
                  </a:cubicBezTo>
                  <a:cubicBezTo>
                    <a:pt x="46" y="1105"/>
                    <a:pt x="70" y="1140"/>
                    <a:pt x="94" y="1180"/>
                  </a:cubicBezTo>
                  <a:cubicBezTo>
                    <a:pt x="110" y="1186"/>
                    <a:pt x="123" y="1204"/>
                    <a:pt x="128" y="1226"/>
                  </a:cubicBezTo>
                  <a:cubicBezTo>
                    <a:pt x="169" y="1273"/>
                    <a:pt x="220" y="1314"/>
                    <a:pt x="278" y="1354"/>
                  </a:cubicBezTo>
                  <a:cubicBezTo>
                    <a:pt x="278" y="1290"/>
                    <a:pt x="307" y="1232"/>
                    <a:pt x="348" y="1197"/>
                  </a:cubicBezTo>
                  <a:cubicBezTo>
                    <a:pt x="371" y="1169"/>
                    <a:pt x="412" y="1146"/>
                    <a:pt x="452" y="1146"/>
                  </a:cubicBezTo>
                  <a:lnTo>
                    <a:pt x="457" y="1146"/>
                  </a:lnTo>
                  <a:cubicBezTo>
                    <a:pt x="545" y="1146"/>
                    <a:pt x="620" y="1232"/>
                    <a:pt x="620" y="1343"/>
                  </a:cubicBezTo>
                  <a:cubicBezTo>
                    <a:pt x="620" y="1389"/>
                    <a:pt x="609" y="1429"/>
                    <a:pt x="591" y="1458"/>
                  </a:cubicBezTo>
                  <a:cubicBezTo>
                    <a:pt x="585" y="1464"/>
                    <a:pt x="585" y="1469"/>
                    <a:pt x="580" y="1475"/>
                  </a:cubicBezTo>
                  <a:cubicBezTo>
                    <a:pt x="596" y="1482"/>
                    <a:pt x="609" y="1487"/>
                    <a:pt x="625" y="1487"/>
                  </a:cubicBezTo>
                  <a:cubicBezTo>
                    <a:pt x="689" y="1498"/>
                    <a:pt x="764" y="1504"/>
                    <a:pt x="834" y="1504"/>
                  </a:cubicBezTo>
                  <a:lnTo>
                    <a:pt x="898" y="1504"/>
                  </a:lnTo>
                  <a:cubicBezTo>
                    <a:pt x="863" y="1464"/>
                    <a:pt x="845" y="1418"/>
                    <a:pt x="845" y="1365"/>
                  </a:cubicBezTo>
                  <a:cubicBezTo>
                    <a:pt x="845" y="1336"/>
                    <a:pt x="852" y="1314"/>
                    <a:pt x="863" y="1290"/>
                  </a:cubicBezTo>
                  <a:cubicBezTo>
                    <a:pt x="886" y="1197"/>
                    <a:pt x="967" y="1128"/>
                    <a:pt x="1066" y="1128"/>
                  </a:cubicBezTo>
                  <a:cubicBezTo>
                    <a:pt x="1175" y="1128"/>
                    <a:pt x="1268" y="1215"/>
                    <a:pt x="1279" y="1325"/>
                  </a:cubicBezTo>
                  <a:cubicBezTo>
                    <a:pt x="1279" y="1336"/>
                    <a:pt x="1285" y="1354"/>
                    <a:pt x="1285" y="1365"/>
                  </a:cubicBezTo>
                  <a:cubicBezTo>
                    <a:pt x="1285" y="1389"/>
                    <a:pt x="1279" y="1418"/>
                    <a:pt x="1268" y="1434"/>
                  </a:cubicBezTo>
                  <a:cubicBezTo>
                    <a:pt x="1360" y="1405"/>
                    <a:pt x="1453" y="1371"/>
                    <a:pt x="1534" y="1325"/>
                  </a:cubicBezTo>
                  <a:cubicBezTo>
                    <a:pt x="1539" y="1221"/>
                    <a:pt x="1621" y="1134"/>
                    <a:pt x="1725" y="1134"/>
                  </a:cubicBezTo>
                  <a:lnTo>
                    <a:pt x="1731" y="1134"/>
                  </a:lnTo>
                  <a:cubicBezTo>
                    <a:pt x="1747" y="1134"/>
                    <a:pt x="1760" y="1140"/>
                    <a:pt x="1777" y="1146"/>
                  </a:cubicBezTo>
                  <a:cubicBezTo>
                    <a:pt x="1963" y="961"/>
                    <a:pt x="2067" y="718"/>
                    <a:pt x="1997" y="497"/>
                  </a:cubicBezTo>
                  <a:cubicBezTo>
                    <a:pt x="1985" y="475"/>
                    <a:pt x="1974" y="457"/>
                    <a:pt x="1968" y="433"/>
                  </a:cubicBezTo>
                  <a:cubicBezTo>
                    <a:pt x="1963" y="422"/>
                    <a:pt x="1956" y="411"/>
                    <a:pt x="1956" y="399"/>
                  </a:cubicBezTo>
                  <a:cubicBezTo>
                    <a:pt x="1945" y="371"/>
                    <a:pt x="1921" y="336"/>
                    <a:pt x="1899" y="307"/>
                  </a:cubicBezTo>
                  <a:cubicBezTo>
                    <a:pt x="1846" y="249"/>
                    <a:pt x="1789" y="197"/>
                    <a:pt x="1725" y="156"/>
                  </a:cubicBezTo>
                  <a:cubicBezTo>
                    <a:pt x="1725" y="168"/>
                    <a:pt x="1713" y="174"/>
                    <a:pt x="1696" y="179"/>
                  </a:cubicBezTo>
                  <a:cubicBezTo>
                    <a:pt x="1685" y="185"/>
                    <a:pt x="1672" y="185"/>
                    <a:pt x="1650" y="185"/>
                  </a:cubicBezTo>
                  <a:lnTo>
                    <a:pt x="1597" y="185"/>
                  </a:lnTo>
                  <a:cubicBezTo>
                    <a:pt x="1517" y="168"/>
                    <a:pt x="1442" y="128"/>
                    <a:pt x="1429" y="93"/>
                  </a:cubicBezTo>
                  <a:cubicBezTo>
                    <a:pt x="1429" y="81"/>
                    <a:pt x="1429" y="75"/>
                    <a:pt x="1442" y="70"/>
                  </a:cubicBezTo>
                  <a:cubicBezTo>
                    <a:pt x="1447" y="58"/>
                    <a:pt x="1470" y="51"/>
                    <a:pt x="1499" y="51"/>
                  </a:cubicBezTo>
                  <a:lnTo>
                    <a:pt x="1504" y="51"/>
                  </a:lnTo>
                  <a:cubicBezTo>
                    <a:pt x="1413" y="17"/>
                    <a:pt x="1309" y="0"/>
                    <a:pt x="121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0"/>
            <p:cNvSpPr/>
            <p:nvPr/>
          </p:nvSpPr>
          <p:spPr>
            <a:xfrm>
              <a:off x="560500" y="3830398"/>
              <a:ext cx="97084" cy="61797"/>
            </a:xfrm>
            <a:custGeom>
              <a:avLst/>
              <a:gdLst/>
              <a:ahLst/>
              <a:cxnLst/>
              <a:rect l="l" t="t" r="r" b="b"/>
              <a:pathLst>
                <a:path w="1117" h="711" extrusionOk="0">
                  <a:moveTo>
                    <a:pt x="851" y="24"/>
                  </a:moveTo>
                  <a:cubicBezTo>
                    <a:pt x="921" y="24"/>
                    <a:pt x="978" y="46"/>
                    <a:pt x="978" y="70"/>
                  </a:cubicBezTo>
                  <a:lnTo>
                    <a:pt x="978" y="86"/>
                  </a:lnTo>
                  <a:cubicBezTo>
                    <a:pt x="967" y="115"/>
                    <a:pt x="903" y="144"/>
                    <a:pt x="822" y="150"/>
                  </a:cubicBezTo>
                  <a:lnTo>
                    <a:pt x="804" y="150"/>
                  </a:lnTo>
                  <a:cubicBezTo>
                    <a:pt x="740" y="150"/>
                    <a:pt x="695" y="133"/>
                    <a:pt x="683" y="115"/>
                  </a:cubicBezTo>
                  <a:cubicBezTo>
                    <a:pt x="678" y="104"/>
                    <a:pt x="671" y="99"/>
                    <a:pt x="678" y="86"/>
                  </a:cubicBezTo>
                  <a:cubicBezTo>
                    <a:pt x="683" y="58"/>
                    <a:pt x="758" y="29"/>
                    <a:pt x="833" y="24"/>
                  </a:cubicBezTo>
                  <a:close/>
                  <a:moveTo>
                    <a:pt x="475" y="86"/>
                  </a:moveTo>
                  <a:cubicBezTo>
                    <a:pt x="492" y="86"/>
                    <a:pt x="504" y="86"/>
                    <a:pt x="504" y="99"/>
                  </a:cubicBezTo>
                  <a:cubicBezTo>
                    <a:pt x="515" y="99"/>
                    <a:pt x="521" y="110"/>
                    <a:pt x="515" y="121"/>
                  </a:cubicBezTo>
                  <a:cubicBezTo>
                    <a:pt x="497" y="156"/>
                    <a:pt x="422" y="203"/>
                    <a:pt x="347" y="225"/>
                  </a:cubicBezTo>
                  <a:cubicBezTo>
                    <a:pt x="324" y="232"/>
                    <a:pt x="307" y="232"/>
                    <a:pt x="289" y="232"/>
                  </a:cubicBezTo>
                  <a:lnTo>
                    <a:pt x="272" y="232"/>
                  </a:lnTo>
                  <a:cubicBezTo>
                    <a:pt x="243" y="225"/>
                    <a:pt x="238" y="214"/>
                    <a:pt x="254" y="190"/>
                  </a:cubicBezTo>
                  <a:cubicBezTo>
                    <a:pt x="278" y="163"/>
                    <a:pt x="347" y="121"/>
                    <a:pt x="411" y="99"/>
                  </a:cubicBezTo>
                  <a:cubicBezTo>
                    <a:pt x="435" y="93"/>
                    <a:pt x="457" y="86"/>
                    <a:pt x="475" y="86"/>
                  </a:cubicBezTo>
                  <a:close/>
                  <a:moveTo>
                    <a:pt x="822" y="214"/>
                  </a:moveTo>
                  <a:cubicBezTo>
                    <a:pt x="914" y="214"/>
                    <a:pt x="990" y="260"/>
                    <a:pt x="990" y="324"/>
                  </a:cubicBezTo>
                  <a:cubicBezTo>
                    <a:pt x="996" y="399"/>
                    <a:pt x="908" y="462"/>
                    <a:pt x="799" y="462"/>
                  </a:cubicBezTo>
                  <a:lnTo>
                    <a:pt x="793" y="462"/>
                  </a:lnTo>
                  <a:cubicBezTo>
                    <a:pt x="689" y="462"/>
                    <a:pt x="614" y="411"/>
                    <a:pt x="625" y="342"/>
                  </a:cubicBezTo>
                  <a:cubicBezTo>
                    <a:pt x="636" y="272"/>
                    <a:pt x="718" y="219"/>
                    <a:pt x="817" y="214"/>
                  </a:cubicBezTo>
                  <a:close/>
                  <a:moveTo>
                    <a:pt x="347" y="283"/>
                  </a:moveTo>
                  <a:cubicBezTo>
                    <a:pt x="359" y="283"/>
                    <a:pt x="365" y="283"/>
                    <a:pt x="377" y="289"/>
                  </a:cubicBezTo>
                  <a:cubicBezTo>
                    <a:pt x="417" y="294"/>
                    <a:pt x="440" y="324"/>
                    <a:pt x="428" y="364"/>
                  </a:cubicBezTo>
                  <a:cubicBezTo>
                    <a:pt x="417" y="433"/>
                    <a:pt x="331" y="510"/>
                    <a:pt x="249" y="526"/>
                  </a:cubicBezTo>
                  <a:cubicBezTo>
                    <a:pt x="243" y="526"/>
                    <a:pt x="238" y="532"/>
                    <a:pt x="232" y="532"/>
                  </a:cubicBezTo>
                  <a:cubicBezTo>
                    <a:pt x="220" y="532"/>
                    <a:pt x="209" y="537"/>
                    <a:pt x="197" y="537"/>
                  </a:cubicBezTo>
                  <a:cubicBezTo>
                    <a:pt x="139" y="537"/>
                    <a:pt x="110" y="497"/>
                    <a:pt x="128" y="440"/>
                  </a:cubicBezTo>
                  <a:cubicBezTo>
                    <a:pt x="150" y="376"/>
                    <a:pt x="232" y="312"/>
                    <a:pt x="302" y="289"/>
                  </a:cubicBezTo>
                  <a:cubicBezTo>
                    <a:pt x="318" y="289"/>
                    <a:pt x="336" y="283"/>
                    <a:pt x="347" y="283"/>
                  </a:cubicBezTo>
                  <a:close/>
                  <a:moveTo>
                    <a:pt x="897" y="0"/>
                  </a:moveTo>
                  <a:cubicBezTo>
                    <a:pt x="879" y="6"/>
                    <a:pt x="863" y="6"/>
                    <a:pt x="839" y="6"/>
                  </a:cubicBezTo>
                  <a:lnTo>
                    <a:pt x="735" y="6"/>
                  </a:lnTo>
                  <a:cubicBezTo>
                    <a:pt x="550" y="24"/>
                    <a:pt x="371" y="86"/>
                    <a:pt x="209" y="179"/>
                  </a:cubicBezTo>
                  <a:lnTo>
                    <a:pt x="157" y="232"/>
                  </a:lnTo>
                  <a:cubicBezTo>
                    <a:pt x="168" y="232"/>
                    <a:pt x="163" y="238"/>
                    <a:pt x="150" y="254"/>
                  </a:cubicBezTo>
                  <a:cubicBezTo>
                    <a:pt x="134" y="272"/>
                    <a:pt x="116" y="294"/>
                    <a:pt x="88" y="312"/>
                  </a:cubicBezTo>
                  <a:cubicBezTo>
                    <a:pt x="70" y="347"/>
                    <a:pt x="53" y="376"/>
                    <a:pt x="41" y="411"/>
                  </a:cubicBezTo>
                  <a:cubicBezTo>
                    <a:pt x="0" y="537"/>
                    <a:pt x="53" y="625"/>
                    <a:pt x="150" y="671"/>
                  </a:cubicBezTo>
                  <a:cubicBezTo>
                    <a:pt x="163" y="665"/>
                    <a:pt x="168" y="665"/>
                    <a:pt x="179" y="660"/>
                  </a:cubicBezTo>
                  <a:cubicBezTo>
                    <a:pt x="197" y="654"/>
                    <a:pt x="209" y="649"/>
                    <a:pt x="220" y="649"/>
                  </a:cubicBezTo>
                  <a:cubicBezTo>
                    <a:pt x="232" y="642"/>
                    <a:pt x="243" y="642"/>
                    <a:pt x="249" y="642"/>
                  </a:cubicBezTo>
                  <a:cubicBezTo>
                    <a:pt x="296" y="642"/>
                    <a:pt x="336" y="665"/>
                    <a:pt x="353" y="711"/>
                  </a:cubicBezTo>
                  <a:cubicBezTo>
                    <a:pt x="359" y="711"/>
                    <a:pt x="365" y="705"/>
                    <a:pt x="371" y="705"/>
                  </a:cubicBezTo>
                  <a:cubicBezTo>
                    <a:pt x="556" y="694"/>
                    <a:pt x="775" y="596"/>
                    <a:pt x="908" y="462"/>
                  </a:cubicBezTo>
                  <a:cubicBezTo>
                    <a:pt x="1082" y="294"/>
                    <a:pt x="1117" y="75"/>
                    <a:pt x="897" y="0"/>
                  </a:cubicBezTo>
                  <a:close/>
                </a:path>
              </a:pathLst>
            </a:custGeom>
            <a:solidFill>
              <a:srgbClr val="FFF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0"/>
            <p:cNvSpPr/>
            <p:nvPr/>
          </p:nvSpPr>
          <p:spPr>
            <a:xfrm>
              <a:off x="536337" y="3896280"/>
              <a:ext cx="10082" cy="26770"/>
            </a:xfrm>
            <a:custGeom>
              <a:avLst/>
              <a:gdLst/>
              <a:ahLst/>
              <a:cxnLst/>
              <a:rect l="l" t="t" r="r" b="b"/>
              <a:pathLst>
                <a:path w="116" h="308" extrusionOk="0">
                  <a:moveTo>
                    <a:pt x="116" y="0"/>
                  </a:moveTo>
                  <a:cubicBezTo>
                    <a:pt x="110" y="0"/>
                    <a:pt x="105" y="0"/>
                    <a:pt x="99" y="6"/>
                  </a:cubicBezTo>
                  <a:cubicBezTo>
                    <a:pt x="64" y="22"/>
                    <a:pt x="24" y="81"/>
                    <a:pt x="1" y="150"/>
                  </a:cubicBezTo>
                  <a:cubicBezTo>
                    <a:pt x="6" y="203"/>
                    <a:pt x="12" y="254"/>
                    <a:pt x="35" y="307"/>
                  </a:cubicBezTo>
                  <a:cubicBezTo>
                    <a:pt x="41" y="307"/>
                    <a:pt x="41" y="300"/>
                    <a:pt x="46" y="300"/>
                  </a:cubicBezTo>
                  <a:cubicBezTo>
                    <a:pt x="59" y="300"/>
                    <a:pt x="70" y="295"/>
                    <a:pt x="81" y="283"/>
                  </a:cubicBezTo>
                  <a:cubicBezTo>
                    <a:pt x="76" y="283"/>
                    <a:pt x="76" y="283"/>
                    <a:pt x="70" y="289"/>
                  </a:cubicBezTo>
                  <a:lnTo>
                    <a:pt x="64" y="289"/>
                  </a:lnTo>
                  <a:cubicBezTo>
                    <a:pt x="30" y="289"/>
                    <a:pt x="6" y="231"/>
                    <a:pt x="24" y="161"/>
                  </a:cubicBezTo>
                  <a:cubicBezTo>
                    <a:pt x="35" y="92"/>
                    <a:pt x="76" y="22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0"/>
            <p:cNvSpPr/>
            <p:nvPr/>
          </p:nvSpPr>
          <p:spPr>
            <a:xfrm>
              <a:off x="543986" y="3867511"/>
              <a:ext cx="16079" cy="20773"/>
            </a:xfrm>
            <a:custGeom>
              <a:avLst/>
              <a:gdLst/>
              <a:ahLst/>
              <a:cxnLst/>
              <a:rect l="l" t="t" r="r" b="b"/>
              <a:pathLst>
                <a:path w="185" h="239" extrusionOk="0">
                  <a:moveTo>
                    <a:pt x="174" y="1"/>
                  </a:moveTo>
                  <a:cubicBezTo>
                    <a:pt x="167" y="1"/>
                    <a:pt x="156" y="1"/>
                    <a:pt x="139" y="13"/>
                  </a:cubicBezTo>
                  <a:cubicBezTo>
                    <a:pt x="97" y="41"/>
                    <a:pt x="46" y="105"/>
                    <a:pt x="17" y="163"/>
                  </a:cubicBezTo>
                  <a:cubicBezTo>
                    <a:pt x="0" y="209"/>
                    <a:pt x="0" y="238"/>
                    <a:pt x="22" y="238"/>
                  </a:cubicBezTo>
                  <a:cubicBezTo>
                    <a:pt x="28" y="238"/>
                    <a:pt x="35" y="233"/>
                    <a:pt x="46" y="233"/>
                  </a:cubicBezTo>
                  <a:cubicBezTo>
                    <a:pt x="22" y="227"/>
                    <a:pt x="22" y="198"/>
                    <a:pt x="40" y="158"/>
                  </a:cubicBezTo>
                  <a:cubicBezTo>
                    <a:pt x="70" y="99"/>
                    <a:pt x="121" y="35"/>
                    <a:pt x="161" y="13"/>
                  </a:cubicBezTo>
                  <a:cubicBezTo>
                    <a:pt x="174" y="6"/>
                    <a:pt x="179" y="1"/>
                    <a:pt x="1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0"/>
            <p:cNvSpPr/>
            <p:nvPr/>
          </p:nvSpPr>
          <p:spPr>
            <a:xfrm>
              <a:off x="556502" y="3849954"/>
              <a:ext cx="16601" cy="14167"/>
            </a:xfrm>
            <a:custGeom>
              <a:avLst/>
              <a:gdLst/>
              <a:ahLst/>
              <a:cxnLst/>
              <a:rect l="l" t="t" r="r" b="b"/>
              <a:pathLst>
                <a:path w="191" h="163" extrusionOk="0">
                  <a:moveTo>
                    <a:pt x="185" y="0"/>
                  </a:moveTo>
                  <a:cubicBezTo>
                    <a:pt x="116" y="47"/>
                    <a:pt x="57" y="99"/>
                    <a:pt x="1" y="157"/>
                  </a:cubicBezTo>
                  <a:cubicBezTo>
                    <a:pt x="1" y="162"/>
                    <a:pt x="1" y="162"/>
                    <a:pt x="6" y="162"/>
                  </a:cubicBezTo>
                  <a:cubicBezTo>
                    <a:pt x="6" y="162"/>
                    <a:pt x="17" y="162"/>
                    <a:pt x="23" y="157"/>
                  </a:cubicBezTo>
                  <a:cubicBezTo>
                    <a:pt x="30" y="151"/>
                    <a:pt x="35" y="146"/>
                    <a:pt x="41" y="133"/>
                  </a:cubicBezTo>
                  <a:cubicBezTo>
                    <a:pt x="70" y="99"/>
                    <a:pt x="121" y="53"/>
                    <a:pt x="162" y="24"/>
                  </a:cubicBezTo>
                  <a:cubicBezTo>
                    <a:pt x="174" y="18"/>
                    <a:pt x="180" y="13"/>
                    <a:pt x="191" y="13"/>
                  </a:cubicBezTo>
                  <a:cubicBezTo>
                    <a:pt x="191" y="0"/>
                    <a:pt x="191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0"/>
            <p:cNvSpPr/>
            <p:nvPr/>
          </p:nvSpPr>
          <p:spPr>
            <a:xfrm>
              <a:off x="560500" y="3934348"/>
              <a:ext cx="27204" cy="24249"/>
            </a:xfrm>
            <a:custGeom>
              <a:avLst/>
              <a:gdLst/>
              <a:ahLst/>
              <a:cxnLst/>
              <a:rect l="l" t="t" r="r" b="b"/>
              <a:pathLst>
                <a:path w="313" h="279" extrusionOk="0">
                  <a:moveTo>
                    <a:pt x="70" y="1"/>
                  </a:moveTo>
                  <a:cubicBezTo>
                    <a:pt x="29" y="36"/>
                    <a:pt x="0" y="94"/>
                    <a:pt x="0" y="158"/>
                  </a:cubicBezTo>
                  <a:cubicBezTo>
                    <a:pt x="6" y="163"/>
                    <a:pt x="11" y="163"/>
                    <a:pt x="24" y="169"/>
                  </a:cubicBezTo>
                  <a:cubicBezTo>
                    <a:pt x="18" y="163"/>
                    <a:pt x="18" y="152"/>
                    <a:pt x="18" y="140"/>
                  </a:cubicBezTo>
                  <a:cubicBezTo>
                    <a:pt x="18" y="88"/>
                    <a:pt x="35" y="36"/>
                    <a:pt x="70" y="1"/>
                  </a:cubicBezTo>
                  <a:close/>
                  <a:moveTo>
                    <a:pt x="313" y="262"/>
                  </a:moveTo>
                  <a:lnTo>
                    <a:pt x="313" y="262"/>
                  </a:lnTo>
                  <a:cubicBezTo>
                    <a:pt x="307" y="268"/>
                    <a:pt x="302" y="273"/>
                    <a:pt x="296" y="279"/>
                  </a:cubicBezTo>
                  <a:lnTo>
                    <a:pt x="302" y="279"/>
                  </a:lnTo>
                  <a:cubicBezTo>
                    <a:pt x="307" y="273"/>
                    <a:pt x="307" y="268"/>
                    <a:pt x="313" y="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0"/>
            <p:cNvSpPr/>
            <p:nvPr/>
          </p:nvSpPr>
          <p:spPr>
            <a:xfrm>
              <a:off x="562064" y="3887675"/>
              <a:ext cx="23119" cy="30246"/>
            </a:xfrm>
            <a:custGeom>
              <a:avLst/>
              <a:gdLst/>
              <a:ahLst/>
              <a:cxnLst/>
              <a:rect l="l" t="t" r="r" b="b"/>
              <a:pathLst>
                <a:path w="266" h="348" extrusionOk="0">
                  <a:moveTo>
                    <a:pt x="161" y="1"/>
                  </a:moveTo>
                  <a:cubicBezTo>
                    <a:pt x="160" y="1"/>
                    <a:pt x="159" y="2"/>
                    <a:pt x="158" y="2"/>
                  </a:cubicBezTo>
                  <a:lnTo>
                    <a:pt x="158" y="2"/>
                  </a:lnTo>
                  <a:cubicBezTo>
                    <a:pt x="159" y="2"/>
                    <a:pt x="160" y="1"/>
                    <a:pt x="161" y="1"/>
                  </a:cubicBezTo>
                  <a:close/>
                  <a:moveTo>
                    <a:pt x="158" y="2"/>
                  </a:moveTo>
                  <a:cubicBezTo>
                    <a:pt x="149" y="6"/>
                    <a:pt x="143" y="7"/>
                    <a:pt x="132" y="12"/>
                  </a:cubicBezTo>
                  <a:cubicBezTo>
                    <a:pt x="75" y="46"/>
                    <a:pt x="23" y="116"/>
                    <a:pt x="17" y="185"/>
                  </a:cubicBezTo>
                  <a:cubicBezTo>
                    <a:pt x="0" y="278"/>
                    <a:pt x="52" y="348"/>
                    <a:pt x="132" y="348"/>
                  </a:cubicBezTo>
                  <a:lnTo>
                    <a:pt x="145" y="348"/>
                  </a:lnTo>
                  <a:cubicBezTo>
                    <a:pt x="191" y="342"/>
                    <a:pt x="236" y="319"/>
                    <a:pt x="266" y="284"/>
                  </a:cubicBezTo>
                  <a:lnTo>
                    <a:pt x="266" y="284"/>
                  </a:lnTo>
                  <a:cubicBezTo>
                    <a:pt x="236" y="313"/>
                    <a:pt x="202" y="330"/>
                    <a:pt x="161" y="330"/>
                  </a:cubicBezTo>
                  <a:cubicBezTo>
                    <a:pt x="156" y="337"/>
                    <a:pt x="156" y="337"/>
                    <a:pt x="150" y="337"/>
                  </a:cubicBezTo>
                  <a:cubicBezTo>
                    <a:pt x="70" y="337"/>
                    <a:pt x="23" y="267"/>
                    <a:pt x="35" y="174"/>
                  </a:cubicBezTo>
                  <a:cubicBezTo>
                    <a:pt x="46" y="101"/>
                    <a:pt x="96" y="33"/>
                    <a:pt x="15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0"/>
            <p:cNvSpPr/>
            <p:nvPr/>
          </p:nvSpPr>
          <p:spPr>
            <a:xfrm>
              <a:off x="570060" y="3854995"/>
              <a:ext cx="23206" cy="22163"/>
            </a:xfrm>
            <a:custGeom>
              <a:avLst/>
              <a:gdLst/>
              <a:ahLst/>
              <a:cxnLst/>
              <a:rect l="l" t="t" r="r" b="b"/>
              <a:pathLst>
                <a:path w="267" h="255" extrusionOk="0">
                  <a:moveTo>
                    <a:pt x="139" y="243"/>
                  </a:moveTo>
                  <a:cubicBezTo>
                    <a:pt x="137" y="243"/>
                    <a:pt x="134" y="244"/>
                    <a:pt x="132" y="245"/>
                  </a:cubicBezTo>
                  <a:lnTo>
                    <a:pt x="132" y="245"/>
                  </a:lnTo>
                  <a:cubicBezTo>
                    <a:pt x="134" y="245"/>
                    <a:pt x="136" y="244"/>
                    <a:pt x="139" y="243"/>
                  </a:cubicBezTo>
                  <a:close/>
                  <a:moveTo>
                    <a:pt x="237" y="0"/>
                  </a:moveTo>
                  <a:cubicBezTo>
                    <a:pt x="226" y="0"/>
                    <a:pt x="208" y="6"/>
                    <a:pt x="192" y="6"/>
                  </a:cubicBezTo>
                  <a:cubicBezTo>
                    <a:pt x="122" y="29"/>
                    <a:pt x="40" y="93"/>
                    <a:pt x="18" y="157"/>
                  </a:cubicBezTo>
                  <a:cubicBezTo>
                    <a:pt x="0" y="214"/>
                    <a:pt x="29" y="254"/>
                    <a:pt x="87" y="254"/>
                  </a:cubicBezTo>
                  <a:cubicBezTo>
                    <a:pt x="99" y="254"/>
                    <a:pt x="110" y="249"/>
                    <a:pt x="122" y="249"/>
                  </a:cubicBezTo>
                  <a:cubicBezTo>
                    <a:pt x="125" y="249"/>
                    <a:pt x="129" y="247"/>
                    <a:pt x="132" y="245"/>
                  </a:cubicBezTo>
                  <a:lnTo>
                    <a:pt x="132" y="245"/>
                  </a:lnTo>
                  <a:cubicBezTo>
                    <a:pt x="119" y="249"/>
                    <a:pt x="109" y="249"/>
                    <a:pt x="104" y="249"/>
                  </a:cubicBezTo>
                  <a:cubicBezTo>
                    <a:pt x="47" y="249"/>
                    <a:pt x="18" y="209"/>
                    <a:pt x="40" y="157"/>
                  </a:cubicBezTo>
                  <a:cubicBezTo>
                    <a:pt x="58" y="93"/>
                    <a:pt x="133" y="29"/>
                    <a:pt x="208" y="11"/>
                  </a:cubicBezTo>
                  <a:cubicBezTo>
                    <a:pt x="226" y="6"/>
                    <a:pt x="237" y="6"/>
                    <a:pt x="249" y="6"/>
                  </a:cubicBezTo>
                  <a:lnTo>
                    <a:pt x="267" y="6"/>
                  </a:lnTo>
                  <a:cubicBezTo>
                    <a:pt x="255" y="0"/>
                    <a:pt x="249" y="0"/>
                    <a:pt x="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0"/>
            <p:cNvSpPr/>
            <p:nvPr/>
          </p:nvSpPr>
          <p:spPr>
            <a:xfrm>
              <a:off x="581099" y="3837873"/>
              <a:ext cx="23293" cy="12690"/>
            </a:xfrm>
            <a:custGeom>
              <a:avLst/>
              <a:gdLst/>
              <a:ahLst/>
              <a:cxnLst/>
              <a:rect l="l" t="t" r="r" b="b"/>
              <a:pathLst>
                <a:path w="268" h="146" extrusionOk="0">
                  <a:moveTo>
                    <a:pt x="238" y="0"/>
                  </a:moveTo>
                  <a:cubicBezTo>
                    <a:pt x="220" y="0"/>
                    <a:pt x="198" y="7"/>
                    <a:pt x="174" y="13"/>
                  </a:cubicBezTo>
                  <a:cubicBezTo>
                    <a:pt x="110" y="35"/>
                    <a:pt x="41" y="77"/>
                    <a:pt x="17" y="104"/>
                  </a:cubicBezTo>
                  <a:cubicBezTo>
                    <a:pt x="1" y="128"/>
                    <a:pt x="6" y="139"/>
                    <a:pt x="35" y="146"/>
                  </a:cubicBezTo>
                  <a:cubicBezTo>
                    <a:pt x="24" y="139"/>
                    <a:pt x="17" y="128"/>
                    <a:pt x="35" y="111"/>
                  </a:cubicBezTo>
                  <a:cubicBezTo>
                    <a:pt x="59" y="82"/>
                    <a:pt x="122" y="42"/>
                    <a:pt x="185" y="18"/>
                  </a:cubicBezTo>
                  <a:cubicBezTo>
                    <a:pt x="209" y="13"/>
                    <a:pt x="233" y="7"/>
                    <a:pt x="249" y="7"/>
                  </a:cubicBezTo>
                  <a:cubicBezTo>
                    <a:pt x="255" y="7"/>
                    <a:pt x="267" y="7"/>
                    <a:pt x="267" y="13"/>
                  </a:cubicBezTo>
                  <a:cubicBezTo>
                    <a:pt x="267" y="0"/>
                    <a:pt x="255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0"/>
            <p:cNvSpPr/>
            <p:nvPr/>
          </p:nvSpPr>
          <p:spPr>
            <a:xfrm>
              <a:off x="609694" y="3942432"/>
              <a:ext cx="38330" cy="18687"/>
            </a:xfrm>
            <a:custGeom>
              <a:avLst/>
              <a:gdLst/>
              <a:ahLst/>
              <a:cxnLst/>
              <a:rect l="l" t="t" r="r" b="b"/>
              <a:pathLst>
                <a:path w="441" h="215" extrusionOk="0">
                  <a:moveTo>
                    <a:pt x="435" y="36"/>
                  </a:moveTo>
                  <a:lnTo>
                    <a:pt x="435" y="54"/>
                  </a:lnTo>
                  <a:cubicBezTo>
                    <a:pt x="435" y="88"/>
                    <a:pt x="424" y="123"/>
                    <a:pt x="412" y="151"/>
                  </a:cubicBezTo>
                  <a:cubicBezTo>
                    <a:pt x="417" y="151"/>
                    <a:pt x="424" y="151"/>
                    <a:pt x="424" y="145"/>
                  </a:cubicBezTo>
                  <a:cubicBezTo>
                    <a:pt x="435" y="129"/>
                    <a:pt x="441" y="100"/>
                    <a:pt x="441" y="76"/>
                  </a:cubicBezTo>
                  <a:cubicBezTo>
                    <a:pt x="441" y="65"/>
                    <a:pt x="435" y="47"/>
                    <a:pt x="435" y="36"/>
                  </a:cubicBezTo>
                  <a:close/>
                  <a:moveTo>
                    <a:pt x="19" y="1"/>
                  </a:moveTo>
                  <a:lnTo>
                    <a:pt x="19" y="1"/>
                  </a:lnTo>
                  <a:cubicBezTo>
                    <a:pt x="8" y="25"/>
                    <a:pt x="1" y="47"/>
                    <a:pt x="1" y="76"/>
                  </a:cubicBezTo>
                  <a:cubicBezTo>
                    <a:pt x="1" y="129"/>
                    <a:pt x="19" y="175"/>
                    <a:pt x="54" y="215"/>
                  </a:cubicBezTo>
                  <a:lnTo>
                    <a:pt x="83" y="215"/>
                  </a:lnTo>
                  <a:cubicBezTo>
                    <a:pt x="36" y="175"/>
                    <a:pt x="13" y="116"/>
                    <a:pt x="8" y="54"/>
                  </a:cubicBezTo>
                  <a:cubicBezTo>
                    <a:pt x="8" y="36"/>
                    <a:pt x="13" y="19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0"/>
            <p:cNvSpPr/>
            <p:nvPr/>
          </p:nvSpPr>
          <p:spPr>
            <a:xfrm>
              <a:off x="610824" y="3888631"/>
              <a:ext cx="36765" cy="26770"/>
            </a:xfrm>
            <a:custGeom>
              <a:avLst/>
              <a:gdLst/>
              <a:ahLst/>
              <a:cxnLst/>
              <a:rect l="l" t="t" r="r" b="b"/>
              <a:pathLst>
                <a:path w="423" h="308" extrusionOk="0">
                  <a:moveTo>
                    <a:pt x="52" y="1"/>
                  </a:moveTo>
                  <a:lnTo>
                    <a:pt x="52" y="1"/>
                  </a:lnTo>
                  <a:cubicBezTo>
                    <a:pt x="23" y="30"/>
                    <a:pt x="6" y="70"/>
                    <a:pt x="6" y="110"/>
                  </a:cubicBezTo>
                  <a:cubicBezTo>
                    <a:pt x="0" y="221"/>
                    <a:pt x="86" y="308"/>
                    <a:pt x="203" y="308"/>
                  </a:cubicBezTo>
                  <a:lnTo>
                    <a:pt x="209" y="308"/>
                  </a:lnTo>
                  <a:cubicBezTo>
                    <a:pt x="324" y="308"/>
                    <a:pt x="422" y="215"/>
                    <a:pt x="422" y="105"/>
                  </a:cubicBezTo>
                  <a:cubicBezTo>
                    <a:pt x="422" y="83"/>
                    <a:pt x="417" y="65"/>
                    <a:pt x="411" y="48"/>
                  </a:cubicBezTo>
                  <a:lnTo>
                    <a:pt x="411" y="48"/>
                  </a:lnTo>
                  <a:cubicBezTo>
                    <a:pt x="417" y="65"/>
                    <a:pt x="417" y="76"/>
                    <a:pt x="417" y="94"/>
                  </a:cubicBezTo>
                  <a:cubicBezTo>
                    <a:pt x="422" y="203"/>
                    <a:pt x="324" y="291"/>
                    <a:pt x="209" y="291"/>
                  </a:cubicBezTo>
                  <a:lnTo>
                    <a:pt x="209" y="296"/>
                  </a:lnTo>
                  <a:cubicBezTo>
                    <a:pt x="92" y="296"/>
                    <a:pt x="6" y="209"/>
                    <a:pt x="11" y="105"/>
                  </a:cubicBezTo>
                  <a:cubicBezTo>
                    <a:pt x="11" y="65"/>
                    <a:pt x="29" y="30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0"/>
            <p:cNvSpPr/>
            <p:nvPr/>
          </p:nvSpPr>
          <p:spPr>
            <a:xfrm>
              <a:off x="613866" y="3848911"/>
              <a:ext cx="33202" cy="21729"/>
            </a:xfrm>
            <a:custGeom>
              <a:avLst/>
              <a:gdLst/>
              <a:ahLst/>
              <a:cxnLst/>
              <a:rect l="l" t="t" r="r" b="b"/>
              <a:pathLst>
                <a:path w="382" h="250" extrusionOk="0">
                  <a:moveTo>
                    <a:pt x="203" y="1"/>
                  </a:moveTo>
                  <a:cubicBezTo>
                    <a:pt x="104" y="6"/>
                    <a:pt x="22" y="59"/>
                    <a:pt x="11" y="129"/>
                  </a:cubicBezTo>
                  <a:cubicBezTo>
                    <a:pt x="0" y="198"/>
                    <a:pt x="75" y="249"/>
                    <a:pt x="179" y="249"/>
                  </a:cubicBezTo>
                  <a:cubicBezTo>
                    <a:pt x="81" y="249"/>
                    <a:pt x="6" y="198"/>
                    <a:pt x="17" y="129"/>
                  </a:cubicBezTo>
                  <a:cubicBezTo>
                    <a:pt x="22" y="65"/>
                    <a:pt x="110" y="6"/>
                    <a:pt x="203" y="6"/>
                  </a:cubicBezTo>
                  <a:lnTo>
                    <a:pt x="214" y="6"/>
                  </a:lnTo>
                  <a:cubicBezTo>
                    <a:pt x="300" y="6"/>
                    <a:pt x="369" y="54"/>
                    <a:pt x="376" y="111"/>
                  </a:cubicBezTo>
                  <a:cubicBezTo>
                    <a:pt x="376" y="47"/>
                    <a:pt x="300" y="1"/>
                    <a:pt x="208" y="1"/>
                  </a:cubicBezTo>
                  <a:close/>
                  <a:moveTo>
                    <a:pt x="376" y="111"/>
                  </a:moveTo>
                  <a:cubicBezTo>
                    <a:pt x="376" y="186"/>
                    <a:pt x="294" y="249"/>
                    <a:pt x="185" y="249"/>
                  </a:cubicBezTo>
                  <a:cubicBezTo>
                    <a:pt x="294" y="249"/>
                    <a:pt x="382" y="186"/>
                    <a:pt x="376" y="1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0"/>
            <p:cNvSpPr/>
            <p:nvPr/>
          </p:nvSpPr>
          <p:spPr>
            <a:xfrm>
              <a:off x="618907" y="3832397"/>
              <a:ext cx="26596" cy="8083"/>
            </a:xfrm>
            <a:custGeom>
              <a:avLst/>
              <a:gdLst/>
              <a:ahLst/>
              <a:cxnLst/>
              <a:rect l="l" t="t" r="r" b="b"/>
              <a:pathLst>
                <a:path w="306" h="93" extrusionOk="0">
                  <a:moveTo>
                    <a:pt x="161" y="1"/>
                  </a:moveTo>
                  <a:cubicBezTo>
                    <a:pt x="86" y="6"/>
                    <a:pt x="11" y="35"/>
                    <a:pt x="6" y="63"/>
                  </a:cubicBezTo>
                  <a:cubicBezTo>
                    <a:pt x="0" y="73"/>
                    <a:pt x="4" y="79"/>
                    <a:pt x="8" y="86"/>
                  </a:cubicBezTo>
                  <a:lnTo>
                    <a:pt x="8" y="86"/>
                  </a:lnTo>
                  <a:cubicBezTo>
                    <a:pt x="6" y="80"/>
                    <a:pt x="8" y="74"/>
                    <a:pt x="11" y="70"/>
                  </a:cubicBezTo>
                  <a:cubicBezTo>
                    <a:pt x="17" y="41"/>
                    <a:pt x="86" y="12"/>
                    <a:pt x="161" y="12"/>
                  </a:cubicBezTo>
                  <a:cubicBezTo>
                    <a:pt x="167" y="6"/>
                    <a:pt x="173" y="6"/>
                    <a:pt x="179" y="6"/>
                  </a:cubicBezTo>
                  <a:cubicBezTo>
                    <a:pt x="249" y="6"/>
                    <a:pt x="300" y="28"/>
                    <a:pt x="306" y="58"/>
                  </a:cubicBezTo>
                  <a:lnTo>
                    <a:pt x="306" y="47"/>
                  </a:lnTo>
                  <a:cubicBezTo>
                    <a:pt x="306" y="23"/>
                    <a:pt x="249" y="1"/>
                    <a:pt x="179" y="1"/>
                  </a:cubicBezTo>
                  <a:close/>
                  <a:moveTo>
                    <a:pt x="8" y="86"/>
                  </a:moveTo>
                  <a:cubicBezTo>
                    <a:pt x="9" y="88"/>
                    <a:pt x="10" y="91"/>
                    <a:pt x="11" y="92"/>
                  </a:cubicBezTo>
                  <a:cubicBezTo>
                    <a:pt x="10" y="90"/>
                    <a:pt x="9" y="88"/>
                    <a:pt x="8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0"/>
            <p:cNvSpPr/>
            <p:nvPr/>
          </p:nvSpPr>
          <p:spPr>
            <a:xfrm>
              <a:off x="673055" y="3885155"/>
              <a:ext cx="29290" cy="31202"/>
            </a:xfrm>
            <a:custGeom>
              <a:avLst/>
              <a:gdLst/>
              <a:ahLst/>
              <a:cxnLst/>
              <a:rect l="l" t="t" r="r" b="b"/>
              <a:pathLst>
                <a:path w="337" h="359" extrusionOk="0">
                  <a:moveTo>
                    <a:pt x="181" y="0"/>
                  </a:moveTo>
                  <a:lnTo>
                    <a:pt x="181" y="0"/>
                  </a:lnTo>
                  <a:cubicBezTo>
                    <a:pt x="244" y="35"/>
                    <a:pt x="302" y="99"/>
                    <a:pt x="308" y="174"/>
                  </a:cubicBezTo>
                  <a:cubicBezTo>
                    <a:pt x="320" y="273"/>
                    <a:pt x="256" y="348"/>
                    <a:pt x="158" y="348"/>
                  </a:cubicBezTo>
                  <a:lnTo>
                    <a:pt x="152" y="348"/>
                  </a:lnTo>
                  <a:cubicBezTo>
                    <a:pt x="94" y="342"/>
                    <a:pt x="35" y="313"/>
                    <a:pt x="1" y="273"/>
                  </a:cubicBezTo>
                  <a:lnTo>
                    <a:pt x="1" y="273"/>
                  </a:lnTo>
                  <a:cubicBezTo>
                    <a:pt x="42" y="324"/>
                    <a:pt x="99" y="359"/>
                    <a:pt x="163" y="359"/>
                  </a:cubicBezTo>
                  <a:lnTo>
                    <a:pt x="174" y="359"/>
                  </a:lnTo>
                  <a:cubicBezTo>
                    <a:pt x="273" y="359"/>
                    <a:pt x="337" y="284"/>
                    <a:pt x="326" y="185"/>
                  </a:cubicBezTo>
                  <a:cubicBezTo>
                    <a:pt x="320" y="105"/>
                    <a:pt x="256" y="3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0"/>
            <p:cNvSpPr/>
            <p:nvPr/>
          </p:nvSpPr>
          <p:spPr>
            <a:xfrm>
              <a:off x="670708" y="3851518"/>
              <a:ext cx="25118" cy="22163"/>
            </a:xfrm>
            <a:custGeom>
              <a:avLst/>
              <a:gdLst/>
              <a:ahLst/>
              <a:cxnLst/>
              <a:rect l="l" t="t" r="r" b="b"/>
              <a:pathLst>
                <a:path w="289" h="255" extrusionOk="0">
                  <a:moveTo>
                    <a:pt x="51" y="0"/>
                  </a:moveTo>
                  <a:cubicBezTo>
                    <a:pt x="28" y="0"/>
                    <a:pt x="11" y="6"/>
                    <a:pt x="0" y="11"/>
                  </a:cubicBezTo>
                  <a:cubicBezTo>
                    <a:pt x="11" y="6"/>
                    <a:pt x="22" y="6"/>
                    <a:pt x="40" y="6"/>
                  </a:cubicBezTo>
                  <a:cubicBezTo>
                    <a:pt x="51" y="6"/>
                    <a:pt x="62" y="6"/>
                    <a:pt x="75" y="11"/>
                  </a:cubicBezTo>
                  <a:cubicBezTo>
                    <a:pt x="161" y="24"/>
                    <a:pt x="236" y="86"/>
                    <a:pt x="254" y="144"/>
                  </a:cubicBezTo>
                  <a:cubicBezTo>
                    <a:pt x="271" y="208"/>
                    <a:pt x="231" y="249"/>
                    <a:pt x="156" y="249"/>
                  </a:cubicBezTo>
                  <a:lnTo>
                    <a:pt x="110" y="249"/>
                  </a:lnTo>
                  <a:cubicBezTo>
                    <a:pt x="121" y="249"/>
                    <a:pt x="132" y="249"/>
                    <a:pt x="139" y="254"/>
                  </a:cubicBezTo>
                  <a:lnTo>
                    <a:pt x="167" y="254"/>
                  </a:lnTo>
                  <a:cubicBezTo>
                    <a:pt x="249" y="254"/>
                    <a:pt x="289" y="208"/>
                    <a:pt x="271" y="150"/>
                  </a:cubicBezTo>
                  <a:cubicBezTo>
                    <a:pt x="254" y="86"/>
                    <a:pt x="174" y="24"/>
                    <a:pt x="86" y="6"/>
                  </a:cubicBezTo>
                  <a:cubicBezTo>
                    <a:pt x="75" y="6"/>
                    <a:pt x="6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0"/>
            <p:cNvSpPr/>
            <p:nvPr/>
          </p:nvSpPr>
          <p:spPr>
            <a:xfrm>
              <a:off x="661582" y="3834831"/>
              <a:ext cx="24771" cy="11212"/>
            </a:xfrm>
            <a:custGeom>
              <a:avLst/>
              <a:gdLst/>
              <a:ahLst/>
              <a:cxnLst/>
              <a:rect l="l" t="t" r="r" b="b"/>
              <a:pathLst>
                <a:path w="285" h="129" extrusionOk="0">
                  <a:moveTo>
                    <a:pt x="58" y="0"/>
                  </a:moveTo>
                  <a:cubicBezTo>
                    <a:pt x="29" y="0"/>
                    <a:pt x="6" y="7"/>
                    <a:pt x="1" y="19"/>
                  </a:cubicBezTo>
                  <a:cubicBezTo>
                    <a:pt x="12" y="13"/>
                    <a:pt x="29" y="7"/>
                    <a:pt x="52" y="7"/>
                  </a:cubicBezTo>
                  <a:cubicBezTo>
                    <a:pt x="63" y="7"/>
                    <a:pt x="87" y="7"/>
                    <a:pt x="105" y="13"/>
                  </a:cubicBezTo>
                  <a:cubicBezTo>
                    <a:pt x="93" y="7"/>
                    <a:pt x="81" y="0"/>
                    <a:pt x="63" y="0"/>
                  </a:cubicBezTo>
                  <a:close/>
                  <a:moveTo>
                    <a:pt x="261" y="88"/>
                  </a:moveTo>
                  <a:lnTo>
                    <a:pt x="261" y="93"/>
                  </a:lnTo>
                  <a:cubicBezTo>
                    <a:pt x="272" y="112"/>
                    <a:pt x="266" y="123"/>
                    <a:pt x="255" y="128"/>
                  </a:cubicBezTo>
                  <a:cubicBezTo>
                    <a:pt x="272" y="123"/>
                    <a:pt x="284" y="117"/>
                    <a:pt x="284" y="105"/>
                  </a:cubicBezTo>
                  <a:cubicBezTo>
                    <a:pt x="272" y="99"/>
                    <a:pt x="266" y="93"/>
                    <a:pt x="261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0"/>
            <p:cNvSpPr/>
            <p:nvPr/>
          </p:nvSpPr>
          <p:spPr>
            <a:xfrm>
              <a:off x="544421" y="3932958"/>
              <a:ext cx="3129" cy="4085"/>
            </a:xfrm>
            <a:custGeom>
              <a:avLst/>
              <a:gdLst/>
              <a:ahLst/>
              <a:cxnLst/>
              <a:rect l="l" t="t" r="r" b="b"/>
              <a:pathLst>
                <a:path w="36" h="47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11"/>
                    <a:pt x="23" y="29"/>
                    <a:pt x="35" y="46"/>
                  </a:cubicBezTo>
                  <a:cubicBezTo>
                    <a:pt x="30" y="24"/>
                    <a:pt x="17" y="6"/>
                    <a:pt x="1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0"/>
            <p:cNvSpPr/>
            <p:nvPr/>
          </p:nvSpPr>
          <p:spPr>
            <a:xfrm>
              <a:off x="536859" y="3895150"/>
              <a:ext cx="17209" cy="26248"/>
            </a:xfrm>
            <a:custGeom>
              <a:avLst/>
              <a:gdLst/>
              <a:ahLst/>
              <a:cxnLst/>
              <a:rect l="l" t="t" r="r" b="b"/>
              <a:pathLst>
                <a:path w="198" h="302" extrusionOk="0">
                  <a:moveTo>
                    <a:pt x="139" y="1"/>
                  </a:moveTo>
                  <a:cubicBezTo>
                    <a:pt x="133" y="1"/>
                    <a:pt x="128" y="1"/>
                    <a:pt x="122" y="8"/>
                  </a:cubicBezTo>
                  <a:cubicBezTo>
                    <a:pt x="117" y="8"/>
                    <a:pt x="117" y="8"/>
                    <a:pt x="110" y="13"/>
                  </a:cubicBezTo>
                  <a:cubicBezTo>
                    <a:pt x="70" y="35"/>
                    <a:pt x="29" y="105"/>
                    <a:pt x="18" y="174"/>
                  </a:cubicBezTo>
                  <a:cubicBezTo>
                    <a:pt x="0" y="244"/>
                    <a:pt x="24" y="302"/>
                    <a:pt x="58" y="302"/>
                  </a:cubicBezTo>
                  <a:lnTo>
                    <a:pt x="64" y="302"/>
                  </a:lnTo>
                  <a:cubicBezTo>
                    <a:pt x="70" y="296"/>
                    <a:pt x="70" y="296"/>
                    <a:pt x="75" y="296"/>
                  </a:cubicBezTo>
                  <a:cubicBezTo>
                    <a:pt x="122" y="278"/>
                    <a:pt x="168" y="203"/>
                    <a:pt x="179" y="123"/>
                  </a:cubicBezTo>
                  <a:cubicBezTo>
                    <a:pt x="197" y="48"/>
                    <a:pt x="174" y="1"/>
                    <a:pt x="13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0"/>
            <p:cNvSpPr/>
            <p:nvPr/>
          </p:nvSpPr>
          <p:spPr>
            <a:xfrm>
              <a:off x="545898" y="3867511"/>
              <a:ext cx="17209" cy="20251"/>
            </a:xfrm>
            <a:custGeom>
              <a:avLst/>
              <a:gdLst/>
              <a:ahLst/>
              <a:cxnLst/>
              <a:rect l="l" t="t" r="r" b="b"/>
              <a:pathLst>
                <a:path w="198" h="233" extrusionOk="0">
                  <a:moveTo>
                    <a:pt x="163" y="1"/>
                  </a:moveTo>
                  <a:cubicBezTo>
                    <a:pt x="157" y="1"/>
                    <a:pt x="152" y="6"/>
                    <a:pt x="139" y="13"/>
                  </a:cubicBezTo>
                  <a:cubicBezTo>
                    <a:pt x="99" y="35"/>
                    <a:pt x="48" y="99"/>
                    <a:pt x="18" y="158"/>
                  </a:cubicBezTo>
                  <a:cubicBezTo>
                    <a:pt x="0" y="198"/>
                    <a:pt x="0" y="227"/>
                    <a:pt x="24" y="233"/>
                  </a:cubicBezTo>
                  <a:cubicBezTo>
                    <a:pt x="29" y="233"/>
                    <a:pt x="41" y="227"/>
                    <a:pt x="48" y="222"/>
                  </a:cubicBezTo>
                  <a:cubicBezTo>
                    <a:pt x="93" y="198"/>
                    <a:pt x="157" y="128"/>
                    <a:pt x="179" y="65"/>
                  </a:cubicBezTo>
                  <a:cubicBezTo>
                    <a:pt x="197" y="24"/>
                    <a:pt x="192" y="1"/>
                    <a:pt x="174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0"/>
            <p:cNvSpPr/>
            <p:nvPr/>
          </p:nvSpPr>
          <p:spPr>
            <a:xfrm>
              <a:off x="558414" y="3850475"/>
              <a:ext cx="16775" cy="13646"/>
            </a:xfrm>
            <a:custGeom>
              <a:avLst/>
              <a:gdLst/>
              <a:ahLst/>
              <a:cxnLst/>
              <a:rect l="l" t="t" r="r" b="b"/>
              <a:pathLst>
                <a:path w="193" h="157" extrusionOk="0">
                  <a:moveTo>
                    <a:pt x="181" y="1"/>
                  </a:moveTo>
                  <a:cubicBezTo>
                    <a:pt x="174" y="1"/>
                    <a:pt x="174" y="1"/>
                    <a:pt x="169" y="7"/>
                  </a:cubicBezTo>
                  <a:cubicBezTo>
                    <a:pt x="158" y="7"/>
                    <a:pt x="152" y="12"/>
                    <a:pt x="140" y="18"/>
                  </a:cubicBezTo>
                  <a:cubicBezTo>
                    <a:pt x="99" y="47"/>
                    <a:pt x="48" y="93"/>
                    <a:pt x="19" y="127"/>
                  </a:cubicBezTo>
                  <a:cubicBezTo>
                    <a:pt x="13" y="140"/>
                    <a:pt x="8" y="145"/>
                    <a:pt x="1" y="151"/>
                  </a:cubicBezTo>
                  <a:cubicBezTo>
                    <a:pt x="1" y="156"/>
                    <a:pt x="1" y="156"/>
                    <a:pt x="8" y="156"/>
                  </a:cubicBezTo>
                  <a:cubicBezTo>
                    <a:pt x="8" y="156"/>
                    <a:pt x="19" y="151"/>
                    <a:pt x="35" y="140"/>
                  </a:cubicBezTo>
                  <a:cubicBezTo>
                    <a:pt x="59" y="127"/>
                    <a:pt x="88" y="105"/>
                    <a:pt x="112" y="81"/>
                  </a:cubicBezTo>
                  <a:cubicBezTo>
                    <a:pt x="140" y="63"/>
                    <a:pt x="158" y="41"/>
                    <a:pt x="174" y="23"/>
                  </a:cubicBezTo>
                  <a:cubicBezTo>
                    <a:pt x="187" y="7"/>
                    <a:pt x="192" y="1"/>
                    <a:pt x="18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0"/>
            <p:cNvSpPr/>
            <p:nvPr/>
          </p:nvSpPr>
          <p:spPr>
            <a:xfrm>
              <a:off x="562064" y="3929916"/>
              <a:ext cx="28160" cy="28682"/>
            </a:xfrm>
            <a:custGeom>
              <a:avLst/>
              <a:gdLst/>
              <a:ahLst/>
              <a:cxnLst/>
              <a:rect l="l" t="t" r="r" b="b"/>
              <a:pathLst>
                <a:path w="324" h="330" extrusionOk="0">
                  <a:moveTo>
                    <a:pt x="156" y="1"/>
                  </a:moveTo>
                  <a:cubicBezTo>
                    <a:pt x="116" y="1"/>
                    <a:pt x="75" y="24"/>
                    <a:pt x="52" y="52"/>
                  </a:cubicBezTo>
                  <a:cubicBezTo>
                    <a:pt x="17" y="87"/>
                    <a:pt x="0" y="139"/>
                    <a:pt x="0" y="191"/>
                  </a:cubicBezTo>
                  <a:cubicBezTo>
                    <a:pt x="0" y="203"/>
                    <a:pt x="0" y="214"/>
                    <a:pt x="6" y="220"/>
                  </a:cubicBezTo>
                  <a:cubicBezTo>
                    <a:pt x="86" y="273"/>
                    <a:pt x="179" y="307"/>
                    <a:pt x="278" y="330"/>
                  </a:cubicBezTo>
                  <a:cubicBezTo>
                    <a:pt x="284" y="324"/>
                    <a:pt x="289" y="319"/>
                    <a:pt x="295" y="313"/>
                  </a:cubicBezTo>
                  <a:cubicBezTo>
                    <a:pt x="313" y="284"/>
                    <a:pt x="324" y="244"/>
                    <a:pt x="324" y="198"/>
                  </a:cubicBezTo>
                  <a:cubicBezTo>
                    <a:pt x="324" y="87"/>
                    <a:pt x="249" y="1"/>
                    <a:pt x="16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0"/>
            <p:cNvSpPr/>
            <p:nvPr/>
          </p:nvSpPr>
          <p:spPr>
            <a:xfrm>
              <a:off x="563976" y="3886111"/>
              <a:ext cx="28856" cy="30855"/>
            </a:xfrm>
            <a:custGeom>
              <a:avLst/>
              <a:gdLst/>
              <a:ahLst/>
              <a:cxnLst/>
              <a:rect l="l" t="t" r="r" b="b"/>
              <a:pathLst>
                <a:path w="332" h="355" extrusionOk="0">
                  <a:moveTo>
                    <a:pt x="209" y="1"/>
                  </a:moveTo>
                  <a:cubicBezTo>
                    <a:pt x="203" y="1"/>
                    <a:pt x="192" y="1"/>
                    <a:pt x="180" y="8"/>
                  </a:cubicBezTo>
                  <a:cubicBezTo>
                    <a:pt x="169" y="8"/>
                    <a:pt x="157" y="13"/>
                    <a:pt x="139" y="19"/>
                  </a:cubicBezTo>
                  <a:cubicBezTo>
                    <a:pt x="76" y="48"/>
                    <a:pt x="24" y="117"/>
                    <a:pt x="13" y="192"/>
                  </a:cubicBezTo>
                  <a:cubicBezTo>
                    <a:pt x="1" y="285"/>
                    <a:pt x="48" y="355"/>
                    <a:pt x="128" y="355"/>
                  </a:cubicBezTo>
                  <a:cubicBezTo>
                    <a:pt x="134" y="355"/>
                    <a:pt x="134" y="355"/>
                    <a:pt x="139" y="348"/>
                  </a:cubicBezTo>
                  <a:cubicBezTo>
                    <a:pt x="180" y="348"/>
                    <a:pt x="214" y="331"/>
                    <a:pt x="244" y="302"/>
                  </a:cubicBezTo>
                  <a:cubicBezTo>
                    <a:pt x="291" y="267"/>
                    <a:pt x="319" y="209"/>
                    <a:pt x="325" y="152"/>
                  </a:cubicBezTo>
                  <a:cubicBezTo>
                    <a:pt x="331" y="117"/>
                    <a:pt x="325" y="94"/>
                    <a:pt x="313" y="70"/>
                  </a:cubicBezTo>
                  <a:cubicBezTo>
                    <a:pt x="296" y="24"/>
                    <a:pt x="256" y="1"/>
                    <a:pt x="20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0"/>
            <p:cNvSpPr/>
            <p:nvPr/>
          </p:nvSpPr>
          <p:spPr>
            <a:xfrm>
              <a:off x="571625" y="3855430"/>
              <a:ext cx="27204" cy="21207"/>
            </a:xfrm>
            <a:custGeom>
              <a:avLst/>
              <a:gdLst/>
              <a:ahLst/>
              <a:cxnLst/>
              <a:rect l="l" t="t" r="r" b="b"/>
              <a:pathLst>
                <a:path w="313" h="244" extrusionOk="0">
                  <a:moveTo>
                    <a:pt x="231" y="1"/>
                  </a:moveTo>
                  <a:cubicBezTo>
                    <a:pt x="219" y="1"/>
                    <a:pt x="208" y="1"/>
                    <a:pt x="190" y="6"/>
                  </a:cubicBezTo>
                  <a:cubicBezTo>
                    <a:pt x="115" y="24"/>
                    <a:pt x="40" y="88"/>
                    <a:pt x="22" y="152"/>
                  </a:cubicBezTo>
                  <a:cubicBezTo>
                    <a:pt x="0" y="204"/>
                    <a:pt x="29" y="244"/>
                    <a:pt x="86" y="244"/>
                  </a:cubicBezTo>
                  <a:cubicBezTo>
                    <a:pt x="92" y="244"/>
                    <a:pt x="104" y="244"/>
                    <a:pt x="121" y="238"/>
                  </a:cubicBezTo>
                  <a:cubicBezTo>
                    <a:pt x="203" y="222"/>
                    <a:pt x="289" y="145"/>
                    <a:pt x="300" y="76"/>
                  </a:cubicBezTo>
                  <a:cubicBezTo>
                    <a:pt x="312" y="36"/>
                    <a:pt x="289" y="6"/>
                    <a:pt x="24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0"/>
            <p:cNvSpPr/>
            <p:nvPr/>
          </p:nvSpPr>
          <p:spPr>
            <a:xfrm>
              <a:off x="582576" y="3838481"/>
              <a:ext cx="23293" cy="12081"/>
            </a:xfrm>
            <a:custGeom>
              <a:avLst/>
              <a:gdLst/>
              <a:ahLst/>
              <a:cxnLst/>
              <a:rect l="l" t="t" r="r" b="b"/>
              <a:pathLst>
                <a:path w="268" h="139" extrusionOk="0">
                  <a:moveTo>
                    <a:pt x="232" y="0"/>
                  </a:moveTo>
                  <a:cubicBezTo>
                    <a:pt x="216" y="0"/>
                    <a:pt x="192" y="6"/>
                    <a:pt x="168" y="11"/>
                  </a:cubicBezTo>
                  <a:cubicBezTo>
                    <a:pt x="105" y="35"/>
                    <a:pt x="42" y="75"/>
                    <a:pt x="18" y="104"/>
                  </a:cubicBezTo>
                  <a:cubicBezTo>
                    <a:pt x="0" y="121"/>
                    <a:pt x="7" y="132"/>
                    <a:pt x="18" y="139"/>
                  </a:cubicBezTo>
                  <a:lnTo>
                    <a:pt x="35" y="139"/>
                  </a:lnTo>
                  <a:cubicBezTo>
                    <a:pt x="53" y="139"/>
                    <a:pt x="70" y="139"/>
                    <a:pt x="93" y="132"/>
                  </a:cubicBezTo>
                  <a:cubicBezTo>
                    <a:pt x="168" y="110"/>
                    <a:pt x="243" y="63"/>
                    <a:pt x="261" y="28"/>
                  </a:cubicBezTo>
                  <a:cubicBezTo>
                    <a:pt x="267" y="17"/>
                    <a:pt x="261" y="6"/>
                    <a:pt x="250" y="6"/>
                  </a:cubicBezTo>
                  <a:cubicBezTo>
                    <a:pt x="250" y="0"/>
                    <a:pt x="238" y="0"/>
                    <a:pt x="232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0"/>
            <p:cNvSpPr/>
            <p:nvPr/>
          </p:nvSpPr>
          <p:spPr>
            <a:xfrm>
              <a:off x="610302" y="3928351"/>
              <a:ext cx="37287" cy="32767"/>
            </a:xfrm>
            <a:custGeom>
              <a:avLst/>
              <a:gdLst/>
              <a:ahLst/>
              <a:cxnLst/>
              <a:rect l="l" t="t" r="r" b="b"/>
              <a:pathLst>
                <a:path w="429" h="377" extrusionOk="0">
                  <a:moveTo>
                    <a:pt x="215" y="1"/>
                  </a:moveTo>
                  <a:cubicBezTo>
                    <a:pt x="116" y="1"/>
                    <a:pt x="35" y="70"/>
                    <a:pt x="12" y="163"/>
                  </a:cubicBezTo>
                  <a:cubicBezTo>
                    <a:pt x="6" y="181"/>
                    <a:pt x="1" y="198"/>
                    <a:pt x="1" y="216"/>
                  </a:cubicBezTo>
                  <a:cubicBezTo>
                    <a:pt x="6" y="278"/>
                    <a:pt x="29" y="337"/>
                    <a:pt x="76" y="377"/>
                  </a:cubicBezTo>
                  <a:cubicBezTo>
                    <a:pt x="185" y="366"/>
                    <a:pt x="295" y="348"/>
                    <a:pt x="405" y="313"/>
                  </a:cubicBezTo>
                  <a:cubicBezTo>
                    <a:pt x="417" y="285"/>
                    <a:pt x="428" y="250"/>
                    <a:pt x="428" y="216"/>
                  </a:cubicBezTo>
                  <a:lnTo>
                    <a:pt x="428" y="198"/>
                  </a:lnTo>
                  <a:cubicBezTo>
                    <a:pt x="417" y="88"/>
                    <a:pt x="324" y="1"/>
                    <a:pt x="215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0"/>
            <p:cNvSpPr/>
            <p:nvPr/>
          </p:nvSpPr>
          <p:spPr>
            <a:xfrm>
              <a:off x="611258" y="3881678"/>
              <a:ext cx="36330" cy="32767"/>
            </a:xfrm>
            <a:custGeom>
              <a:avLst/>
              <a:gdLst/>
              <a:ahLst/>
              <a:cxnLst/>
              <a:rect l="l" t="t" r="r" b="b"/>
              <a:pathLst>
                <a:path w="418" h="377" extrusionOk="0">
                  <a:moveTo>
                    <a:pt x="215" y="0"/>
                  </a:moveTo>
                  <a:cubicBezTo>
                    <a:pt x="145" y="0"/>
                    <a:pt x="87" y="35"/>
                    <a:pt x="47" y="81"/>
                  </a:cubicBezTo>
                  <a:cubicBezTo>
                    <a:pt x="24" y="110"/>
                    <a:pt x="6" y="145"/>
                    <a:pt x="6" y="185"/>
                  </a:cubicBezTo>
                  <a:cubicBezTo>
                    <a:pt x="1" y="289"/>
                    <a:pt x="87" y="376"/>
                    <a:pt x="204" y="376"/>
                  </a:cubicBezTo>
                  <a:lnTo>
                    <a:pt x="204" y="371"/>
                  </a:lnTo>
                  <a:cubicBezTo>
                    <a:pt x="319" y="371"/>
                    <a:pt x="417" y="283"/>
                    <a:pt x="412" y="174"/>
                  </a:cubicBezTo>
                  <a:cubicBezTo>
                    <a:pt x="412" y="156"/>
                    <a:pt x="412" y="145"/>
                    <a:pt x="406" y="128"/>
                  </a:cubicBezTo>
                  <a:cubicBezTo>
                    <a:pt x="383" y="52"/>
                    <a:pt x="308" y="0"/>
                    <a:pt x="22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0"/>
            <p:cNvSpPr/>
            <p:nvPr/>
          </p:nvSpPr>
          <p:spPr>
            <a:xfrm>
              <a:off x="614300" y="3849432"/>
              <a:ext cx="32332" cy="21207"/>
            </a:xfrm>
            <a:custGeom>
              <a:avLst/>
              <a:gdLst/>
              <a:ahLst/>
              <a:cxnLst/>
              <a:rect l="l" t="t" r="r" b="b"/>
              <a:pathLst>
                <a:path w="372" h="244" extrusionOk="0">
                  <a:moveTo>
                    <a:pt x="198" y="0"/>
                  </a:moveTo>
                  <a:cubicBezTo>
                    <a:pt x="105" y="0"/>
                    <a:pt x="17" y="59"/>
                    <a:pt x="12" y="123"/>
                  </a:cubicBezTo>
                  <a:cubicBezTo>
                    <a:pt x="1" y="192"/>
                    <a:pt x="76" y="243"/>
                    <a:pt x="174" y="243"/>
                  </a:cubicBezTo>
                  <a:lnTo>
                    <a:pt x="180" y="243"/>
                  </a:lnTo>
                  <a:cubicBezTo>
                    <a:pt x="289" y="243"/>
                    <a:pt x="371" y="180"/>
                    <a:pt x="371" y="105"/>
                  </a:cubicBezTo>
                  <a:cubicBezTo>
                    <a:pt x="364" y="48"/>
                    <a:pt x="295" y="0"/>
                    <a:pt x="209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0"/>
            <p:cNvSpPr/>
            <p:nvPr/>
          </p:nvSpPr>
          <p:spPr>
            <a:xfrm>
              <a:off x="619341" y="3832919"/>
              <a:ext cx="26161" cy="10604"/>
            </a:xfrm>
            <a:custGeom>
              <a:avLst/>
              <a:gdLst/>
              <a:ahLst/>
              <a:cxnLst/>
              <a:rect l="l" t="t" r="r" b="b"/>
              <a:pathLst>
                <a:path w="301" h="122" extrusionOk="0">
                  <a:moveTo>
                    <a:pt x="174" y="0"/>
                  </a:moveTo>
                  <a:cubicBezTo>
                    <a:pt x="168" y="0"/>
                    <a:pt x="162" y="0"/>
                    <a:pt x="156" y="6"/>
                  </a:cubicBezTo>
                  <a:cubicBezTo>
                    <a:pt x="81" y="6"/>
                    <a:pt x="12" y="35"/>
                    <a:pt x="6" y="64"/>
                  </a:cubicBezTo>
                  <a:cubicBezTo>
                    <a:pt x="1" y="70"/>
                    <a:pt x="1" y="81"/>
                    <a:pt x="6" y="86"/>
                  </a:cubicBezTo>
                  <a:cubicBezTo>
                    <a:pt x="18" y="104"/>
                    <a:pt x="63" y="121"/>
                    <a:pt x="127" y="121"/>
                  </a:cubicBezTo>
                  <a:lnTo>
                    <a:pt x="145" y="121"/>
                  </a:lnTo>
                  <a:cubicBezTo>
                    <a:pt x="226" y="115"/>
                    <a:pt x="290" y="86"/>
                    <a:pt x="301" y="57"/>
                  </a:cubicBezTo>
                  <a:lnTo>
                    <a:pt x="301" y="52"/>
                  </a:lnTo>
                  <a:cubicBezTo>
                    <a:pt x="295" y="22"/>
                    <a:pt x="244" y="0"/>
                    <a:pt x="174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0"/>
            <p:cNvSpPr/>
            <p:nvPr/>
          </p:nvSpPr>
          <p:spPr>
            <a:xfrm>
              <a:off x="624295" y="3829877"/>
              <a:ext cx="17209" cy="1043"/>
            </a:xfrm>
            <a:custGeom>
              <a:avLst/>
              <a:gdLst/>
              <a:ahLst/>
              <a:cxnLst/>
              <a:rect l="l" t="t" r="r" b="b"/>
              <a:pathLst>
                <a:path w="198" h="12" extrusionOk="0">
                  <a:moveTo>
                    <a:pt x="140" y="1"/>
                  </a:moveTo>
                  <a:cubicBezTo>
                    <a:pt x="99" y="1"/>
                    <a:pt x="48" y="6"/>
                    <a:pt x="1" y="12"/>
                  </a:cubicBezTo>
                  <a:lnTo>
                    <a:pt x="105" y="12"/>
                  </a:lnTo>
                  <a:cubicBezTo>
                    <a:pt x="129" y="12"/>
                    <a:pt x="145" y="12"/>
                    <a:pt x="163" y="6"/>
                  </a:cubicBezTo>
                  <a:lnTo>
                    <a:pt x="198" y="6"/>
                  </a:lnTo>
                  <a:cubicBezTo>
                    <a:pt x="180" y="1"/>
                    <a:pt x="163" y="1"/>
                    <a:pt x="140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0"/>
            <p:cNvSpPr/>
            <p:nvPr/>
          </p:nvSpPr>
          <p:spPr>
            <a:xfrm>
              <a:off x="669578" y="3928960"/>
              <a:ext cx="21207" cy="16601"/>
            </a:xfrm>
            <a:custGeom>
              <a:avLst/>
              <a:gdLst/>
              <a:ahLst/>
              <a:cxnLst/>
              <a:rect l="l" t="t" r="r" b="b"/>
              <a:pathLst>
                <a:path w="244" h="191" extrusionOk="0">
                  <a:moveTo>
                    <a:pt x="192" y="0"/>
                  </a:moveTo>
                  <a:cubicBezTo>
                    <a:pt x="88" y="0"/>
                    <a:pt x="6" y="87"/>
                    <a:pt x="1" y="191"/>
                  </a:cubicBezTo>
                  <a:cubicBezTo>
                    <a:pt x="30" y="180"/>
                    <a:pt x="53" y="162"/>
                    <a:pt x="82" y="145"/>
                  </a:cubicBezTo>
                  <a:cubicBezTo>
                    <a:pt x="139" y="105"/>
                    <a:pt x="198" y="57"/>
                    <a:pt x="244" y="12"/>
                  </a:cubicBezTo>
                  <a:cubicBezTo>
                    <a:pt x="227" y="6"/>
                    <a:pt x="214" y="0"/>
                    <a:pt x="198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0"/>
            <p:cNvSpPr/>
            <p:nvPr/>
          </p:nvSpPr>
          <p:spPr>
            <a:xfrm>
              <a:off x="668101" y="3883677"/>
              <a:ext cx="32854" cy="31724"/>
            </a:xfrm>
            <a:custGeom>
              <a:avLst/>
              <a:gdLst/>
              <a:ahLst/>
              <a:cxnLst/>
              <a:rect l="l" t="t" r="r" b="b"/>
              <a:pathLst>
                <a:path w="378" h="365" extrusionOk="0">
                  <a:moveTo>
                    <a:pt x="151" y="1"/>
                  </a:moveTo>
                  <a:cubicBezTo>
                    <a:pt x="65" y="1"/>
                    <a:pt x="1" y="70"/>
                    <a:pt x="1" y="162"/>
                  </a:cubicBezTo>
                  <a:cubicBezTo>
                    <a:pt x="6" y="209"/>
                    <a:pt x="23" y="255"/>
                    <a:pt x="58" y="290"/>
                  </a:cubicBezTo>
                  <a:cubicBezTo>
                    <a:pt x="92" y="330"/>
                    <a:pt x="151" y="359"/>
                    <a:pt x="209" y="365"/>
                  </a:cubicBezTo>
                  <a:lnTo>
                    <a:pt x="215" y="365"/>
                  </a:lnTo>
                  <a:cubicBezTo>
                    <a:pt x="313" y="365"/>
                    <a:pt x="377" y="290"/>
                    <a:pt x="365" y="191"/>
                  </a:cubicBezTo>
                  <a:cubicBezTo>
                    <a:pt x="359" y="116"/>
                    <a:pt x="301" y="52"/>
                    <a:pt x="238" y="17"/>
                  </a:cubicBezTo>
                  <a:cubicBezTo>
                    <a:pt x="215" y="12"/>
                    <a:pt x="197" y="6"/>
                    <a:pt x="174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0"/>
            <p:cNvSpPr/>
            <p:nvPr/>
          </p:nvSpPr>
          <p:spPr>
            <a:xfrm>
              <a:off x="664624" y="3851953"/>
              <a:ext cx="29638" cy="21207"/>
            </a:xfrm>
            <a:custGeom>
              <a:avLst/>
              <a:gdLst/>
              <a:ahLst/>
              <a:cxnLst/>
              <a:rect l="l" t="t" r="r" b="b"/>
              <a:pathLst>
                <a:path w="341" h="244" extrusionOk="0">
                  <a:moveTo>
                    <a:pt x="110" y="1"/>
                  </a:moveTo>
                  <a:cubicBezTo>
                    <a:pt x="92" y="1"/>
                    <a:pt x="81" y="1"/>
                    <a:pt x="70" y="6"/>
                  </a:cubicBezTo>
                  <a:cubicBezTo>
                    <a:pt x="23" y="19"/>
                    <a:pt x="1" y="46"/>
                    <a:pt x="6" y="94"/>
                  </a:cubicBezTo>
                  <a:cubicBezTo>
                    <a:pt x="12" y="158"/>
                    <a:pt x="92" y="220"/>
                    <a:pt x="180" y="244"/>
                  </a:cubicBezTo>
                  <a:lnTo>
                    <a:pt x="226" y="244"/>
                  </a:lnTo>
                  <a:cubicBezTo>
                    <a:pt x="301" y="244"/>
                    <a:pt x="341" y="203"/>
                    <a:pt x="324" y="139"/>
                  </a:cubicBezTo>
                  <a:cubicBezTo>
                    <a:pt x="306" y="81"/>
                    <a:pt x="231" y="19"/>
                    <a:pt x="145" y="6"/>
                  </a:cubicBezTo>
                  <a:cubicBezTo>
                    <a:pt x="132" y="1"/>
                    <a:pt x="121" y="1"/>
                    <a:pt x="110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0"/>
            <p:cNvSpPr/>
            <p:nvPr/>
          </p:nvSpPr>
          <p:spPr>
            <a:xfrm>
              <a:off x="660539" y="3835439"/>
              <a:ext cx="24684" cy="11038"/>
            </a:xfrm>
            <a:custGeom>
              <a:avLst/>
              <a:gdLst/>
              <a:ahLst/>
              <a:cxnLst/>
              <a:rect l="l" t="t" r="r" b="b"/>
              <a:pathLst>
                <a:path w="284" h="127" extrusionOk="0">
                  <a:moveTo>
                    <a:pt x="64" y="0"/>
                  </a:moveTo>
                  <a:cubicBezTo>
                    <a:pt x="41" y="0"/>
                    <a:pt x="24" y="6"/>
                    <a:pt x="13" y="12"/>
                  </a:cubicBezTo>
                  <a:cubicBezTo>
                    <a:pt x="0" y="17"/>
                    <a:pt x="0" y="23"/>
                    <a:pt x="0" y="35"/>
                  </a:cubicBezTo>
                  <a:cubicBezTo>
                    <a:pt x="13" y="70"/>
                    <a:pt x="88" y="110"/>
                    <a:pt x="168" y="127"/>
                  </a:cubicBezTo>
                  <a:lnTo>
                    <a:pt x="221" y="127"/>
                  </a:lnTo>
                  <a:cubicBezTo>
                    <a:pt x="243" y="127"/>
                    <a:pt x="256" y="127"/>
                    <a:pt x="267" y="121"/>
                  </a:cubicBezTo>
                  <a:cubicBezTo>
                    <a:pt x="278" y="116"/>
                    <a:pt x="284" y="105"/>
                    <a:pt x="273" y="86"/>
                  </a:cubicBezTo>
                  <a:lnTo>
                    <a:pt x="273" y="81"/>
                  </a:lnTo>
                  <a:cubicBezTo>
                    <a:pt x="221" y="52"/>
                    <a:pt x="168" y="28"/>
                    <a:pt x="117" y="6"/>
                  </a:cubicBezTo>
                  <a:cubicBezTo>
                    <a:pt x="99" y="0"/>
                    <a:pt x="75" y="0"/>
                    <a:pt x="64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0"/>
            <p:cNvSpPr/>
            <p:nvPr/>
          </p:nvSpPr>
          <p:spPr>
            <a:xfrm>
              <a:off x="706256" y="3864990"/>
              <a:ext cx="3737" cy="8692"/>
            </a:xfrm>
            <a:custGeom>
              <a:avLst/>
              <a:gdLst/>
              <a:ahLst/>
              <a:cxnLst/>
              <a:rect l="l" t="t" r="r" b="b"/>
              <a:pathLst>
                <a:path w="43" h="100" extrusionOk="0">
                  <a:moveTo>
                    <a:pt x="1" y="1"/>
                  </a:moveTo>
                  <a:cubicBezTo>
                    <a:pt x="1" y="13"/>
                    <a:pt x="8" y="24"/>
                    <a:pt x="13" y="35"/>
                  </a:cubicBezTo>
                  <a:cubicBezTo>
                    <a:pt x="19" y="59"/>
                    <a:pt x="30" y="77"/>
                    <a:pt x="42" y="99"/>
                  </a:cubicBezTo>
                  <a:cubicBezTo>
                    <a:pt x="35" y="64"/>
                    <a:pt x="19" y="35"/>
                    <a:pt x="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-970942" y="4163196"/>
              <a:ext cx="6972147" cy="1402547"/>
            </a:xfrm>
            <a:custGeom>
              <a:avLst/>
              <a:gdLst/>
              <a:ahLst/>
              <a:cxnLst/>
              <a:rect l="l" t="t" r="r" b="b"/>
              <a:pathLst>
                <a:path w="80218" h="16137" extrusionOk="0">
                  <a:moveTo>
                    <a:pt x="35300" y="0"/>
                  </a:moveTo>
                  <a:cubicBezTo>
                    <a:pt x="27367" y="0"/>
                    <a:pt x="16335" y="388"/>
                    <a:pt x="1092" y="1303"/>
                  </a:cubicBezTo>
                  <a:cubicBezTo>
                    <a:pt x="1092" y="1303"/>
                    <a:pt x="0" y="16137"/>
                    <a:pt x="7203" y="16137"/>
                  </a:cubicBezTo>
                  <a:cubicBezTo>
                    <a:pt x="7344" y="16137"/>
                    <a:pt x="7488" y="16131"/>
                    <a:pt x="7634" y="16119"/>
                  </a:cubicBezTo>
                  <a:cubicBezTo>
                    <a:pt x="80217" y="10385"/>
                    <a:pt x="49654" y="782"/>
                    <a:pt x="49654" y="782"/>
                  </a:cubicBezTo>
                  <a:cubicBezTo>
                    <a:pt x="46710" y="291"/>
                    <a:pt x="42165" y="0"/>
                    <a:pt x="35300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0"/>
            <p:cNvSpPr/>
            <p:nvPr/>
          </p:nvSpPr>
          <p:spPr>
            <a:xfrm>
              <a:off x="6384474" y="3916981"/>
              <a:ext cx="197215" cy="337202"/>
            </a:xfrm>
            <a:custGeom>
              <a:avLst/>
              <a:gdLst/>
              <a:ahLst/>
              <a:cxnLst/>
              <a:rect l="l" t="t" r="r" b="b"/>
              <a:pathLst>
                <a:path w="4697" h="8031" extrusionOk="0">
                  <a:moveTo>
                    <a:pt x="1594" y="1"/>
                  </a:moveTo>
                  <a:cubicBezTo>
                    <a:pt x="1583" y="1"/>
                    <a:pt x="1575" y="7"/>
                    <a:pt x="1570" y="19"/>
                  </a:cubicBezTo>
                  <a:cubicBezTo>
                    <a:pt x="528" y="2444"/>
                    <a:pt x="1" y="7044"/>
                    <a:pt x="1130" y="7709"/>
                  </a:cubicBezTo>
                  <a:cubicBezTo>
                    <a:pt x="1506" y="7933"/>
                    <a:pt x="1854" y="8031"/>
                    <a:pt x="2170" y="8031"/>
                  </a:cubicBezTo>
                  <a:cubicBezTo>
                    <a:pt x="2720" y="8031"/>
                    <a:pt x="3176" y="7737"/>
                    <a:pt x="3525" y="7303"/>
                  </a:cubicBezTo>
                  <a:cubicBezTo>
                    <a:pt x="4696" y="5863"/>
                    <a:pt x="1921" y="1"/>
                    <a:pt x="159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0"/>
            <p:cNvSpPr/>
            <p:nvPr/>
          </p:nvSpPr>
          <p:spPr>
            <a:xfrm>
              <a:off x="6357770" y="4095218"/>
              <a:ext cx="97915" cy="167572"/>
            </a:xfrm>
            <a:custGeom>
              <a:avLst/>
              <a:gdLst/>
              <a:ahLst/>
              <a:cxnLst/>
              <a:rect l="l" t="t" r="r" b="b"/>
              <a:pathLst>
                <a:path w="2332" h="3991" extrusionOk="0">
                  <a:moveTo>
                    <a:pt x="787" y="0"/>
                  </a:moveTo>
                  <a:cubicBezTo>
                    <a:pt x="782" y="0"/>
                    <a:pt x="778" y="3"/>
                    <a:pt x="776" y="9"/>
                  </a:cubicBezTo>
                  <a:cubicBezTo>
                    <a:pt x="262" y="1219"/>
                    <a:pt x="1" y="3499"/>
                    <a:pt x="556" y="3835"/>
                  </a:cubicBezTo>
                  <a:cubicBezTo>
                    <a:pt x="743" y="3943"/>
                    <a:pt x="916" y="3991"/>
                    <a:pt x="1072" y="3991"/>
                  </a:cubicBezTo>
                  <a:cubicBezTo>
                    <a:pt x="1348" y="3991"/>
                    <a:pt x="1575" y="3845"/>
                    <a:pt x="1747" y="3632"/>
                  </a:cubicBezTo>
                  <a:cubicBezTo>
                    <a:pt x="2332" y="2913"/>
                    <a:pt x="952" y="0"/>
                    <a:pt x="78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0"/>
            <p:cNvSpPr/>
            <p:nvPr/>
          </p:nvSpPr>
          <p:spPr>
            <a:xfrm>
              <a:off x="6270352" y="4121208"/>
              <a:ext cx="143639" cy="167740"/>
            </a:xfrm>
            <a:custGeom>
              <a:avLst/>
              <a:gdLst/>
              <a:ahLst/>
              <a:cxnLst/>
              <a:rect l="l" t="t" r="r" b="b"/>
              <a:pathLst>
                <a:path w="3421" h="3995" extrusionOk="0">
                  <a:moveTo>
                    <a:pt x="1152" y="1"/>
                  </a:moveTo>
                  <a:cubicBezTo>
                    <a:pt x="1144" y="1"/>
                    <a:pt x="1138" y="4"/>
                    <a:pt x="1134" y="10"/>
                  </a:cubicBezTo>
                  <a:cubicBezTo>
                    <a:pt x="376" y="1213"/>
                    <a:pt x="0" y="3499"/>
                    <a:pt x="822" y="3833"/>
                  </a:cubicBezTo>
                  <a:cubicBezTo>
                    <a:pt x="1098" y="3946"/>
                    <a:pt x="1352" y="3995"/>
                    <a:pt x="1584" y="3995"/>
                  </a:cubicBezTo>
                  <a:cubicBezTo>
                    <a:pt x="1984" y="3995"/>
                    <a:pt x="2316" y="3850"/>
                    <a:pt x="2569" y="3638"/>
                  </a:cubicBezTo>
                  <a:cubicBezTo>
                    <a:pt x="3421" y="2926"/>
                    <a:pt x="1392" y="1"/>
                    <a:pt x="115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6202836" y="4138885"/>
              <a:ext cx="119538" cy="165851"/>
            </a:xfrm>
            <a:custGeom>
              <a:avLst/>
              <a:gdLst/>
              <a:ahLst/>
              <a:cxnLst/>
              <a:rect l="l" t="t" r="r" b="b"/>
              <a:pathLst>
                <a:path w="2847" h="3950" extrusionOk="0">
                  <a:moveTo>
                    <a:pt x="554" y="0"/>
                  </a:moveTo>
                  <a:cubicBezTo>
                    <a:pt x="546" y="0"/>
                    <a:pt x="541" y="3"/>
                    <a:pt x="538" y="11"/>
                  </a:cubicBezTo>
                  <a:cubicBezTo>
                    <a:pt x="46" y="1260"/>
                    <a:pt x="0" y="3569"/>
                    <a:pt x="746" y="3841"/>
                  </a:cubicBezTo>
                  <a:cubicBezTo>
                    <a:pt x="950" y="3917"/>
                    <a:pt x="1138" y="3950"/>
                    <a:pt x="1307" y="3950"/>
                  </a:cubicBezTo>
                  <a:cubicBezTo>
                    <a:pt x="1700" y="3950"/>
                    <a:pt x="2000" y="3771"/>
                    <a:pt x="2209" y="3517"/>
                  </a:cubicBezTo>
                  <a:cubicBezTo>
                    <a:pt x="2846" y="2740"/>
                    <a:pt x="776" y="0"/>
                    <a:pt x="55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6587819" y="4090768"/>
              <a:ext cx="119622" cy="165893"/>
            </a:xfrm>
            <a:custGeom>
              <a:avLst/>
              <a:gdLst/>
              <a:ahLst/>
              <a:cxnLst/>
              <a:rect l="l" t="t" r="r" b="b"/>
              <a:pathLst>
                <a:path w="2849" h="3951" extrusionOk="0">
                  <a:moveTo>
                    <a:pt x="554" y="1"/>
                  </a:moveTo>
                  <a:cubicBezTo>
                    <a:pt x="546" y="1"/>
                    <a:pt x="541" y="4"/>
                    <a:pt x="538" y="11"/>
                  </a:cubicBezTo>
                  <a:cubicBezTo>
                    <a:pt x="41" y="1268"/>
                    <a:pt x="1" y="3570"/>
                    <a:pt x="741" y="3842"/>
                  </a:cubicBezTo>
                  <a:cubicBezTo>
                    <a:pt x="947" y="3917"/>
                    <a:pt x="1135" y="3950"/>
                    <a:pt x="1306" y="3950"/>
                  </a:cubicBezTo>
                  <a:cubicBezTo>
                    <a:pt x="1701" y="3950"/>
                    <a:pt x="2001" y="3772"/>
                    <a:pt x="2211" y="3517"/>
                  </a:cubicBezTo>
                  <a:cubicBezTo>
                    <a:pt x="2848" y="2741"/>
                    <a:pt x="771" y="1"/>
                    <a:pt x="55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6643662" y="4098997"/>
              <a:ext cx="127558" cy="165347"/>
            </a:xfrm>
            <a:custGeom>
              <a:avLst/>
              <a:gdLst/>
              <a:ahLst/>
              <a:cxnLst/>
              <a:rect l="l" t="t" r="r" b="b"/>
              <a:pathLst>
                <a:path w="3038" h="3938" extrusionOk="0">
                  <a:moveTo>
                    <a:pt x="2086" y="1"/>
                  </a:moveTo>
                  <a:cubicBezTo>
                    <a:pt x="2081" y="1"/>
                    <a:pt x="2077" y="3"/>
                    <a:pt x="2073" y="7"/>
                  </a:cubicBezTo>
                  <a:cubicBezTo>
                    <a:pt x="1055" y="1013"/>
                    <a:pt x="1" y="3131"/>
                    <a:pt x="574" y="3606"/>
                  </a:cubicBezTo>
                  <a:cubicBezTo>
                    <a:pt x="858" y="3842"/>
                    <a:pt x="1148" y="3938"/>
                    <a:pt x="1424" y="3938"/>
                  </a:cubicBezTo>
                  <a:cubicBezTo>
                    <a:pt x="1661" y="3938"/>
                    <a:pt x="1887" y="3868"/>
                    <a:pt x="2089" y="3756"/>
                  </a:cubicBezTo>
                  <a:cubicBezTo>
                    <a:pt x="3038" y="3230"/>
                    <a:pt x="2285" y="1"/>
                    <a:pt x="208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6710968" y="4110838"/>
              <a:ext cx="129657" cy="201792"/>
            </a:xfrm>
            <a:custGeom>
              <a:avLst/>
              <a:gdLst/>
              <a:ahLst/>
              <a:cxnLst/>
              <a:rect l="l" t="t" r="r" b="b"/>
              <a:pathLst>
                <a:path w="3088" h="4806" extrusionOk="0">
                  <a:moveTo>
                    <a:pt x="2353" y="0"/>
                  </a:moveTo>
                  <a:cubicBezTo>
                    <a:pt x="2348" y="0"/>
                    <a:pt x="2343" y="3"/>
                    <a:pt x="2338" y="8"/>
                  </a:cubicBezTo>
                  <a:cubicBezTo>
                    <a:pt x="1228" y="1281"/>
                    <a:pt x="0" y="3896"/>
                    <a:pt x="550" y="4446"/>
                  </a:cubicBezTo>
                  <a:cubicBezTo>
                    <a:pt x="806" y="4701"/>
                    <a:pt x="1076" y="4805"/>
                    <a:pt x="1341" y="4805"/>
                  </a:cubicBezTo>
                  <a:cubicBezTo>
                    <a:pt x="1599" y="4805"/>
                    <a:pt x="1852" y="4706"/>
                    <a:pt x="2083" y="4550"/>
                  </a:cubicBezTo>
                  <a:cubicBezTo>
                    <a:pt x="3087" y="3862"/>
                    <a:pt x="2552" y="0"/>
                    <a:pt x="235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6510814" y="3966023"/>
              <a:ext cx="127180" cy="291687"/>
            </a:xfrm>
            <a:custGeom>
              <a:avLst/>
              <a:gdLst/>
              <a:ahLst/>
              <a:cxnLst/>
              <a:rect l="l" t="t" r="r" b="b"/>
              <a:pathLst>
                <a:path w="3029" h="6947" extrusionOk="0">
                  <a:moveTo>
                    <a:pt x="1832" y="1"/>
                  </a:moveTo>
                  <a:cubicBezTo>
                    <a:pt x="1826" y="1"/>
                    <a:pt x="1821" y="6"/>
                    <a:pt x="1817" y="15"/>
                  </a:cubicBezTo>
                  <a:cubicBezTo>
                    <a:pt x="886" y="1976"/>
                    <a:pt x="1" y="5858"/>
                    <a:pt x="609" y="6552"/>
                  </a:cubicBezTo>
                  <a:cubicBezTo>
                    <a:pt x="855" y="6829"/>
                    <a:pt x="1097" y="6946"/>
                    <a:pt x="1327" y="6946"/>
                  </a:cubicBezTo>
                  <a:cubicBezTo>
                    <a:pt x="1620" y="6946"/>
                    <a:pt x="1892" y="6755"/>
                    <a:pt x="2129" y="6460"/>
                  </a:cubicBezTo>
                  <a:cubicBezTo>
                    <a:pt x="3029" y="5347"/>
                    <a:pt x="2033" y="1"/>
                    <a:pt x="183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6215516" y="4018717"/>
              <a:ext cx="149937" cy="241260"/>
            </a:xfrm>
            <a:custGeom>
              <a:avLst/>
              <a:gdLst/>
              <a:ahLst/>
              <a:cxnLst/>
              <a:rect l="l" t="t" r="r" b="b"/>
              <a:pathLst>
                <a:path w="3571" h="5746" extrusionOk="0">
                  <a:moveTo>
                    <a:pt x="1409" y="1"/>
                  </a:moveTo>
                  <a:cubicBezTo>
                    <a:pt x="1400" y="1"/>
                    <a:pt x="1390" y="2"/>
                    <a:pt x="1381" y="4"/>
                  </a:cubicBezTo>
                  <a:cubicBezTo>
                    <a:pt x="719" y="158"/>
                    <a:pt x="0" y="5746"/>
                    <a:pt x="1590" y="5746"/>
                  </a:cubicBezTo>
                  <a:cubicBezTo>
                    <a:pt x="1610" y="5746"/>
                    <a:pt x="1632" y="5745"/>
                    <a:pt x="1653" y="5743"/>
                  </a:cubicBezTo>
                  <a:cubicBezTo>
                    <a:pt x="3571" y="5571"/>
                    <a:pt x="2100" y="1"/>
                    <a:pt x="14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6367973" y="4173819"/>
              <a:ext cx="16081" cy="111057"/>
            </a:xfrm>
            <a:custGeom>
              <a:avLst/>
              <a:gdLst/>
              <a:ahLst/>
              <a:cxnLst/>
              <a:rect l="l" t="t" r="r" b="b"/>
              <a:pathLst>
                <a:path w="383" h="2645" extrusionOk="0">
                  <a:moveTo>
                    <a:pt x="227" y="1"/>
                  </a:moveTo>
                  <a:lnTo>
                    <a:pt x="1" y="6"/>
                  </a:lnTo>
                  <a:lnTo>
                    <a:pt x="158" y="2644"/>
                  </a:lnTo>
                  <a:lnTo>
                    <a:pt x="383" y="263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6283914" y="4192293"/>
              <a:ext cx="16081" cy="111267"/>
            </a:xfrm>
            <a:custGeom>
              <a:avLst/>
              <a:gdLst/>
              <a:ahLst/>
              <a:cxnLst/>
              <a:rect l="l" t="t" r="r" b="b"/>
              <a:pathLst>
                <a:path w="383" h="2650" extrusionOk="0">
                  <a:moveTo>
                    <a:pt x="221" y="1"/>
                  </a:moveTo>
                  <a:lnTo>
                    <a:pt x="1" y="12"/>
                  </a:lnTo>
                  <a:lnTo>
                    <a:pt x="157" y="2650"/>
                  </a:lnTo>
                  <a:lnTo>
                    <a:pt x="382" y="2639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6708575" y="4170208"/>
              <a:ext cx="6340" cy="61260"/>
            </a:xfrm>
            <a:custGeom>
              <a:avLst/>
              <a:gdLst/>
              <a:ahLst/>
              <a:cxnLst/>
              <a:rect l="l" t="t" r="r" b="b"/>
              <a:pathLst>
                <a:path w="151" h="1459" extrusionOk="0">
                  <a:moveTo>
                    <a:pt x="6" y="1"/>
                  </a:moveTo>
                  <a:lnTo>
                    <a:pt x="0" y="1458"/>
                  </a:lnTo>
                  <a:lnTo>
                    <a:pt x="145" y="1458"/>
                  </a:lnTo>
                  <a:lnTo>
                    <a:pt x="150" y="6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6630562" y="4187171"/>
              <a:ext cx="6382" cy="61260"/>
            </a:xfrm>
            <a:custGeom>
              <a:avLst/>
              <a:gdLst/>
              <a:ahLst/>
              <a:cxnLst/>
              <a:rect l="l" t="t" r="r" b="b"/>
              <a:pathLst>
                <a:path w="152" h="1459" extrusionOk="0">
                  <a:moveTo>
                    <a:pt x="6" y="1"/>
                  </a:moveTo>
                  <a:lnTo>
                    <a:pt x="0" y="1453"/>
                  </a:lnTo>
                  <a:lnTo>
                    <a:pt x="145" y="1459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6545076" y="4181587"/>
              <a:ext cx="6130" cy="61260"/>
            </a:xfrm>
            <a:custGeom>
              <a:avLst/>
              <a:gdLst/>
              <a:ahLst/>
              <a:cxnLst/>
              <a:rect l="l" t="t" r="r" b="b"/>
              <a:pathLst>
                <a:path w="146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0" y="1458"/>
                  </a:lnTo>
                  <a:lnTo>
                    <a:pt x="145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6245495" y="3918031"/>
              <a:ext cx="202464" cy="305123"/>
            </a:xfrm>
            <a:custGeom>
              <a:avLst/>
              <a:gdLst/>
              <a:ahLst/>
              <a:cxnLst/>
              <a:rect l="l" t="t" r="r" b="b"/>
              <a:pathLst>
                <a:path w="4822" h="7267" extrusionOk="0">
                  <a:moveTo>
                    <a:pt x="2672" y="0"/>
                  </a:moveTo>
                  <a:cubicBezTo>
                    <a:pt x="0" y="0"/>
                    <a:pt x="1929" y="7267"/>
                    <a:pt x="2960" y="7267"/>
                  </a:cubicBezTo>
                  <a:cubicBezTo>
                    <a:pt x="2975" y="7267"/>
                    <a:pt x="2990" y="7265"/>
                    <a:pt x="3005" y="7262"/>
                  </a:cubicBezTo>
                  <a:cubicBezTo>
                    <a:pt x="4255" y="6990"/>
                    <a:pt x="4821" y="3866"/>
                    <a:pt x="4699" y="2987"/>
                  </a:cubicBezTo>
                  <a:cubicBezTo>
                    <a:pt x="4491" y="1470"/>
                    <a:pt x="3393" y="58"/>
                    <a:pt x="2814" y="7"/>
                  </a:cubicBezTo>
                  <a:cubicBezTo>
                    <a:pt x="2765" y="3"/>
                    <a:pt x="2718" y="0"/>
                    <a:pt x="2672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6643788" y="3937093"/>
              <a:ext cx="129405" cy="249826"/>
            </a:xfrm>
            <a:custGeom>
              <a:avLst/>
              <a:gdLst/>
              <a:ahLst/>
              <a:cxnLst/>
              <a:rect l="l" t="t" r="r" b="b"/>
              <a:pathLst>
                <a:path w="3082" h="5950" extrusionOk="0">
                  <a:moveTo>
                    <a:pt x="1445" y="0"/>
                  </a:moveTo>
                  <a:cubicBezTo>
                    <a:pt x="0" y="0"/>
                    <a:pt x="172" y="5670"/>
                    <a:pt x="681" y="5807"/>
                  </a:cubicBezTo>
                  <a:cubicBezTo>
                    <a:pt x="1005" y="5895"/>
                    <a:pt x="1258" y="5949"/>
                    <a:pt x="1526" y="5949"/>
                  </a:cubicBezTo>
                  <a:cubicBezTo>
                    <a:pt x="1784" y="5949"/>
                    <a:pt x="2057" y="5899"/>
                    <a:pt x="2422" y="5783"/>
                  </a:cubicBezTo>
                  <a:cubicBezTo>
                    <a:pt x="3082" y="5569"/>
                    <a:pt x="3065" y="635"/>
                    <a:pt x="1717" y="61"/>
                  </a:cubicBezTo>
                  <a:cubicBezTo>
                    <a:pt x="1621" y="20"/>
                    <a:pt x="1530" y="0"/>
                    <a:pt x="144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6576566" y="4001166"/>
              <a:ext cx="101442" cy="207586"/>
            </a:xfrm>
            <a:custGeom>
              <a:avLst/>
              <a:gdLst/>
              <a:ahLst/>
              <a:cxnLst/>
              <a:rect l="l" t="t" r="r" b="b"/>
              <a:pathLst>
                <a:path w="2416" h="4944" extrusionOk="0">
                  <a:moveTo>
                    <a:pt x="1132" y="1"/>
                  </a:moveTo>
                  <a:cubicBezTo>
                    <a:pt x="0" y="1"/>
                    <a:pt x="135" y="4710"/>
                    <a:pt x="535" y="4825"/>
                  </a:cubicBezTo>
                  <a:cubicBezTo>
                    <a:pt x="788" y="4898"/>
                    <a:pt x="985" y="4943"/>
                    <a:pt x="1195" y="4943"/>
                  </a:cubicBezTo>
                  <a:cubicBezTo>
                    <a:pt x="1398" y="4943"/>
                    <a:pt x="1613" y="4901"/>
                    <a:pt x="1900" y="4801"/>
                  </a:cubicBezTo>
                  <a:cubicBezTo>
                    <a:pt x="2415" y="4628"/>
                    <a:pt x="2397" y="526"/>
                    <a:pt x="1345" y="51"/>
                  </a:cubicBezTo>
                  <a:cubicBezTo>
                    <a:pt x="1269" y="17"/>
                    <a:pt x="1199" y="1"/>
                    <a:pt x="113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6482892" y="3947842"/>
              <a:ext cx="120000" cy="255452"/>
            </a:xfrm>
            <a:custGeom>
              <a:avLst/>
              <a:gdLst/>
              <a:ahLst/>
              <a:cxnLst/>
              <a:rect l="l" t="t" r="r" b="b"/>
              <a:pathLst>
                <a:path w="2858" h="6084" extrusionOk="0">
                  <a:moveTo>
                    <a:pt x="1188" y="1"/>
                  </a:moveTo>
                  <a:cubicBezTo>
                    <a:pt x="1178" y="1"/>
                    <a:pt x="1167" y="1"/>
                    <a:pt x="1157" y="2"/>
                  </a:cubicBezTo>
                  <a:cubicBezTo>
                    <a:pt x="0" y="106"/>
                    <a:pt x="481" y="5810"/>
                    <a:pt x="845" y="5944"/>
                  </a:cubicBezTo>
                  <a:cubicBezTo>
                    <a:pt x="1080" y="6029"/>
                    <a:pt x="1270" y="6084"/>
                    <a:pt x="1476" y="6084"/>
                  </a:cubicBezTo>
                  <a:cubicBezTo>
                    <a:pt x="1690" y="6084"/>
                    <a:pt x="1921" y="6025"/>
                    <a:pt x="2239" y="5880"/>
                  </a:cubicBezTo>
                  <a:cubicBezTo>
                    <a:pt x="2858" y="5605"/>
                    <a:pt x="2318" y="1"/>
                    <a:pt x="1188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1561686" y="3981500"/>
              <a:ext cx="5211698" cy="394934"/>
            </a:xfrm>
            <a:custGeom>
              <a:avLst/>
              <a:gdLst/>
              <a:ahLst/>
              <a:cxnLst/>
              <a:rect l="l" t="t" r="r" b="b"/>
              <a:pathLst>
                <a:path w="124125" h="9406" extrusionOk="0">
                  <a:moveTo>
                    <a:pt x="55489" y="1"/>
                  </a:moveTo>
                  <a:cubicBezTo>
                    <a:pt x="53412" y="1"/>
                    <a:pt x="51349" y="20"/>
                    <a:pt x="49314" y="61"/>
                  </a:cubicBezTo>
                  <a:cubicBezTo>
                    <a:pt x="27909" y="490"/>
                    <a:pt x="7059" y="1387"/>
                    <a:pt x="1" y="3278"/>
                  </a:cubicBezTo>
                  <a:lnTo>
                    <a:pt x="101296" y="9406"/>
                  </a:lnTo>
                  <a:cubicBezTo>
                    <a:pt x="101296" y="9406"/>
                    <a:pt x="124124" y="6565"/>
                    <a:pt x="107510" y="3238"/>
                  </a:cubicBezTo>
                  <a:cubicBezTo>
                    <a:pt x="103073" y="2352"/>
                    <a:pt x="78477" y="1"/>
                    <a:pt x="55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-1443464" y="4549663"/>
              <a:ext cx="5362571" cy="985741"/>
            </a:xfrm>
            <a:custGeom>
              <a:avLst/>
              <a:gdLst/>
              <a:ahLst/>
              <a:cxnLst/>
              <a:rect l="l" t="t" r="r" b="b"/>
              <a:pathLst>
                <a:path w="91340" h="23477" extrusionOk="0">
                  <a:moveTo>
                    <a:pt x="1" y="0"/>
                  </a:moveTo>
                  <a:lnTo>
                    <a:pt x="1" y="0"/>
                  </a:lnTo>
                  <a:cubicBezTo>
                    <a:pt x="110" y="17"/>
                    <a:pt x="226" y="29"/>
                    <a:pt x="335" y="41"/>
                  </a:cubicBezTo>
                  <a:cubicBezTo>
                    <a:pt x="16414" y="2211"/>
                    <a:pt x="30986" y="19346"/>
                    <a:pt x="38623" y="23477"/>
                  </a:cubicBezTo>
                  <a:lnTo>
                    <a:pt x="91339" y="16865"/>
                  </a:lnTo>
                  <a:lnTo>
                    <a:pt x="75216" y="1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1988600" y="4067108"/>
              <a:ext cx="4986268" cy="1874429"/>
            </a:xfrm>
            <a:custGeom>
              <a:avLst/>
              <a:gdLst/>
              <a:ahLst/>
              <a:cxnLst/>
              <a:rect l="l" t="t" r="r" b="b"/>
              <a:pathLst>
                <a:path w="118756" h="32168" extrusionOk="0">
                  <a:moveTo>
                    <a:pt x="21493" y="1"/>
                  </a:moveTo>
                  <a:lnTo>
                    <a:pt x="0" y="8644"/>
                  </a:lnTo>
                  <a:lnTo>
                    <a:pt x="100862" y="32168"/>
                  </a:lnTo>
                  <a:lnTo>
                    <a:pt x="118756" y="2507"/>
                  </a:lnTo>
                  <a:lnTo>
                    <a:pt x="214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 flipH="1">
              <a:off x="-1257662" y="4194487"/>
              <a:ext cx="4359226" cy="462303"/>
            </a:xfrm>
            <a:custGeom>
              <a:avLst/>
              <a:gdLst/>
              <a:ahLst/>
              <a:cxnLst/>
              <a:rect l="l" t="t" r="r" b="b"/>
              <a:pathLst>
                <a:path w="103822" h="4946" extrusionOk="0">
                  <a:moveTo>
                    <a:pt x="56849" y="1"/>
                  </a:moveTo>
                  <a:cubicBezTo>
                    <a:pt x="5173" y="1"/>
                    <a:pt x="1" y="4422"/>
                    <a:pt x="2075" y="4781"/>
                  </a:cubicBezTo>
                  <a:cubicBezTo>
                    <a:pt x="2744" y="4895"/>
                    <a:pt x="4766" y="4946"/>
                    <a:pt x="7794" y="4946"/>
                  </a:cubicBezTo>
                  <a:cubicBezTo>
                    <a:pt x="28440" y="4946"/>
                    <a:pt x="95839" y="2588"/>
                    <a:pt x="99558" y="1876"/>
                  </a:cubicBezTo>
                  <a:cubicBezTo>
                    <a:pt x="103822" y="1056"/>
                    <a:pt x="75913" y="89"/>
                    <a:pt x="61959" y="14"/>
                  </a:cubicBezTo>
                  <a:cubicBezTo>
                    <a:pt x="60207" y="5"/>
                    <a:pt x="58504" y="1"/>
                    <a:pt x="56849" y="1"/>
                  </a:cubicBez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0"/>
            <p:cNvSpPr/>
            <p:nvPr/>
          </p:nvSpPr>
          <p:spPr>
            <a:xfrm>
              <a:off x="4661897" y="4586636"/>
              <a:ext cx="5577368" cy="805320"/>
            </a:xfrm>
            <a:custGeom>
              <a:avLst/>
              <a:gdLst/>
              <a:ahLst/>
              <a:cxnLst/>
              <a:rect l="l" t="t" r="r" b="b"/>
              <a:pathLst>
                <a:path w="132834" h="19180" extrusionOk="0">
                  <a:moveTo>
                    <a:pt x="132833" y="1"/>
                  </a:moveTo>
                  <a:lnTo>
                    <a:pt x="27303" y="1424"/>
                  </a:lnTo>
                  <a:lnTo>
                    <a:pt x="1" y="11925"/>
                  </a:lnTo>
                  <a:lnTo>
                    <a:pt x="47233" y="19180"/>
                  </a:lnTo>
                  <a:lnTo>
                    <a:pt x="126059" y="6122"/>
                  </a:lnTo>
                  <a:lnTo>
                    <a:pt x="1328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0"/>
            <p:cNvSpPr/>
            <p:nvPr/>
          </p:nvSpPr>
          <p:spPr>
            <a:xfrm>
              <a:off x="6403075" y="4355037"/>
              <a:ext cx="4359226" cy="462303"/>
            </a:xfrm>
            <a:custGeom>
              <a:avLst/>
              <a:gdLst/>
              <a:ahLst/>
              <a:cxnLst/>
              <a:rect l="l" t="t" r="r" b="b"/>
              <a:pathLst>
                <a:path w="103822" h="4946" extrusionOk="0">
                  <a:moveTo>
                    <a:pt x="56849" y="1"/>
                  </a:moveTo>
                  <a:cubicBezTo>
                    <a:pt x="5173" y="1"/>
                    <a:pt x="1" y="4422"/>
                    <a:pt x="2075" y="4781"/>
                  </a:cubicBezTo>
                  <a:cubicBezTo>
                    <a:pt x="2744" y="4895"/>
                    <a:pt x="4766" y="4946"/>
                    <a:pt x="7794" y="4946"/>
                  </a:cubicBezTo>
                  <a:cubicBezTo>
                    <a:pt x="28440" y="4946"/>
                    <a:pt x="95839" y="2588"/>
                    <a:pt x="99558" y="1876"/>
                  </a:cubicBezTo>
                  <a:cubicBezTo>
                    <a:pt x="103822" y="1056"/>
                    <a:pt x="75913" y="89"/>
                    <a:pt x="61959" y="14"/>
                  </a:cubicBezTo>
                  <a:cubicBezTo>
                    <a:pt x="60207" y="5"/>
                    <a:pt x="58504" y="1"/>
                    <a:pt x="56849" y="1"/>
                  </a:cubicBez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0"/>
            <p:cNvSpPr/>
            <p:nvPr/>
          </p:nvSpPr>
          <p:spPr>
            <a:xfrm>
              <a:off x="8741349" y="3088034"/>
              <a:ext cx="485376" cy="900464"/>
            </a:xfrm>
            <a:custGeom>
              <a:avLst/>
              <a:gdLst/>
              <a:ahLst/>
              <a:cxnLst/>
              <a:rect l="l" t="t" r="r" b="b"/>
              <a:pathLst>
                <a:path w="11560" h="21446" extrusionOk="0">
                  <a:moveTo>
                    <a:pt x="7471" y="0"/>
                  </a:moveTo>
                  <a:cubicBezTo>
                    <a:pt x="7455" y="0"/>
                    <a:pt x="7439" y="2"/>
                    <a:pt x="7423" y="4"/>
                  </a:cubicBezTo>
                  <a:cubicBezTo>
                    <a:pt x="5948" y="229"/>
                    <a:pt x="5936" y="10990"/>
                    <a:pt x="5960" y="13854"/>
                  </a:cubicBezTo>
                  <a:cubicBezTo>
                    <a:pt x="5921" y="11662"/>
                    <a:pt x="5687" y="5066"/>
                    <a:pt x="4291" y="5066"/>
                  </a:cubicBezTo>
                  <a:cubicBezTo>
                    <a:pt x="4229" y="5066"/>
                    <a:pt x="4164" y="5079"/>
                    <a:pt x="4096" y="5107"/>
                  </a:cubicBezTo>
                  <a:cubicBezTo>
                    <a:pt x="2234" y="5876"/>
                    <a:pt x="4589" y="14936"/>
                    <a:pt x="4589" y="14936"/>
                  </a:cubicBezTo>
                  <a:cubicBezTo>
                    <a:pt x="4589" y="14936"/>
                    <a:pt x="3193" y="13838"/>
                    <a:pt x="1931" y="13838"/>
                  </a:cubicBezTo>
                  <a:cubicBezTo>
                    <a:pt x="1641" y="13838"/>
                    <a:pt x="1357" y="13896"/>
                    <a:pt x="1100" y="14039"/>
                  </a:cubicBezTo>
                  <a:cubicBezTo>
                    <a:pt x="0" y="14653"/>
                    <a:pt x="1575" y="17037"/>
                    <a:pt x="2263" y="17985"/>
                  </a:cubicBezTo>
                  <a:cubicBezTo>
                    <a:pt x="2171" y="17930"/>
                    <a:pt x="2054" y="17891"/>
                    <a:pt x="1903" y="17891"/>
                  </a:cubicBezTo>
                  <a:cubicBezTo>
                    <a:pt x="1771" y="17891"/>
                    <a:pt x="1613" y="17921"/>
                    <a:pt x="1423" y="17996"/>
                  </a:cubicBezTo>
                  <a:cubicBezTo>
                    <a:pt x="446" y="18378"/>
                    <a:pt x="857" y="19911"/>
                    <a:pt x="1262" y="21445"/>
                  </a:cubicBezTo>
                  <a:lnTo>
                    <a:pt x="11559" y="17742"/>
                  </a:lnTo>
                  <a:cubicBezTo>
                    <a:pt x="11559" y="17742"/>
                    <a:pt x="10750" y="8554"/>
                    <a:pt x="9778" y="8428"/>
                  </a:cubicBezTo>
                  <a:cubicBezTo>
                    <a:pt x="9765" y="8426"/>
                    <a:pt x="9753" y="8426"/>
                    <a:pt x="9740" y="8426"/>
                  </a:cubicBezTo>
                  <a:cubicBezTo>
                    <a:pt x="8929" y="8426"/>
                    <a:pt x="8760" y="11983"/>
                    <a:pt x="8731" y="12923"/>
                  </a:cubicBezTo>
                  <a:cubicBezTo>
                    <a:pt x="8771" y="11205"/>
                    <a:pt x="8993" y="0"/>
                    <a:pt x="7471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LANK_1_1_1_1_1_1_1_1_1"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p31"/>
          <p:cNvSpPr/>
          <p:nvPr/>
        </p:nvSpPr>
        <p:spPr>
          <a:xfrm flipH="1">
            <a:off x="-29600" y="-44400"/>
            <a:ext cx="9280500" cy="1324725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2680" name="Google Shape;2680;p31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1" name="Google Shape;2681;p31"/>
          <p:cNvGrpSpPr/>
          <p:nvPr/>
        </p:nvGrpSpPr>
        <p:grpSpPr>
          <a:xfrm flipH="1">
            <a:off x="-1457000" y="3830368"/>
            <a:ext cx="11693680" cy="2593480"/>
            <a:chOff x="2975001" y="4462540"/>
            <a:chExt cx="4979424" cy="1104360"/>
          </a:xfrm>
        </p:grpSpPr>
        <p:sp>
          <p:nvSpPr>
            <p:cNvPr id="2682" name="Google Shape;2682;p31"/>
            <p:cNvSpPr/>
            <p:nvPr/>
          </p:nvSpPr>
          <p:spPr>
            <a:xfrm rot="432916">
              <a:off x="4477425" y="4591138"/>
              <a:ext cx="2090739" cy="681263"/>
            </a:xfrm>
            <a:custGeom>
              <a:avLst/>
              <a:gdLst/>
              <a:ahLst/>
              <a:cxnLst/>
              <a:rect l="l" t="t" r="r" b="b"/>
              <a:pathLst>
                <a:path w="83628" h="27250" extrusionOk="0">
                  <a:moveTo>
                    <a:pt x="70322" y="0"/>
                  </a:moveTo>
                  <a:cubicBezTo>
                    <a:pt x="66249" y="0"/>
                    <a:pt x="60023" y="1146"/>
                    <a:pt x="56645" y="4768"/>
                  </a:cubicBezTo>
                  <a:cubicBezTo>
                    <a:pt x="55529" y="6261"/>
                    <a:pt x="56229" y="8892"/>
                    <a:pt x="54290" y="8892"/>
                  </a:cubicBezTo>
                  <a:cubicBezTo>
                    <a:pt x="53706" y="8892"/>
                    <a:pt x="52995" y="8742"/>
                    <a:pt x="52346" y="8742"/>
                  </a:cubicBezTo>
                  <a:cubicBezTo>
                    <a:pt x="51247" y="8742"/>
                    <a:pt x="51970" y="10021"/>
                    <a:pt x="50779" y="10021"/>
                  </a:cubicBezTo>
                  <a:cubicBezTo>
                    <a:pt x="49188" y="10021"/>
                    <a:pt x="50050" y="9239"/>
                    <a:pt x="48667" y="9239"/>
                  </a:cubicBezTo>
                  <a:cubicBezTo>
                    <a:pt x="47753" y="9239"/>
                    <a:pt x="46920" y="9517"/>
                    <a:pt x="46920" y="10432"/>
                  </a:cubicBezTo>
                  <a:cubicBezTo>
                    <a:pt x="46920" y="11103"/>
                    <a:pt x="47105" y="11768"/>
                    <a:pt x="47105" y="12440"/>
                  </a:cubicBezTo>
                  <a:cubicBezTo>
                    <a:pt x="47105" y="13196"/>
                    <a:pt x="46880" y="14024"/>
                    <a:pt x="46098" y="14024"/>
                  </a:cubicBezTo>
                  <a:cubicBezTo>
                    <a:pt x="45804" y="14024"/>
                    <a:pt x="45497" y="13925"/>
                    <a:pt x="45179" y="13925"/>
                  </a:cubicBezTo>
                  <a:cubicBezTo>
                    <a:pt x="45140" y="13925"/>
                    <a:pt x="45107" y="13925"/>
                    <a:pt x="45080" y="13925"/>
                  </a:cubicBezTo>
                  <a:cubicBezTo>
                    <a:pt x="44712" y="13925"/>
                    <a:pt x="45375" y="13905"/>
                    <a:pt x="45375" y="13307"/>
                  </a:cubicBezTo>
                  <a:cubicBezTo>
                    <a:pt x="45375" y="12977"/>
                    <a:pt x="43559" y="11698"/>
                    <a:pt x="41540" y="11698"/>
                  </a:cubicBezTo>
                  <a:cubicBezTo>
                    <a:pt x="38780" y="11698"/>
                    <a:pt x="38705" y="13295"/>
                    <a:pt x="36888" y="13295"/>
                  </a:cubicBezTo>
                  <a:cubicBezTo>
                    <a:pt x="35633" y="13295"/>
                    <a:pt x="34377" y="12694"/>
                    <a:pt x="33655" y="12694"/>
                  </a:cubicBezTo>
                  <a:cubicBezTo>
                    <a:pt x="32745" y="12694"/>
                    <a:pt x="31901" y="13162"/>
                    <a:pt x="30982" y="13162"/>
                  </a:cubicBezTo>
                  <a:cubicBezTo>
                    <a:pt x="30880" y="13162"/>
                    <a:pt x="30802" y="13149"/>
                    <a:pt x="30743" y="13149"/>
                  </a:cubicBezTo>
                  <a:cubicBezTo>
                    <a:pt x="30619" y="13149"/>
                    <a:pt x="30576" y="13204"/>
                    <a:pt x="30576" y="13543"/>
                  </a:cubicBezTo>
                  <a:cubicBezTo>
                    <a:pt x="30224" y="13695"/>
                    <a:pt x="29877" y="13717"/>
                    <a:pt x="29524" y="13717"/>
                  </a:cubicBezTo>
                  <a:cubicBezTo>
                    <a:pt x="29407" y="13717"/>
                    <a:pt x="29292" y="13712"/>
                    <a:pt x="29177" y="13712"/>
                  </a:cubicBezTo>
                  <a:cubicBezTo>
                    <a:pt x="27788" y="13712"/>
                    <a:pt x="27348" y="14429"/>
                    <a:pt x="27348" y="14806"/>
                  </a:cubicBezTo>
                  <a:cubicBezTo>
                    <a:pt x="27348" y="15112"/>
                    <a:pt x="27626" y="15204"/>
                    <a:pt x="27626" y="15401"/>
                  </a:cubicBezTo>
                  <a:cubicBezTo>
                    <a:pt x="27626" y="15425"/>
                    <a:pt x="27620" y="15436"/>
                    <a:pt x="27597" y="15436"/>
                  </a:cubicBezTo>
                  <a:cubicBezTo>
                    <a:pt x="27597" y="15436"/>
                    <a:pt x="24328" y="14892"/>
                    <a:pt x="22096" y="14892"/>
                  </a:cubicBezTo>
                  <a:cubicBezTo>
                    <a:pt x="15084" y="14892"/>
                    <a:pt x="19012" y="17166"/>
                    <a:pt x="19012" y="18328"/>
                  </a:cubicBezTo>
                  <a:cubicBezTo>
                    <a:pt x="19012" y="18798"/>
                    <a:pt x="18665" y="18832"/>
                    <a:pt x="18270" y="18832"/>
                  </a:cubicBezTo>
                  <a:lnTo>
                    <a:pt x="17981" y="18832"/>
                  </a:lnTo>
                  <a:cubicBezTo>
                    <a:pt x="16535" y="18832"/>
                    <a:pt x="17207" y="19556"/>
                    <a:pt x="16576" y="19556"/>
                  </a:cubicBezTo>
                  <a:cubicBezTo>
                    <a:pt x="16188" y="19556"/>
                    <a:pt x="15778" y="19457"/>
                    <a:pt x="15389" y="19457"/>
                  </a:cubicBezTo>
                  <a:cubicBezTo>
                    <a:pt x="14980" y="19457"/>
                    <a:pt x="14435" y="19613"/>
                    <a:pt x="14435" y="20035"/>
                  </a:cubicBezTo>
                  <a:cubicBezTo>
                    <a:pt x="14435" y="20128"/>
                    <a:pt x="14441" y="20221"/>
                    <a:pt x="14441" y="20312"/>
                  </a:cubicBezTo>
                  <a:cubicBezTo>
                    <a:pt x="14441" y="20758"/>
                    <a:pt x="14233" y="20805"/>
                    <a:pt x="13306" y="20805"/>
                  </a:cubicBezTo>
                  <a:cubicBezTo>
                    <a:pt x="11415" y="20805"/>
                    <a:pt x="6636" y="19358"/>
                    <a:pt x="4067" y="19358"/>
                  </a:cubicBezTo>
                  <a:cubicBezTo>
                    <a:pt x="1250" y="19358"/>
                    <a:pt x="1" y="20961"/>
                    <a:pt x="1" y="21511"/>
                  </a:cubicBezTo>
                  <a:cubicBezTo>
                    <a:pt x="1" y="22662"/>
                    <a:pt x="4420" y="26352"/>
                    <a:pt x="9245" y="26352"/>
                  </a:cubicBezTo>
                  <a:cubicBezTo>
                    <a:pt x="9523" y="26352"/>
                    <a:pt x="9801" y="26341"/>
                    <a:pt x="10085" y="26318"/>
                  </a:cubicBezTo>
                  <a:lnTo>
                    <a:pt x="71681" y="27249"/>
                  </a:lnTo>
                  <a:cubicBezTo>
                    <a:pt x="74348" y="25861"/>
                    <a:pt x="81470" y="24478"/>
                    <a:pt x="81470" y="21111"/>
                  </a:cubicBezTo>
                  <a:cubicBezTo>
                    <a:pt x="81470" y="19214"/>
                    <a:pt x="83628" y="17791"/>
                    <a:pt x="83628" y="16298"/>
                  </a:cubicBezTo>
                  <a:cubicBezTo>
                    <a:pt x="83628" y="14753"/>
                    <a:pt x="80602" y="14597"/>
                    <a:pt x="80602" y="13620"/>
                  </a:cubicBezTo>
                  <a:cubicBezTo>
                    <a:pt x="80602" y="13452"/>
                    <a:pt x="80631" y="13244"/>
                    <a:pt x="80631" y="13052"/>
                  </a:cubicBezTo>
                  <a:cubicBezTo>
                    <a:pt x="80631" y="12491"/>
                    <a:pt x="80209" y="12306"/>
                    <a:pt x="79665" y="12306"/>
                  </a:cubicBezTo>
                  <a:cubicBezTo>
                    <a:pt x="79046" y="12306"/>
                    <a:pt x="78340" y="12566"/>
                    <a:pt x="77854" y="12566"/>
                  </a:cubicBezTo>
                  <a:cubicBezTo>
                    <a:pt x="77438" y="12566"/>
                    <a:pt x="77218" y="12433"/>
                    <a:pt x="77218" y="11495"/>
                  </a:cubicBezTo>
                  <a:cubicBezTo>
                    <a:pt x="77218" y="9697"/>
                    <a:pt x="78503" y="8013"/>
                    <a:pt x="78503" y="6162"/>
                  </a:cubicBezTo>
                  <a:cubicBezTo>
                    <a:pt x="78503" y="3535"/>
                    <a:pt x="76287" y="0"/>
                    <a:pt x="70322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1"/>
            <p:cNvSpPr/>
            <p:nvPr/>
          </p:nvSpPr>
          <p:spPr>
            <a:xfrm>
              <a:off x="6913800" y="4647425"/>
              <a:ext cx="791725" cy="436525"/>
            </a:xfrm>
            <a:custGeom>
              <a:avLst/>
              <a:gdLst/>
              <a:ahLst/>
              <a:cxnLst/>
              <a:rect l="l" t="t" r="r" b="b"/>
              <a:pathLst>
                <a:path w="31669" h="17461" extrusionOk="0">
                  <a:moveTo>
                    <a:pt x="2163" y="1"/>
                  </a:moveTo>
                  <a:cubicBezTo>
                    <a:pt x="503" y="1"/>
                    <a:pt x="0" y="817"/>
                    <a:pt x="0" y="2489"/>
                  </a:cubicBezTo>
                  <a:cubicBezTo>
                    <a:pt x="0" y="4884"/>
                    <a:pt x="1648" y="7170"/>
                    <a:pt x="3298" y="8812"/>
                  </a:cubicBezTo>
                  <a:cubicBezTo>
                    <a:pt x="4229" y="9344"/>
                    <a:pt x="5154" y="9610"/>
                    <a:pt x="6086" y="10409"/>
                  </a:cubicBezTo>
                  <a:cubicBezTo>
                    <a:pt x="7018" y="11074"/>
                    <a:pt x="8082" y="10675"/>
                    <a:pt x="9014" y="10941"/>
                  </a:cubicBezTo>
                  <a:cubicBezTo>
                    <a:pt x="16200" y="12804"/>
                    <a:pt x="22453" y="16929"/>
                    <a:pt x="29898" y="17461"/>
                  </a:cubicBezTo>
                  <a:cubicBezTo>
                    <a:pt x="30819" y="17461"/>
                    <a:pt x="31669" y="17328"/>
                    <a:pt x="31669" y="13452"/>
                  </a:cubicBezTo>
                  <a:cubicBezTo>
                    <a:pt x="31669" y="10478"/>
                    <a:pt x="30766" y="3362"/>
                    <a:pt x="27636" y="3362"/>
                  </a:cubicBezTo>
                  <a:cubicBezTo>
                    <a:pt x="27226" y="2946"/>
                    <a:pt x="27260" y="2929"/>
                    <a:pt x="26960" y="2929"/>
                  </a:cubicBezTo>
                  <a:cubicBezTo>
                    <a:pt x="25369" y="2929"/>
                    <a:pt x="25861" y="4318"/>
                    <a:pt x="25380" y="4561"/>
                  </a:cubicBezTo>
                  <a:cubicBezTo>
                    <a:pt x="23524" y="5792"/>
                    <a:pt x="23372" y="6238"/>
                    <a:pt x="23431" y="6377"/>
                  </a:cubicBezTo>
                  <a:cubicBezTo>
                    <a:pt x="23327" y="6342"/>
                    <a:pt x="23089" y="6313"/>
                    <a:pt x="22614" y="6313"/>
                  </a:cubicBezTo>
                  <a:cubicBezTo>
                    <a:pt x="20087" y="6313"/>
                    <a:pt x="17119" y="10241"/>
                    <a:pt x="17119" y="10241"/>
                  </a:cubicBezTo>
                  <a:cubicBezTo>
                    <a:pt x="16766" y="10241"/>
                    <a:pt x="14625" y="5741"/>
                    <a:pt x="13936" y="4561"/>
                  </a:cubicBezTo>
                  <a:cubicBezTo>
                    <a:pt x="13249" y="3640"/>
                    <a:pt x="8614" y="742"/>
                    <a:pt x="5890" y="742"/>
                  </a:cubicBezTo>
                  <a:cubicBezTo>
                    <a:pt x="5224" y="742"/>
                    <a:pt x="4571" y="903"/>
                    <a:pt x="3963" y="1367"/>
                  </a:cubicBezTo>
                  <a:cubicBezTo>
                    <a:pt x="3512" y="249"/>
                    <a:pt x="2916" y="1"/>
                    <a:pt x="2163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1"/>
            <p:cNvSpPr/>
            <p:nvPr/>
          </p:nvSpPr>
          <p:spPr>
            <a:xfrm>
              <a:off x="3772750" y="4895200"/>
              <a:ext cx="832425" cy="226950"/>
            </a:xfrm>
            <a:custGeom>
              <a:avLst/>
              <a:gdLst/>
              <a:ahLst/>
              <a:cxnLst/>
              <a:rect l="l" t="t" r="r" b="b"/>
              <a:pathLst>
                <a:path w="33297" h="9078" extrusionOk="0">
                  <a:moveTo>
                    <a:pt x="12585" y="1"/>
                  </a:moveTo>
                  <a:cubicBezTo>
                    <a:pt x="11248" y="1"/>
                    <a:pt x="11717" y="377"/>
                    <a:pt x="11207" y="631"/>
                  </a:cubicBezTo>
                  <a:cubicBezTo>
                    <a:pt x="10994" y="631"/>
                    <a:pt x="10780" y="805"/>
                    <a:pt x="10571" y="805"/>
                  </a:cubicBezTo>
                  <a:cubicBezTo>
                    <a:pt x="10571" y="805"/>
                    <a:pt x="9189" y="238"/>
                    <a:pt x="7424" y="238"/>
                  </a:cubicBezTo>
                  <a:cubicBezTo>
                    <a:pt x="2535" y="238"/>
                    <a:pt x="1" y="2904"/>
                    <a:pt x="1" y="4797"/>
                  </a:cubicBezTo>
                  <a:cubicBezTo>
                    <a:pt x="1" y="5178"/>
                    <a:pt x="94" y="5566"/>
                    <a:pt x="302" y="5953"/>
                  </a:cubicBezTo>
                  <a:cubicBezTo>
                    <a:pt x="7124" y="7528"/>
                    <a:pt x="4508" y="9077"/>
                    <a:pt x="16918" y="9077"/>
                  </a:cubicBezTo>
                  <a:cubicBezTo>
                    <a:pt x="21036" y="9077"/>
                    <a:pt x="25139" y="8875"/>
                    <a:pt x="29298" y="8615"/>
                  </a:cubicBezTo>
                  <a:cubicBezTo>
                    <a:pt x="30213" y="8615"/>
                    <a:pt x="31081" y="8527"/>
                    <a:pt x="31954" y="8527"/>
                  </a:cubicBezTo>
                  <a:cubicBezTo>
                    <a:pt x="32400" y="8527"/>
                    <a:pt x="32846" y="8551"/>
                    <a:pt x="33297" y="8620"/>
                  </a:cubicBezTo>
                  <a:cubicBezTo>
                    <a:pt x="32336" y="8222"/>
                    <a:pt x="31919" y="6938"/>
                    <a:pt x="31919" y="5723"/>
                  </a:cubicBezTo>
                  <a:cubicBezTo>
                    <a:pt x="31919" y="5080"/>
                    <a:pt x="31983" y="4808"/>
                    <a:pt x="31983" y="4808"/>
                  </a:cubicBezTo>
                  <a:cubicBezTo>
                    <a:pt x="31983" y="4605"/>
                    <a:pt x="31167" y="4050"/>
                    <a:pt x="29987" y="4050"/>
                  </a:cubicBezTo>
                  <a:cubicBezTo>
                    <a:pt x="29385" y="4050"/>
                    <a:pt x="28777" y="4161"/>
                    <a:pt x="28171" y="4161"/>
                  </a:cubicBezTo>
                  <a:cubicBezTo>
                    <a:pt x="27303" y="4161"/>
                    <a:pt x="27303" y="4091"/>
                    <a:pt x="27303" y="3894"/>
                  </a:cubicBezTo>
                  <a:cubicBezTo>
                    <a:pt x="27303" y="3790"/>
                    <a:pt x="27303" y="3691"/>
                    <a:pt x="27169" y="3691"/>
                  </a:cubicBezTo>
                  <a:cubicBezTo>
                    <a:pt x="26782" y="3691"/>
                    <a:pt x="26325" y="3975"/>
                    <a:pt x="26000" y="3975"/>
                  </a:cubicBezTo>
                  <a:cubicBezTo>
                    <a:pt x="25752" y="3975"/>
                    <a:pt x="25578" y="3726"/>
                    <a:pt x="25578" y="3518"/>
                  </a:cubicBezTo>
                  <a:cubicBezTo>
                    <a:pt x="25578" y="3119"/>
                    <a:pt x="26029" y="2615"/>
                    <a:pt x="26029" y="2210"/>
                  </a:cubicBezTo>
                  <a:cubicBezTo>
                    <a:pt x="26029" y="1782"/>
                    <a:pt x="25284" y="1291"/>
                    <a:pt x="24352" y="1291"/>
                  </a:cubicBezTo>
                  <a:cubicBezTo>
                    <a:pt x="23939" y="1291"/>
                    <a:pt x="23510" y="1378"/>
                    <a:pt x="23119" y="1532"/>
                  </a:cubicBezTo>
                  <a:lnTo>
                    <a:pt x="23119" y="1532"/>
                  </a:lnTo>
                  <a:cubicBezTo>
                    <a:pt x="23161" y="1508"/>
                    <a:pt x="23178" y="1479"/>
                    <a:pt x="23178" y="1446"/>
                  </a:cubicBezTo>
                  <a:cubicBezTo>
                    <a:pt x="23178" y="1342"/>
                    <a:pt x="22980" y="1216"/>
                    <a:pt x="22980" y="1112"/>
                  </a:cubicBezTo>
                  <a:cubicBezTo>
                    <a:pt x="22980" y="898"/>
                    <a:pt x="20737" y="498"/>
                    <a:pt x="19724" y="498"/>
                  </a:cubicBezTo>
                  <a:cubicBezTo>
                    <a:pt x="19134" y="794"/>
                    <a:pt x="19429" y="1481"/>
                    <a:pt x="18278" y="1481"/>
                  </a:cubicBezTo>
                  <a:cubicBezTo>
                    <a:pt x="17629" y="1481"/>
                    <a:pt x="16641" y="231"/>
                    <a:pt x="15333" y="231"/>
                  </a:cubicBezTo>
                  <a:cubicBezTo>
                    <a:pt x="15060" y="231"/>
                    <a:pt x="14911" y="487"/>
                    <a:pt x="14761" y="730"/>
                  </a:cubicBezTo>
                  <a:cubicBezTo>
                    <a:pt x="14500" y="474"/>
                    <a:pt x="13615" y="1"/>
                    <a:pt x="12585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1"/>
            <p:cNvSpPr/>
            <p:nvPr/>
          </p:nvSpPr>
          <p:spPr>
            <a:xfrm>
              <a:off x="4605150" y="5110700"/>
              <a:ext cx="16525" cy="3225"/>
            </a:xfrm>
            <a:custGeom>
              <a:avLst/>
              <a:gdLst/>
              <a:ahLst/>
              <a:cxnLst/>
              <a:rect l="l" t="t" r="r" b="b"/>
              <a:pathLst>
                <a:path w="661" h="129" extrusionOk="0">
                  <a:moveTo>
                    <a:pt x="1" y="0"/>
                  </a:moveTo>
                  <a:lnTo>
                    <a:pt x="1" y="0"/>
                  </a:lnTo>
                  <a:cubicBezTo>
                    <a:pt x="197" y="81"/>
                    <a:pt x="417" y="128"/>
                    <a:pt x="660" y="128"/>
                  </a:cubicBezTo>
                  <a:cubicBezTo>
                    <a:pt x="440" y="70"/>
                    <a:pt x="220" y="3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1"/>
            <p:cNvSpPr/>
            <p:nvPr/>
          </p:nvSpPr>
          <p:spPr>
            <a:xfrm>
              <a:off x="3510765" y="4825511"/>
              <a:ext cx="34325" cy="33875"/>
            </a:xfrm>
            <a:custGeom>
              <a:avLst/>
              <a:gdLst/>
              <a:ahLst/>
              <a:cxnLst/>
              <a:rect l="l" t="t" r="r" b="b"/>
              <a:pathLst>
                <a:path w="1373" h="1355" extrusionOk="0">
                  <a:moveTo>
                    <a:pt x="689" y="1"/>
                  </a:moveTo>
                  <a:cubicBezTo>
                    <a:pt x="313" y="1"/>
                    <a:pt x="6" y="302"/>
                    <a:pt x="6" y="671"/>
                  </a:cubicBezTo>
                  <a:cubicBezTo>
                    <a:pt x="0" y="1047"/>
                    <a:pt x="307" y="1354"/>
                    <a:pt x="684" y="1354"/>
                  </a:cubicBezTo>
                  <a:cubicBezTo>
                    <a:pt x="1065" y="1354"/>
                    <a:pt x="1372" y="1053"/>
                    <a:pt x="1372" y="678"/>
                  </a:cubicBezTo>
                  <a:cubicBezTo>
                    <a:pt x="1372" y="307"/>
                    <a:pt x="1071" y="1"/>
                    <a:pt x="689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1"/>
            <p:cNvSpPr/>
            <p:nvPr/>
          </p:nvSpPr>
          <p:spPr>
            <a:xfrm>
              <a:off x="3611792" y="4861758"/>
              <a:ext cx="27675" cy="31400"/>
            </a:xfrm>
            <a:custGeom>
              <a:avLst/>
              <a:gdLst/>
              <a:ahLst/>
              <a:cxnLst/>
              <a:rect l="l" t="t" r="r" b="b"/>
              <a:pathLst>
                <a:path w="1107" h="1256" extrusionOk="0">
                  <a:moveTo>
                    <a:pt x="556" y="0"/>
                  </a:moveTo>
                  <a:cubicBezTo>
                    <a:pt x="249" y="0"/>
                    <a:pt x="1" y="278"/>
                    <a:pt x="1" y="625"/>
                  </a:cubicBezTo>
                  <a:cubicBezTo>
                    <a:pt x="1" y="972"/>
                    <a:pt x="244" y="1256"/>
                    <a:pt x="551" y="1256"/>
                  </a:cubicBezTo>
                  <a:cubicBezTo>
                    <a:pt x="858" y="1256"/>
                    <a:pt x="1106" y="978"/>
                    <a:pt x="1106" y="631"/>
                  </a:cubicBezTo>
                  <a:cubicBezTo>
                    <a:pt x="1106" y="284"/>
                    <a:pt x="863" y="0"/>
                    <a:pt x="556" y="0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1"/>
            <p:cNvSpPr/>
            <p:nvPr/>
          </p:nvSpPr>
          <p:spPr>
            <a:xfrm>
              <a:off x="3536442" y="4786833"/>
              <a:ext cx="60950" cy="93275"/>
            </a:xfrm>
            <a:custGeom>
              <a:avLst/>
              <a:gdLst/>
              <a:ahLst/>
              <a:cxnLst/>
              <a:rect l="l" t="t" r="r" b="b"/>
              <a:pathLst>
                <a:path w="2438" h="3731" extrusionOk="0">
                  <a:moveTo>
                    <a:pt x="1661" y="1"/>
                  </a:moveTo>
                  <a:cubicBezTo>
                    <a:pt x="979" y="579"/>
                    <a:pt x="198" y="1684"/>
                    <a:pt x="99" y="2356"/>
                  </a:cubicBezTo>
                  <a:cubicBezTo>
                    <a:pt x="0" y="3032"/>
                    <a:pt x="424" y="3640"/>
                    <a:pt x="1042" y="3721"/>
                  </a:cubicBezTo>
                  <a:cubicBezTo>
                    <a:pt x="1090" y="3727"/>
                    <a:pt x="1138" y="3731"/>
                    <a:pt x="1186" y="3731"/>
                  </a:cubicBezTo>
                  <a:cubicBezTo>
                    <a:pt x="1749" y="3731"/>
                    <a:pt x="2248" y="3275"/>
                    <a:pt x="2339" y="2650"/>
                  </a:cubicBezTo>
                  <a:cubicBezTo>
                    <a:pt x="2437" y="1980"/>
                    <a:pt x="1974" y="1030"/>
                    <a:pt x="16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1"/>
            <p:cNvSpPr/>
            <p:nvPr/>
          </p:nvSpPr>
          <p:spPr>
            <a:xfrm>
              <a:off x="3443815" y="4807561"/>
              <a:ext cx="34275" cy="42875"/>
            </a:xfrm>
            <a:custGeom>
              <a:avLst/>
              <a:gdLst/>
              <a:ahLst/>
              <a:cxnLst/>
              <a:rect l="l" t="t" r="r" b="b"/>
              <a:pathLst>
                <a:path w="1371" h="1715" extrusionOk="0">
                  <a:moveTo>
                    <a:pt x="689" y="1"/>
                  </a:moveTo>
                  <a:cubicBezTo>
                    <a:pt x="312" y="1"/>
                    <a:pt x="6" y="382"/>
                    <a:pt x="0" y="857"/>
                  </a:cubicBezTo>
                  <a:cubicBezTo>
                    <a:pt x="0" y="1327"/>
                    <a:pt x="307" y="1708"/>
                    <a:pt x="683" y="1714"/>
                  </a:cubicBezTo>
                  <a:cubicBezTo>
                    <a:pt x="1058" y="1714"/>
                    <a:pt x="1365" y="1332"/>
                    <a:pt x="1370" y="857"/>
                  </a:cubicBezTo>
                  <a:cubicBezTo>
                    <a:pt x="1370" y="389"/>
                    <a:pt x="1065" y="8"/>
                    <a:pt x="689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1"/>
            <p:cNvSpPr/>
            <p:nvPr/>
          </p:nvSpPr>
          <p:spPr>
            <a:xfrm>
              <a:off x="3443513" y="4744657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43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8" y="2784"/>
                    <a:pt x="1" y="3947"/>
                    <a:pt x="376" y="4051"/>
                  </a:cubicBezTo>
                  <a:cubicBezTo>
                    <a:pt x="394" y="4056"/>
                    <a:pt x="412" y="4059"/>
                    <a:pt x="432" y="4059"/>
                  </a:cubicBezTo>
                  <a:cubicBezTo>
                    <a:pt x="812" y="4059"/>
                    <a:pt x="1402" y="3090"/>
                    <a:pt x="1782" y="1823"/>
                  </a:cubicBezTo>
                  <a:cubicBezTo>
                    <a:pt x="2181" y="493"/>
                    <a:pt x="1881" y="129"/>
                    <a:pt x="1505" y="25"/>
                  </a:cubicBezTo>
                  <a:cubicBezTo>
                    <a:pt x="1449" y="10"/>
                    <a:pt x="1396" y="1"/>
                    <a:pt x="1343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1"/>
            <p:cNvSpPr/>
            <p:nvPr/>
          </p:nvSpPr>
          <p:spPr>
            <a:xfrm>
              <a:off x="3467192" y="4806933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39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7" y="2783"/>
                    <a:pt x="0" y="3947"/>
                    <a:pt x="375" y="4051"/>
                  </a:cubicBezTo>
                  <a:cubicBezTo>
                    <a:pt x="393" y="4056"/>
                    <a:pt x="412" y="4059"/>
                    <a:pt x="431" y="4059"/>
                  </a:cubicBezTo>
                  <a:cubicBezTo>
                    <a:pt x="812" y="4059"/>
                    <a:pt x="1401" y="3090"/>
                    <a:pt x="1782" y="1823"/>
                  </a:cubicBezTo>
                  <a:cubicBezTo>
                    <a:pt x="2180" y="492"/>
                    <a:pt x="1880" y="129"/>
                    <a:pt x="1499" y="25"/>
                  </a:cubicBezTo>
                  <a:cubicBezTo>
                    <a:pt x="1444" y="9"/>
                    <a:pt x="1391" y="1"/>
                    <a:pt x="1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1"/>
            <p:cNvSpPr/>
            <p:nvPr/>
          </p:nvSpPr>
          <p:spPr>
            <a:xfrm>
              <a:off x="3325142" y="4682383"/>
              <a:ext cx="127875" cy="183600"/>
            </a:xfrm>
            <a:custGeom>
              <a:avLst/>
              <a:gdLst/>
              <a:ahLst/>
              <a:cxnLst/>
              <a:rect l="l" t="t" r="r" b="b"/>
              <a:pathLst>
                <a:path w="5115" h="7344" extrusionOk="0">
                  <a:moveTo>
                    <a:pt x="420" y="1"/>
                  </a:moveTo>
                  <a:cubicBezTo>
                    <a:pt x="413" y="1"/>
                    <a:pt x="406" y="1"/>
                    <a:pt x="399" y="1"/>
                  </a:cubicBezTo>
                  <a:lnTo>
                    <a:pt x="1" y="7332"/>
                  </a:lnTo>
                  <a:lnTo>
                    <a:pt x="3947" y="7343"/>
                  </a:lnTo>
                  <a:cubicBezTo>
                    <a:pt x="5115" y="4740"/>
                    <a:pt x="4965" y="2831"/>
                    <a:pt x="4230" y="2778"/>
                  </a:cubicBezTo>
                  <a:cubicBezTo>
                    <a:pt x="4220" y="2777"/>
                    <a:pt x="4209" y="2777"/>
                    <a:pt x="4199" y="2777"/>
                  </a:cubicBezTo>
                  <a:cubicBezTo>
                    <a:pt x="3485" y="2777"/>
                    <a:pt x="3119" y="4682"/>
                    <a:pt x="3119" y="4682"/>
                  </a:cubicBezTo>
                  <a:cubicBezTo>
                    <a:pt x="3119" y="4682"/>
                    <a:pt x="3547" y="1766"/>
                    <a:pt x="2495" y="1714"/>
                  </a:cubicBezTo>
                  <a:cubicBezTo>
                    <a:pt x="2487" y="1714"/>
                    <a:pt x="2479" y="1714"/>
                    <a:pt x="2471" y="1714"/>
                  </a:cubicBezTo>
                  <a:cubicBezTo>
                    <a:pt x="2015" y="1714"/>
                    <a:pt x="1854" y="2412"/>
                    <a:pt x="1815" y="3182"/>
                  </a:cubicBezTo>
                  <a:lnTo>
                    <a:pt x="1815" y="3182"/>
                  </a:lnTo>
                  <a:cubicBezTo>
                    <a:pt x="1616" y="1608"/>
                    <a:pt x="1132" y="1"/>
                    <a:pt x="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1"/>
            <p:cNvSpPr/>
            <p:nvPr/>
          </p:nvSpPr>
          <p:spPr>
            <a:xfrm>
              <a:off x="6670525" y="4734350"/>
              <a:ext cx="36625" cy="33925"/>
            </a:xfrm>
            <a:custGeom>
              <a:avLst/>
              <a:gdLst/>
              <a:ahLst/>
              <a:cxnLst/>
              <a:rect l="l" t="t" r="r" b="b"/>
              <a:pathLst>
                <a:path w="1465" h="1357" extrusionOk="0">
                  <a:moveTo>
                    <a:pt x="734" y="1"/>
                  </a:moveTo>
                  <a:cubicBezTo>
                    <a:pt x="702" y="1"/>
                    <a:pt x="669" y="3"/>
                    <a:pt x="637" y="7"/>
                  </a:cubicBezTo>
                  <a:cubicBezTo>
                    <a:pt x="260" y="64"/>
                    <a:pt x="1" y="406"/>
                    <a:pt x="52" y="777"/>
                  </a:cubicBezTo>
                  <a:cubicBezTo>
                    <a:pt x="105" y="1111"/>
                    <a:pt x="390" y="1357"/>
                    <a:pt x="722" y="1357"/>
                  </a:cubicBezTo>
                  <a:cubicBezTo>
                    <a:pt x="756" y="1357"/>
                    <a:pt x="791" y="1354"/>
                    <a:pt x="827" y="1349"/>
                  </a:cubicBezTo>
                  <a:cubicBezTo>
                    <a:pt x="1203" y="1297"/>
                    <a:pt x="1464" y="950"/>
                    <a:pt x="1406" y="580"/>
                  </a:cubicBezTo>
                  <a:cubicBezTo>
                    <a:pt x="1359" y="242"/>
                    <a:pt x="1066" y="1"/>
                    <a:pt x="7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1"/>
            <p:cNvSpPr/>
            <p:nvPr/>
          </p:nvSpPr>
          <p:spPr>
            <a:xfrm>
              <a:off x="6742550" y="4719325"/>
              <a:ext cx="29825" cy="31250"/>
            </a:xfrm>
            <a:custGeom>
              <a:avLst/>
              <a:gdLst/>
              <a:ahLst/>
              <a:cxnLst/>
              <a:rect l="l" t="t" r="r" b="b"/>
              <a:pathLst>
                <a:path w="1193" h="1250" extrusionOk="0">
                  <a:moveTo>
                    <a:pt x="577" y="0"/>
                  </a:moveTo>
                  <a:cubicBezTo>
                    <a:pt x="552" y="0"/>
                    <a:pt x="528" y="2"/>
                    <a:pt x="503" y="6"/>
                  </a:cubicBezTo>
                  <a:cubicBezTo>
                    <a:pt x="202" y="46"/>
                    <a:pt x="1" y="359"/>
                    <a:pt x="47" y="706"/>
                  </a:cubicBezTo>
                  <a:cubicBezTo>
                    <a:pt x="94" y="1019"/>
                    <a:pt x="338" y="1250"/>
                    <a:pt x="610" y="1250"/>
                  </a:cubicBezTo>
                  <a:cubicBezTo>
                    <a:pt x="634" y="1250"/>
                    <a:pt x="658" y="1248"/>
                    <a:pt x="682" y="1244"/>
                  </a:cubicBezTo>
                  <a:cubicBezTo>
                    <a:pt x="984" y="1204"/>
                    <a:pt x="1192" y="892"/>
                    <a:pt x="1139" y="545"/>
                  </a:cubicBezTo>
                  <a:cubicBezTo>
                    <a:pt x="1097" y="231"/>
                    <a:pt x="850" y="0"/>
                    <a:pt x="57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1"/>
            <p:cNvSpPr/>
            <p:nvPr/>
          </p:nvSpPr>
          <p:spPr>
            <a:xfrm>
              <a:off x="6363325" y="4791650"/>
              <a:ext cx="29800" cy="31250"/>
            </a:xfrm>
            <a:custGeom>
              <a:avLst/>
              <a:gdLst/>
              <a:ahLst/>
              <a:cxnLst/>
              <a:rect l="l" t="t" r="r" b="b"/>
              <a:pathLst>
                <a:path w="1192" h="1250" extrusionOk="0">
                  <a:moveTo>
                    <a:pt x="584" y="1"/>
                  </a:moveTo>
                  <a:cubicBezTo>
                    <a:pt x="559" y="1"/>
                    <a:pt x="534" y="3"/>
                    <a:pt x="509" y="6"/>
                  </a:cubicBezTo>
                  <a:cubicBezTo>
                    <a:pt x="209" y="47"/>
                    <a:pt x="1" y="359"/>
                    <a:pt x="52" y="706"/>
                  </a:cubicBezTo>
                  <a:cubicBezTo>
                    <a:pt x="94" y="1019"/>
                    <a:pt x="341" y="1249"/>
                    <a:pt x="613" y="1249"/>
                  </a:cubicBezTo>
                  <a:cubicBezTo>
                    <a:pt x="638" y="1249"/>
                    <a:pt x="663" y="1248"/>
                    <a:pt x="688" y="1244"/>
                  </a:cubicBezTo>
                  <a:cubicBezTo>
                    <a:pt x="989" y="1203"/>
                    <a:pt x="1192" y="891"/>
                    <a:pt x="1146" y="544"/>
                  </a:cubicBezTo>
                  <a:cubicBezTo>
                    <a:pt x="1098" y="231"/>
                    <a:pt x="856" y="1"/>
                    <a:pt x="58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1"/>
            <p:cNvSpPr/>
            <p:nvPr/>
          </p:nvSpPr>
          <p:spPr>
            <a:xfrm>
              <a:off x="6401050" y="4758375"/>
              <a:ext cx="63525" cy="92250"/>
            </a:xfrm>
            <a:custGeom>
              <a:avLst/>
              <a:gdLst/>
              <a:ahLst/>
              <a:cxnLst/>
              <a:rect l="l" t="t" r="r" b="b"/>
              <a:pathLst>
                <a:path w="2541" h="3690" extrusionOk="0">
                  <a:moveTo>
                    <a:pt x="644" y="0"/>
                  </a:moveTo>
                  <a:cubicBezTo>
                    <a:pt x="255" y="804"/>
                    <a:pt x="1" y="2136"/>
                    <a:pt x="185" y="2788"/>
                  </a:cubicBezTo>
                  <a:cubicBezTo>
                    <a:pt x="345" y="3333"/>
                    <a:pt x="813" y="3689"/>
                    <a:pt x="1309" y="3689"/>
                  </a:cubicBezTo>
                  <a:cubicBezTo>
                    <a:pt x="1409" y="3689"/>
                    <a:pt x="1509" y="3675"/>
                    <a:pt x="1609" y="3645"/>
                  </a:cubicBezTo>
                  <a:cubicBezTo>
                    <a:pt x="2211" y="3466"/>
                    <a:pt x="2540" y="2788"/>
                    <a:pt x="2350" y="2136"/>
                  </a:cubicBezTo>
                  <a:cubicBezTo>
                    <a:pt x="2164" y="1482"/>
                    <a:pt x="1349" y="810"/>
                    <a:pt x="64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6601975" y="4744075"/>
              <a:ext cx="37175" cy="42500"/>
            </a:xfrm>
            <a:custGeom>
              <a:avLst/>
              <a:gdLst/>
              <a:ahLst/>
              <a:cxnLst/>
              <a:rect l="l" t="t" r="r" b="b"/>
              <a:pathLst>
                <a:path w="1487" h="1700" extrusionOk="0">
                  <a:moveTo>
                    <a:pt x="696" y="0"/>
                  </a:moveTo>
                  <a:cubicBezTo>
                    <a:pt x="670" y="0"/>
                    <a:pt x="644" y="2"/>
                    <a:pt x="618" y="6"/>
                  </a:cubicBezTo>
                  <a:cubicBezTo>
                    <a:pt x="249" y="57"/>
                    <a:pt x="0" y="479"/>
                    <a:pt x="63" y="949"/>
                  </a:cubicBezTo>
                  <a:cubicBezTo>
                    <a:pt x="127" y="1384"/>
                    <a:pt x="443" y="1700"/>
                    <a:pt x="783" y="1700"/>
                  </a:cubicBezTo>
                  <a:cubicBezTo>
                    <a:pt x="809" y="1700"/>
                    <a:pt x="835" y="1698"/>
                    <a:pt x="861" y="1694"/>
                  </a:cubicBezTo>
                  <a:cubicBezTo>
                    <a:pt x="1237" y="1643"/>
                    <a:pt x="1486" y="1221"/>
                    <a:pt x="1417" y="751"/>
                  </a:cubicBezTo>
                  <a:cubicBezTo>
                    <a:pt x="1358" y="321"/>
                    <a:pt x="1043" y="0"/>
                    <a:pt x="6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6442300" y="4775275"/>
              <a:ext cx="37150" cy="42550"/>
            </a:xfrm>
            <a:custGeom>
              <a:avLst/>
              <a:gdLst/>
              <a:ahLst/>
              <a:cxnLst/>
              <a:rect l="l" t="t" r="r" b="b"/>
              <a:pathLst>
                <a:path w="1486" h="1702" extrusionOk="0">
                  <a:moveTo>
                    <a:pt x="709" y="1"/>
                  </a:moveTo>
                  <a:cubicBezTo>
                    <a:pt x="681" y="1"/>
                    <a:pt x="653" y="3"/>
                    <a:pt x="625" y="8"/>
                  </a:cubicBezTo>
                  <a:cubicBezTo>
                    <a:pt x="249" y="59"/>
                    <a:pt x="0" y="481"/>
                    <a:pt x="70" y="950"/>
                  </a:cubicBezTo>
                  <a:cubicBezTo>
                    <a:pt x="128" y="1381"/>
                    <a:pt x="443" y="1701"/>
                    <a:pt x="790" y="1701"/>
                  </a:cubicBezTo>
                  <a:cubicBezTo>
                    <a:pt x="816" y="1701"/>
                    <a:pt x="842" y="1700"/>
                    <a:pt x="868" y="1696"/>
                  </a:cubicBezTo>
                  <a:cubicBezTo>
                    <a:pt x="1237" y="1639"/>
                    <a:pt x="1486" y="1217"/>
                    <a:pt x="1424" y="753"/>
                  </a:cubicBezTo>
                  <a:cubicBezTo>
                    <a:pt x="1359" y="321"/>
                    <a:pt x="1047" y="1"/>
                    <a:pt x="7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1"/>
            <p:cNvSpPr/>
            <p:nvPr/>
          </p:nvSpPr>
          <p:spPr>
            <a:xfrm>
              <a:off x="6582875" y="4691275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6" y="1"/>
                  </a:moveTo>
                  <a:cubicBezTo>
                    <a:pt x="632" y="1"/>
                    <a:pt x="384" y="297"/>
                    <a:pt x="196" y="1574"/>
                  </a:cubicBezTo>
                  <a:cubicBezTo>
                    <a:pt x="1" y="2951"/>
                    <a:pt x="151" y="4108"/>
                    <a:pt x="538" y="4153"/>
                  </a:cubicBezTo>
                  <a:cubicBezTo>
                    <a:pt x="546" y="4154"/>
                    <a:pt x="554" y="4155"/>
                    <a:pt x="563" y="4155"/>
                  </a:cubicBezTo>
                  <a:cubicBezTo>
                    <a:pt x="946" y="4155"/>
                    <a:pt x="1410" y="3095"/>
                    <a:pt x="1603" y="1742"/>
                  </a:cubicBezTo>
                  <a:cubicBezTo>
                    <a:pt x="1806" y="364"/>
                    <a:pt x="1446" y="52"/>
                    <a:pt x="1059" y="6"/>
                  </a:cubicBezTo>
                  <a:cubicBezTo>
                    <a:pt x="1030" y="3"/>
                    <a:pt x="1003" y="1"/>
                    <a:pt x="97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1"/>
            <p:cNvSpPr/>
            <p:nvPr/>
          </p:nvSpPr>
          <p:spPr>
            <a:xfrm>
              <a:off x="6630875" y="4723250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5" y="0"/>
                  </a:moveTo>
                  <a:cubicBezTo>
                    <a:pt x="632" y="0"/>
                    <a:pt x="385" y="303"/>
                    <a:pt x="198" y="1579"/>
                  </a:cubicBezTo>
                  <a:cubicBezTo>
                    <a:pt x="1" y="2956"/>
                    <a:pt x="151" y="4107"/>
                    <a:pt x="538" y="4153"/>
                  </a:cubicBezTo>
                  <a:cubicBezTo>
                    <a:pt x="547" y="4154"/>
                    <a:pt x="555" y="4155"/>
                    <a:pt x="563" y="4155"/>
                  </a:cubicBezTo>
                  <a:cubicBezTo>
                    <a:pt x="947" y="4155"/>
                    <a:pt x="1410" y="3095"/>
                    <a:pt x="1603" y="1747"/>
                  </a:cubicBezTo>
                  <a:cubicBezTo>
                    <a:pt x="1806" y="370"/>
                    <a:pt x="1453" y="52"/>
                    <a:pt x="1059" y="6"/>
                  </a:cubicBezTo>
                  <a:cubicBezTo>
                    <a:pt x="1031" y="2"/>
                    <a:pt x="1003" y="0"/>
                    <a:pt x="97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447050" y="4745600"/>
              <a:ext cx="57750" cy="99600"/>
            </a:xfrm>
            <a:custGeom>
              <a:avLst/>
              <a:gdLst/>
              <a:ahLst/>
              <a:cxnLst/>
              <a:rect l="l" t="t" r="r" b="b"/>
              <a:pathLst>
                <a:path w="2310" h="3984" extrusionOk="0">
                  <a:moveTo>
                    <a:pt x="724" y="1"/>
                  </a:moveTo>
                  <a:cubicBezTo>
                    <a:pt x="646" y="1"/>
                    <a:pt x="570" y="17"/>
                    <a:pt x="498" y="43"/>
                  </a:cubicBezTo>
                  <a:cubicBezTo>
                    <a:pt x="134" y="182"/>
                    <a:pt x="1" y="522"/>
                    <a:pt x="457" y="1836"/>
                  </a:cubicBezTo>
                  <a:cubicBezTo>
                    <a:pt x="886" y="3067"/>
                    <a:pt x="1498" y="3984"/>
                    <a:pt x="1873" y="3984"/>
                  </a:cubicBezTo>
                  <a:cubicBezTo>
                    <a:pt x="1898" y="3984"/>
                    <a:pt x="1922" y="3980"/>
                    <a:pt x="1944" y="3971"/>
                  </a:cubicBezTo>
                  <a:cubicBezTo>
                    <a:pt x="2310" y="3833"/>
                    <a:pt x="2240" y="2652"/>
                    <a:pt x="1782" y="1339"/>
                  </a:cubicBezTo>
                  <a:cubicBezTo>
                    <a:pt x="1414" y="282"/>
                    <a:pt x="1047" y="1"/>
                    <a:pt x="72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449375" y="4619775"/>
              <a:ext cx="155650" cy="187500"/>
            </a:xfrm>
            <a:custGeom>
              <a:avLst/>
              <a:gdLst/>
              <a:ahLst/>
              <a:cxnLst/>
              <a:rect l="l" t="t" r="r" b="b"/>
              <a:pathLst>
                <a:path w="6226" h="7500" extrusionOk="0">
                  <a:moveTo>
                    <a:pt x="1120" y="1"/>
                  </a:moveTo>
                  <a:cubicBezTo>
                    <a:pt x="1092" y="1"/>
                    <a:pt x="1064" y="3"/>
                    <a:pt x="1036" y="8"/>
                  </a:cubicBezTo>
                  <a:cubicBezTo>
                    <a:pt x="1" y="210"/>
                    <a:pt x="1563" y="7499"/>
                    <a:pt x="1563" y="7499"/>
                  </a:cubicBezTo>
                  <a:lnTo>
                    <a:pt x="5467" y="6933"/>
                  </a:lnTo>
                  <a:cubicBezTo>
                    <a:pt x="6226" y="4223"/>
                    <a:pt x="5820" y="2373"/>
                    <a:pt x="5104" y="2373"/>
                  </a:cubicBezTo>
                  <a:cubicBezTo>
                    <a:pt x="5094" y="2373"/>
                    <a:pt x="5084" y="2374"/>
                    <a:pt x="5074" y="2374"/>
                  </a:cubicBezTo>
                  <a:cubicBezTo>
                    <a:pt x="4340" y="2431"/>
                    <a:pt x="4252" y="4422"/>
                    <a:pt x="4252" y="4422"/>
                  </a:cubicBezTo>
                  <a:cubicBezTo>
                    <a:pt x="4252" y="4422"/>
                    <a:pt x="4252" y="1579"/>
                    <a:pt x="3259" y="1579"/>
                  </a:cubicBezTo>
                  <a:cubicBezTo>
                    <a:pt x="3241" y="1579"/>
                    <a:pt x="3223" y="1580"/>
                    <a:pt x="3205" y="1582"/>
                  </a:cubicBezTo>
                  <a:cubicBezTo>
                    <a:pt x="2788" y="1621"/>
                    <a:pt x="2691" y="2186"/>
                    <a:pt x="2724" y="2852"/>
                  </a:cubicBezTo>
                  <a:lnTo>
                    <a:pt x="2724" y="2852"/>
                  </a:lnTo>
                  <a:cubicBezTo>
                    <a:pt x="2350" y="1398"/>
                    <a:pt x="1763" y="1"/>
                    <a:pt x="112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1"/>
            <p:cNvSpPr/>
            <p:nvPr/>
          </p:nvSpPr>
          <p:spPr>
            <a:xfrm>
              <a:off x="2975001" y="4722230"/>
              <a:ext cx="4855847" cy="516350"/>
            </a:xfrm>
            <a:custGeom>
              <a:avLst/>
              <a:gdLst/>
              <a:ahLst/>
              <a:cxnLst/>
              <a:rect l="l" t="t" r="r" b="b"/>
              <a:pathLst>
                <a:path w="190762" h="20654" extrusionOk="0">
                  <a:moveTo>
                    <a:pt x="158353" y="1"/>
                  </a:moveTo>
                  <a:cubicBezTo>
                    <a:pt x="157346" y="1"/>
                    <a:pt x="156310" y="34"/>
                    <a:pt x="155245" y="104"/>
                  </a:cubicBezTo>
                  <a:cubicBezTo>
                    <a:pt x="127706" y="1898"/>
                    <a:pt x="106555" y="14672"/>
                    <a:pt x="78420" y="14672"/>
                  </a:cubicBezTo>
                  <a:cubicBezTo>
                    <a:pt x="54133" y="14672"/>
                    <a:pt x="30825" y="4681"/>
                    <a:pt x="15824" y="4681"/>
                  </a:cubicBezTo>
                  <a:cubicBezTo>
                    <a:pt x="15535" y="4681"/>
                    <a:pt x="15249" y="4685"/>
                    <a:pt x="14967" y="4693"/>
                  </a:cubicBezTo>
                  <a:cubicBezTo>
                    <a:pt x="0" y="5091"/>
                    <a:pt x="18953" y="19659"/>
                    <a:pt x="18953" y="19659"/>
                  </a:cubicBezTo>
                  <a:lnTo>
                    <a:pt x="190761" y="20653"/>
                  </a:lnTo>
                  <a:cubicBezTo>
                    <a:pt x="190761" y="20653"/>
                    <a:pt x="183383" y="1"/>
                    <a:pt x="158353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1"/>
            <p:cNvSpPr/>
            <p:nvPr/>
          </p:nvSpPr>
          <p:spPr>
            <a:xfrm>
              <a:off x="6864600" y="4722225"/>
              <a:ext cx="966350" cy="516350"/>
            </a:xfrm>
            <a:custGeom>
              <a:avLst/>
              <a:gdLst/>
              <a:ahLst/>
              <a:cxnLst/>
              <a:rect l="l" t="t" r="r" b="b"/>
              <a:pathLst>
                <a:path w="38654" h="20654" extrusionOk="0">
                  <a:moveTo>
                    <a:pt x="6245" y="1"/>
                  </a:moveTo>
                  <a:cubicBezTo>
                    <a:pt x="5238" y="1"/>
                    <a:pt x="4202" y="34"/>
                    <a:pt x="3137" y="104"/>
                  </a:cubicBezTo>
                  <a:cubicBezTo>
                    <a:pt x="2083" y="173"/>
                    <a:pt x="1036" y="261"/>
                    <a:pt x="1" y="359"/>
                  </a:cubicBezTo>
                  <a:cubicBezTo>
                    <a:pt x="1274" y="6503"/>
                    <a:pt x="6844" y="13526"/>
                    <a:pt x="15113" y="18543"/>
                  </a:cubicBezTo>
                  <a:cubicBezTo>
                    <a:pt x="16333" y="19283"/>
                    <a:pt x="17559" y="19948"/>
                    <a:pt x="18792" y="20538"/>
                  </a:cubicBezTo>
                  <a:lnTo>
                    <a:pt x="38653" y="20653"/>
                  </a:lnTo>
                  <a:cubicBezTo>
                    <a:pt x="38653" y="20653"/>
                    <a:pt x="31275" y="1"/>
                    <a:pt x="6245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1"/>
            <p:cNvSpPr/>
            <p:nvPr/>
          </p:nvSpPr>
          <p:spPr>
            <a:xfrm>
              <a:off x="7090675" y="4666375"/>
              <a:ext cx="43425" cy="9000"/>
            </a:xfrm>
            <a:custGeom>
              <a:avLst/>
              <a:gdLst/>
              <a:ahLst/>
              <a:cxnLst/>
              <a:rect l="l" t="t" r="r" b="b"/>
              <a:pathLst>
                <a:path w="1737" h="360" extrusionOk="0">
                  <a:moveTo>
                    <a:pt x="1" y="1"/>
                  </a:moveTo>
                  <a:lnTo>
                    <a:pt x="1" y="36"/>
                  </a:lnTo>
                  <a:cubicBezTo>
                    <a:pt x="81" y="88"/>
                    <a:pt x="92" y="244"/>
                    <a:pt x="1" y="290"/>
                  </a:cubicBezTo>
                  <a:lnTo>
                    <a:pt x="1" y="313"/>
                  </a:lnTo>
                  <a:cubicBezTo>
                    <a:pt x="1" y="313"/>
                    <a:pt x="231" y="359"/>
                    <a:pt x="452" y="359"/>
                  </a:cubicBezTo>
                  <a:cubicBezTo>
                    <a:pt x="945" y="349"/>
                    <a:pt x="918" y="184"/>
                    <a:pt x="1489" y="184"/>
                  </a:cubicBezTo>
                  <a:cubicBezTo>
                    <a:pt x="1561" y="184"/>
                    <a:pt x="1643" y="187"/>
                    <a:pt x="1736" y="193"/>
                  </a:cubicBezTo>
                  <a:cubicBezTo>
                    <a:pt x="1449" y="47"/>
                    <a:pt x="1188" y="11"/>
                    <a:pt x="973" y="11"/>
                  </a:cubicBezTo>
                  <a:cubicBezTo>
                    <a:pt x="759" y="11"/>
                    <a:pt x="591" y="47"/>
                    <a:pt x="487" y="47"/>
                  </a:cubicBezTo>
                  <a:cubicBezTo>
                    <a:pt x="260" y="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1"/>
            <p:cNvSpPr/>
            <p:nvPr/>
          </p:nvSpPr>
          <p:spPr>
            <a:xfrm>
              <a:off x="7089675" y="4666100"/>
              <a:ext cx="1175" cy="67000"/>
            </a:xfrm>
            <a:custGeom>
              <a:avLst/>
              <a:gdLst/>
              <a:ahLst/>
              <a:cxnLst/>
              <a:rect l="l" t="t" r="r" b="b"/>
              <a:pathLst>
                <a:path w="47" h="2680" extrusionOk="0">
                  <a:moveTo>
                    <a:pt x="1" y="1"/>
                  </a:moveTo>
                  <a:lnTo>
                    <a:pt x="1" y="2679"/>
                  </a:lnTo>
                  <a:lnTo>
                    <a:pt x="46" y="2679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1"/>
            <p:cNvSpPr/>
            <p:nvPr/>
          </p:nvSpPr>
          <p:spPr>
            <a:xfrm>
              <a:off x="7089675" y="4676925"/>
              <a:ext cx="1175" cy="46625"/>
            </a:xfrm>
            <a:custGeom>
              <a:avLst/>
              <a:gdLst/>
              <a:ahLst/>
              <a:cxnLst/>
              <a:rect l="l" t="t" r="r" b="b"/>
              <a:pathLst>
                <a:path w="47" h="1865" extrusionOk="0">
                  <a:moveTo>
                    <a:pt x="1" y="1"/>
                  </a:moveTo>
                  <a:lnTo>
                    <a:pt x="1" y="1864"/>
                  </a:lnTo>
                  <a:cubicBezTo>
                    <a:pt x="17" y="1853"/>
                    <a:pt x="28" y="1841"/>
                    <a:pt x="46" y="1830"/>
                  </a:cubicBezTo>
                  <a:lnTo>
                    <a:pt x="46" y="30"/>
                  </a:lnTo>
                  <a:cubicBezTo>
                    <a:pt x="28" y="19"/>
                    <a:pt x="17" y="13"/>
                    <a:pt x="1" y="1"/>
                  </a:cubicBezTo>
                  <a:close/>
                </a:path>
              </a:pathLst>
            </a:custGeom>
            <a:solidFill>
              <a:srgbClr val="CB9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1"/>
            <p:cNvSpPr/>
            <p:nvPr/>
          </p:nvSpPr>
          <p:spPr>
            <a:xfrm>
              <a:off x="7089225" y="4665975"/>
              <a:ext cx="2050" cy="425"/>
            </a:xfrm>
            <a:custGeom>
              <a:avLst/>
              <a:gdLst/>
              <a:ahLst/>
              <a:cxnLst/>
              <a:rect l="l" t="t" r="r" b="b"/>
              <a:pathLst>
                <a:path w="82" h="17" extrusionOk="0">
                  <a:moveTo>
                    <a:pt x="41" y="0"/>
                  </a:moveTo>
                  <a:cubicBezTo>
                    <a:pt x="19" y="0"/>
                    <a:pt x="1" y="6"/>
                    <a:pt x="1" y="6"/>
                  </a:cubicBezTo>
                  <a:cubicBezTo>
                    <a:pt x="1" y="11"/>
                    <a:pt x="19" y="17"/>
                    <a:pt x="41" y="17"/>
                  </a:cubicBezTo>
                  <a:cubicBezTo>
                    <a:pt x="64" y="17"/>
                    <a:pt x="81" y="11"/>
                    <a:pt x="81" y="6"/>
                  </a:cubicBezTo>
                  <a:cubicBezTo>
                    <a:pt x="81" y="6"/>
                    <a:pt x="64" y="0"/>
                    <a:pt x="41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1"/>
            <p:cNvSpPr/>
            <p:nvPr/>
          </p:nvSpPr>
          <p:spPr>
            <a:xfrm>
              <a:off x="6582872" y="4722251"/>
              <a:ext cx="725637" cy="54100"/>
            </a:xfrm>
            <a:custGeom>
              <a:avLst/>
              <a:gdLst/>
              <a:ahLst/>
              <a:cxnLst/>
              <a:rect l="l" t="t" r="r" b="b"/>
              <a:pathLst>
                <a:path w="28384" h="2164" extrusionOk="0">
                  <a:moveTo>
                    <a:pt x="16865" y="0"/>
                  </a:moveTo>
                  <a:cubicBezTo>
                    <a:pt x="15860" y="0"/>
                    <a:pt x="14827" y="33"/>
                    <a:pt x="13764" y="103"/>
                  </a:cubicBezTo>
                  <a:cubicBezTo>
                    <a:pt x="9009" y="410"/>
                    <a:pt x="4443" y="1047"/>
                    <a:pt x="0" y="1891"/>
                  </a:cubicBezTo>
                  <a:cubicBezTo>
                    <a:pt x="3541" y="2065"/>
                    <a:pt x="7765" y="2163"/>
                    <a:pt x="12299" y="2163"/>
                  </a:cubicBezTo>
                  <a:cubicBezTo>
                    <a:pt x="18595" y="2163"/>
                    <a:pt x="24288" y="1972"/>
                    <a:pt x="28384" y="1659"/>
                  </a:cubicBezTo>
                  <a:cubicBezTo>
                    <a:pt x="25041" y="626"/>
                    <a:pt x="21221" y="0"/>
                    <a:pt x="16865" y="0"/>
                  </a:cubicBez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1"/>
            <p:cNvSpPr/>
            <p:nvPr/>
          </p:nvSpPr>
          <p:spPr>
            <a:xfrm>
              <a:off x="6805011" y="4722251"/>
              <a:ext cx="503503" cy="54100"/>
            </a:xfrm>
            <a:custGeom>
              <a:avLst/>
              <a:gdLst/>
              <a:ahLst/>
              <a:cxnLst/>
              <a:rect l="l" t="t" r="r" b="b"/>
              <a:pathLst>
                <a:path w="19695" h="2164" extrusionOk="0">
                  <a:moveTo>
                    <a:pt x="8176" y="0"/>
                  </a:moveTo>
                  <a:cubicBezTo>
                    <a:pt x="7171" y="0"/>
                    <a:pt x="6138" y="33"/>
                    <a:pt x="5075" y="103"/>
                  </a:cubicBezTo>
                  <a:cubicBezTo>
                    <a:pt x="3356" y="214"/>
                    <a:pt x="1673" y="369"/>
                    <a:pt x="0" y="561"/>
                  </a:cubicBezTo>
                  <a:cubicBezTo>
                    <a:pt x="336" y="1168"/>
                    <a:pt x="1361" y="1718"/>
                    <a:pt x="2876" y="2163"/>
                  </a:cubicBezTo>
                  <a:lnTo>
                    <a:pt x="3610" y="2163"/>
                  </a:lnTo>
                  <a:cubicBezTo>
                    <a:pt x="9906" y="2163"/>
                    <a:pt x="15599" y="1972"/>
                    <a:pt x="19695" y="1659"/>
                  </a:cubicBezTo>
                  <a:cubicBezTo>
                    <a:pt x="16352" y="626"/>
                    <a:pt x="12532" y="0"/>
                    <a:pt x="8176" y="0"/>
                  </a:cubicBez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1"/>
            <p:cNvSpPr/>
            <p:nvPr/>
          </p:nvSpPr>
          <p:spPr>
            <a:xfrm>
              <a:off x="2975096" y="4839278"/>
              <a:ext cx="4855847" cy="399300"/>
            </a:xfrm>
            <a:custGeom>
              <a:avLst/>
              <a:gdLst/>
              <a:ahLst/>
              <a:cxnLst/>
              <a:rect l="l" t="t" r="r" b="b"/>
              <a:pathLst>
                <a:path w="190762" h="15972" extrusionOk="0">
                  <a:moveTo>
                    <a:pt x="15815" y="0"/>
                  </a:moveTo>
                  <a:cubicBezTo>
                    <a:pt x="15529" y="0"/>
                    <a:pt x="15246" y="4"/>
                    <a:pt x="14967" y="11"/>
                  </a:cubicBezTo>
                  <a:cubicBezTo>
                    <a:pt x="0" y="409"/>
                    <a:pt x="18953" y="14977"/>
                    <a:pt x="18953" y="14977"/>
                  </a:cubicBezTo>
                  <a:lnTo>
                    <a:pt x="190761" y="15971"/>
                  </a:lnTo>
                  <a:cubicBezTo>
                    <a:pt x="190761" y="15971"/>
                    <a:pt x="190228" y="14486"/>
                    <a:pt x="188967" y="12310"/>
                  </a:cubicBezTo>
                  <a:cubicBezTo>
                    <a:pt x="181227" y="14236"/>
                    <a:pt x="171582" y="15376"/>
                    <a:pt x="161128" y="15376"/>
                  </a:cubicBezTo>
                  <a:cubicBezTo>
                    <a:pt x="139208" y="15376"/>
                    <a:pt x="120851" y="10360"/>
                    <a:pt x="116118" y="3637"/>
                  </a:cubicBezTo>
                  <a:cubicBezTo>
                    <a:pt x="111473" y="4927"/>
                    <a:pt x="106809" y="6177"/>
                    <a:pt x="102037" y="7218"/>
                  </a:cubicBezTo>
                  <a:cubicBezTo>
                    <a:pt x="93848" y="11474"/>
                    <a:pt x="80757" y="14187"/>
                    <a:pt x="65929" y="14187"/>
                  </a:cubicBezTo>
                  <a:cubicBezTo>
                    <a:pt x="65315" y="14187"/>
                    <a:pt x="64698" y="14183"/>
                    <a:pt x="64079" y="14173"/>
                  </a:cubicBezTo>
                  <a:cubicBezTo>
                    <a:pt x="42557" y="13854"/>
                    <a:pt x="24531" y="7925"/>
                    <a:pt x="19300" y="155"/>
                  </a:cubicBezTo>
                  <a:cubicBezTo>
                    <a:pt x="18094" y="53"/>
                    <a:pt x="16931" y="0"/>
                    <a:pt x="15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1"/>
            <p:cNvSpPr/>
            <p:nvPr/>
          </p:nvSpPr>
          <p:spPr>
            <a:xfrm>
              <a:off x="7311375" y="4889025"/>
              <a:ext cx="414850" cy="256850"/>
            </a:xfrm>
            <a:custGeom>
              <a:avLst/>
              <a:gdLst/>
              <a:ahLst/>
              <a:cxnLst/>
              <a:rect l="l" t="t" r="r" b="b"/>
              <a:pathLst>
                <a:path w="16594" h="10274" extrusionOk="0">
                  <a:moveTo>
                    <a:pt x="12824" y="0"/>
                  </a:moveTo>
                  <a:cubicBezTo>
                    <a:pt x="12108" y="0"/>
                    <a:pt x="11801" y="2534"/>
                    <a:pt x="11669" y="4584"/>
                  </a:cubicBezTo>
                  <a:lnTo>
                    <a:pt x="11669" y="4584"/>
                  </a:lnTo>
                  <a:cubicBezTo>
                    <a:pt x="11623" y="4022"/>
                    <a:pt x="11505" y="3551"/>
                    <a:pt x="11253" y="3407"/>
                  </a:cubicBezTo>
                  <a:cubicBezTo>
                    <a:pt x="11216" y="3385"/>
                    <a:pt x="11178" y="3375"/>
                    <a:pt x="11140" y="3375"/>
                  </a:cubicBezTo>
                  <a:cubicBezTo>
                    <a:pt x="10431" y="3375"/>
                    <a:pt x="9685" y="6942"/>
                    <a:pt x="9685" y="6942"/>
                  </a:cubicBezTo>
                  <a:cubicBezTo>
                    <a:pt x="9685" y="6942"/>
                    <a:pt x="10091" y="2168"/>
                    <a:pt x="9419" y="1740"/>
                  </a:cubicBezTo>
                  <a:cubicBezTo>
                    <a:pt x="9391" y="1723"/>
                    <a:pt x="9363" y="1715"/>
                    <a:pt x="9334" y="1715"/>
                  </a:cubicBezTo>
                  <a:cubicBezTo>
                    <a:pt x="8665" y="1715"/>
                    <a:pt x="7661" y="6200"/>
                    <a:pt x="7661" y="6200"/>
                  </a:cubicBezTo>
                  <a:cubicBezTo>
                    <a:pt x="7661" y="6200"/>
                    <a:pt x="8072" y="1295"/>
                    <a:pt x="7100" y="988"/>
                  </a:cubicBezTo>
                  <a:cubicBezTo>
                    <a:pt x="7077" y="981"/>
                    <a:pt x="7055" y="977"/>
                    <a:pt x="7032" y="977"/>
                  </a:cubicBezTo>
                  <a:cubicBezTo>
                    <a:pt x="6281" y="977"/>
                    <a:pt x="6045" y="4968"/>
                    <a:pt x="5984" y="6421"/>
                  </a:cubicBezTo>
                  <a:lnTo>
                    <a:pt x="5984" y="6421"/>
                  </a:lnTo>
                  <a:cubicBezTo>
                    <a:pt x="6007" y="5367"/>
                    <a:pt x="5976" y="3081"/>
                    <a:pt x="5277" y="3054"/>
                  </a:cubicBezTo>
                  <a:cubicBezTo>
                    <a:pt x="5273" y="3054"/>
                    <a:pt x="5269" y="3054"/>
                    <a:pt x="5264" y="3054"/>
                  </a:cubicBezTo>
                  <a:cubicBezTo>
                    <a:pt x="4365" y="3054"/>
                    <a:pt x="4531" y="6750"/>
                    <a:pt x="4531" y="6750"/>
                  </a:cubicBezTo>
                  <a:cubicBezTo>
                    <a:pt x="4531" y="6750"/>
                    <a:pt x="4120" y="1543"/>
                    <a:pt x="3067" y="1242"/>
                  </a:cubicBezTo>
                  <a:cubicBezTo>
                    <a:pt x="3039" y="1234"/>
                    <a:pt x="3013" y="1230"/>
                    <a:pt x="2989" y="1230"/>
                  </a:cubicBezTo>
                  <a:cubicBezTo>
                    <a:pt x="2058" y="1230"/>
                    <a:pt x="2865" y="6692"/>
                    <a:pt x="2865" y="6692"/>
                  </a:cubicBezTo>
                  <a:cubicBezTo>
                    <a:pt x="2865" y="6692"/>
                    <a:pt x="1920" y="3518"/>
                    <a:pt x="1349" y="3518"/>
                  </a:cubicBezTo>
                  <a:cubicBezTo>
                    <a:pt x="1308" y="3518"/>
                    <a:pt x="1270" y="3534"/>
                    <a:pt x="1234" y="3568"/>
                  </a:cubicBezTo>
                  <a:cubicBezTo>
                    <a:pt x="1" y="4720"/>
                    <a:pt x="1829" y="7983"/>
                    <a:pt x="2581" y="10274"/>
                  </a:cubicBezTo>
                  <a:lnTo>
                    <a:pt x="15736" y="9434"/>
                  </a:lnTo>
                  <a:cubicBezTo>
                    <a:pt x="15736" y="9434"/>
                    <a:pt x="16593" y="4673"/>
                    <a:pt x="16073" y="4384"/>
                  </a:cubicBezTo>
                  <a:cubicBezTo>
                    <a:pt x="16045" y="4369"/>
                    <a:pt x="16015" y="4362"/>
                    <a:pt x="15985" y="4362"/>
                  </a:cubicBezTo>
                  <a:cubicBezTo>
                    <a:pt x="15455" y="4362"/>
                    <a:pt x="14626" y="6595"/>
                    <a:pt x="14626" y="6595"/>
                  </a:cubicBezTo>
                  <a:cubicBezTo>
                    <a:pt x="14626" y="6595"/>
                    <a:pt x="15135" y="3151"/>
                    <a:pt x="14615" y="2868"/>
                  </a:cubicBezTo>
                  <a:cubicBezTo>
                    <a:pt x="14598" y="2859"/>
                    <a:pt x="14581" y="2854"/>
                    <a:pt x="14564" y="2854"/>
                  </a:cubicBezTo>
                  <a:cubicBezTo>
                    <a:pt x="14041" y="2854"/>
                    <a:pt x="13250" y="6942"/>
                    <a:pt x="13250" y="6942"/>
                  </a:cubicBezTo>
                  <a:cubicBezTo>
                    <a:pt x="13250" y="6942"/>
                    <a:pt x="14181" y="323"/>
                    <a:pt x="12903" y="10"/>
                  </a:cubicBezTo>
                  <a:cubicBezTo>
                    <a:pt x="12876" y="4"/>
                    <a:pt x="12850" y="0"/>
                    <a:pt x="12824" y="0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1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409" y="0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1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177" y="1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1"/>
            <p:cNvSpPr/>
            <p:nvPr/>
          </p:nvSpPr>
          <p:spPr>
            <a:xfrm>
              <a:off x="3492325" y="5165375"/>
              <a:ext cx="4263975" cy="309550"/>
            </a:xfrm>
            <a:custGeom>
              <a:avLst/>
              <a:gdLst/>
              <a:ahLst/>
              <a:cxnLst/>
              <a:rect l="l" t="t" r="r" b="b"/>
              <a:pathLst>
                <a:path w="170559" h="12382" extrusionOk="0">
                  <a:moveTo>
                    <a:pt x="198" y="0"/>
                  </a:moveTo>
                  <a:lnTo>
                    <a:pt x="0" y="8510"/>
                  </a:lnTo>
                  <a:lnTo>
                    <a:pt x="170367" y="12381"/>
                  </a:lnTo>
                  <a:lnTo>
                    <a:pt x="170559" y="3864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1"/>
            <p:cNvSpPr/>
            <p:nvPr/>
          </p:nvSpPr>
          <p:spPr>
            <a:xfrm>
              <a:off x="3322588" y="5119675"/>
              <a:ext cx="243875" cy="175325"/>
            </a:xfrm>
            <a:custGeom>
              <a:avLst/>
              <a:gdLst/>
              <a:ahLst/>
              <a:cxnLst/>
              <a:rect l="l" t="t" r="r" b="b"/>
              <a:pathLst>
                <a:path w="9755" h="7013" extrusionOk="0">
                  <a:moveTo>
                    <a:pt x="3650" y="1"/>
                  </a:moveTo>
                  <a:cubicBezTo>
                    <a:pt x="3650" y="2"/>
                    <a:pt x="2552" y="4172"/>
                    <a:pt x="3223" y="5745"/>
                  </a:cubicBezTo>
                  <a:cubicBezTo>
                    <a:pt x="3223" y="5745"/>
                    <a:pt x="1511" y="3477"/>
                    <a:pt x="1372" y="1366"/>
                  </a:cubicBezTo>
                  <a:lnTo>
                    <a:pt x="1372" y="1366"/>
                  </a:lnTo>
                  <a:cubicBezTo>
                    <a:pt x="1372" y="1366"/>
                    <a:pt x="921" y="4004"/>
                    <a:pt x="2037" y="6046"/>
                  </a:cubicBezTo>
                  <a:cubicBezTo>
                    <a:pt x="2037" y="6046"/>
                    <a:pt x="325" y="4148"/>
                    <a:pt x="18" y="1961"/>
                  </a:cubicBezTo>
                  <a:lnTo>
                    <a:pt x="18" y="1961"/>
                  </a:lnTo>
                  <a:cubicBezTo>
                    <a:pt x="18" y="1962"/>
                    <a:pt x="0" y="4577"/>
                    <a:pt x="1632" y="7013"/>
                  </a:cubicBezTo>
                  <a:lnTo>
                    <a:pt x="7915" y="6839"/>
                  </a:lnTo>
                  <a:cubicBezTo>
                    <a:pt x="8048" y="5653"/>
                    <a:pt x="7602" y="4548"/>
                    <a:pt x="9754" y="1285"/>
                  </a:cubicBezTo>
                  <a:lnTo>
                    <a:pt x="9754" y="1285"/>
                  </a:lnTo>
                  <a:cubicBezTo>
                    <a:pt x="9754" y="1286"/>
                    <a:pt x="6851" y="4508"/>
                    <a:pt x="6387" y="5491"/>
                  </a:cubicBezTo>
                  <a:cubicBezTo>
                    <a:pt x="6387" y="5491"/>
                    <a:pt x="5792" y="2783"/>
                    <a:pt x="6763" y="278"/>
                  </a:cubicBezTo>
                  <a:lnTo>
                    <a:pt x="6763" y="278"/>
                  </a:lnTo>
                  <a:cubicBezTo>
                    <a:pt x="6763" y="279"/>
                    <a:pt x="4536" y="4391"/>
                    <a:pt x="4715" y="5693"/>
                  </a:cubicBezTo>
                  <a:cubicBezTo>
                    <a:pt x="4715" y="5693"/>
                    <a:pt x="2956" y="3072"/>
                    <a:pt x="365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1"/>
            <p:cNvSpPr/>
            <p:nvPr/>
          </p:nvSpPr>
          <p:spPr>
            <a:xfrm>
              <a:off x="3443513" y="5017825"/>
              <a:ext cx="257600" cy="321300"/>
            </a:xfrm>
            <a:custGeom>
              <a:avLst/>
              <a:gdLst/>
              <a:ahLst/>
              <a:cxnLst/>
              <a:rect l="l" t="t" r="r" b="b"/>
              <a:pathLst>
                <a:path w="10304" h="12852" extrusionOk="0">
                  <a:moveTo>
                    <a:pt x="5600" y="1"/>
                  </a:moveTo>
                  <a:lnTo>
                    <a:pt x="5600" y="1"/>
                  </a:lnTo>
                  <a:cubicBezTo>
                    <a:pt x="5600" y="3"/>
                    <a:pt x="3483" y="6487"/>
                    <a:pt x="3795" y="9872"/>
                  </a:cubicBezTo>
                  <a:cubicBezTo>
                    <a:pt x="3795" y="9872"/>
                    <a:pt x="2471" y="4902"/>
                    <a:pt x="3014" y="1205"/>
                  </a:cubicBezTo>
                  <a:lnTo>
                    <a:pt x="3014" y="1205"/>
                  </a:lnTo>
                  <a:cubicBezTo>
                    <a:pt x="3013" y="1205"/>
                    <a:pt x="1528" y="5781"/>
                    <a:pt x="2158" y="10449"/>
                  </a:cubicBezTo>
                  <a:cubicBezTo>
                    <a:pt x="2158" y="10449"/>
                    <a:pt x="666" y="5931"/>
                    <a:pt x="1227" y="1691"/>
                  </a:cubicBezTo>
                  <a:lnTo>
                    <a:pt x="1227" y="1691"/>
                  </a:lnTo>
                  <a:cubicBezTo>
                    <a:pt x="1226" y="1692"/>
                    <a:pt x="1" y="6777"/>
                    <a:pt x="1146" y="12851"/>
                  </a:cubicBezTo>
                  <a:lnTo>
                    <a:pt x="8637" y="12457"/>
                  </a:lnTo>
                  <a:cubicBezTo>
                    <a:pt x="8840" y="10102"/>
                    <a:pt x="8527" y="8043"/>
                    <a:pt x="10303" y="3455"/>
                  </a:cubicBezTo>
                  <a:lnTo>
                    <a:pt x="10303" y="3455"/>
                  </a:lnTo>
                  <a:cubicBezTo>
                    <a:pt x="10303" y="3456"/>
                    <a:pt x="7857" y="7858"/>
                    <a:pt x="7307" y="9645"/>
                  </a:cubicBezTo>
                  <a:cubicBezTo>
                    <a:pt x="7307" y="9645"/>
                    <a:pt x="7099" y="4740"/>
                    <a:pt x="8158" y="1367"/>
                  </a:cubicBezTo>
                  <a:lnTo>
                    <a:pt x="8158" y="1367"/>
                  </a:lnTo>
                  <a:cubicBezTo>
                    <a:pt x="8158" y="1368"/>
                    <a:pt x="5624" y="7285"/>
                    <a:pt x="5537" y="9894"/>
                  </a:cubicBezTo>
                  <a:lnTo>
                    <a:pt x="5537" y="9894"/>
                  </a:lnTo>
                  <a:cubicBezTo>
                    <a:pt x="5537" y="9894"/>
                    <a:pt x="4247" y="4537"/>
                    <a:pt x="560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1"/>
            <p:cNvSpPr/>
            <p:nvPr/>
          </p:nvSpPr>
          <p:spPr>
            <a:xfrm>
              <a:off x="3600138" y="5050250"/>
              <a:ext cx="268900" cy="309700"/>
            </a:xfrm>
            <a:custGeom>
              <a:avLst/>
              <a:gdLst/>
              <a:ahLst/>
              <a:cxnLst/>
              <a:rect l="l" t="t" r="r" b="b"/>
              <a:pathLst>
                <a:path w="10756" h="12388" extrusionOk="0">
                  <a:moveTo>
                    <a:pt x="5114" y="1"/>
                  </a:moveTo>
                  <a:lnTo>
                    <a:pt x="5114" y="1"/>
                  </a:lnTo>
                  <a:cubicBezTo>
                    <a:pt x="6208" y="3940"/>
                    <a:pt x="4403" y="8395"/>
                    <a:pt x="4403" y="8395"/>
                  </a:cubicBezTo>
                  <a:cubicBezTo>
                    <a:pt x="4524" y="6012"/>
                    <a:pt x="2402" y="563"/>
                    <a:pt x="2401" y="562"/>
                  </a:cubicBezTo>
                  <a:lnTo>
                    <a:pt x="2401" y="562"/>
                  </a:lnTo>
                  <a:cubicBezTo>
                    <a:pt x="3177" y="3501"/>
                    <a:pt x="2471" y="7742"/>
                    <a:pt x="2471" y="7742"/>
                  </a:cubicBezTo>
                  <a:cubicBezTo>
                    <a:pt x="2060" y="6012"/>
                    <a:pt x="1" y="1783"/>
                    <a:pt x="0" y="1782"/>
                  </a:cubicBezTo>
                  <a:lnTo>
                    <a:pt x="0" y="1782"/>
                  </a:lnTo>
                  <a:cubicBezTo>
                    <a:pt x="1320" y="6023"/>
                    <a:pt x="741" y="7798"/>
                    <a:pt x="678" y="10062"/>
                  </a:cubicBezTo>
                  <a:lnTo>
                    <a:pt x="9245" y="12387"/>
                  </a:lnTo>
                  <a:cubicBezTo>
                    <a:pt x="10756" y="6851"/>
                    <a:pt x="9558" y="2223"/>
                    <a:pt x="9557" y="2222"/>
                  </a:cubicBezTo>
                  <a:lnTo>
                    <a:pt x="9557" y="2222"/>
                  </a:lnTo>
                  <a:cubicBezTo>
                    <a:pt x="10038" y="5942"/>
                    <a:pt x="8181" y="9749"/>
                    <a:pt x="8181" y="9749"/>
                  </a:cubicBezTo>
                  <a:cubicBezTo>
                    <a:pt x="9095" y="5612"/>
                    <a:pt x="7701" y="1459"/>
                    <a:pt x="7701" y="1459"/>
                  </a:cubicBezTo>
                  <a:lnTo>
                    <a:pt x="7701" y="1459"/>
                  </a:lnTo>
                  <a:cubicBezTo>
                    <a:pt x="8100" y="4640"/>
                    <a:pt x="6353" y="8800"/>
                    <a:pt x="6353" y="8800"/>
                  </a:cubicBezTo>
                  <a:cubicBezTo>
                    <a:pt x="6919" y="5793"/>
                    <a:pt x="5115" y="2"/>
                    <a:pt x="511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1"/>
            <p:cNvSpPr/>
            <p:nvPr/>
          </p:nvSpPr>
          <p:spPr>
            <a:xfrm>
              <a:off x="3999038" y="5092775"/>
              <a:ext cx="287425" cy="373175"/>
            </a:xfrm>
            <a:custGeom>
              <a:avLst/>
              <a:gdLst/>
              <a:ahLst/>
              <a:cxnLst/>
              <a:rect l="l" t="t" r="r" b="b"/>
              <a:pathLst>
                <a:path w="11497" h="14927" extrusionOk="0">
                  <a:moveTo>
                    <a:pt x="6434" y="1"/>
                  </a:moveTo>
                  <a:cubicBezTo>
                    <a:pt x="6249" y="4438"/>
                    <a:pt x="3085" y="8620"/>
                    <a:pt x="3085" y="8620"/>
                  </a:cubicBezTo>
                  <a:cubicBezTo>
                    <a:pt x="3900" y="6335"/>
                    <a:pt x="3646" y="771"/>
                    <a:pt x="3646" y="770"/>
                  </a:cubicBezTo>
                  <a:lnTo>
                    <a:pt x="3646" y="770"/>
                  </a:lnTo>
                  <a:cubicBezTo>
                    <a:pt x="3454" y="3675"/>
                    <a:pt x="1748" y="7521"/>
                    <a:pt x="1748" y="7521"/>
                  </a:cubicBezTo>
                  <a:cubicBezTo>
                    <a:pt x="1898" y="5896"/>
                    <a:pt x="1499" y="1956"/>
                    <a:pt x="1499" y="1956"/>
                  </a:cubicBezTo>
                  <a:cubicBezTo>
                    <a:pt x="1371" y="5792"/>
                    <a:pt x="562" y="7203"/>
                    <a:pt x="1" y="9042"/>
                  </a:cubicBezTo>
                  <a:lnTo>
                    <a:pt x="6637" y="14927"/>
                  </a:lnTo>
                  <a:cubicBezTo>
                    <a:pt x="11195" y="9159"/>
                    <a:pt x="11496" y="2627"/>
                    <a:pt x="11496" y="2626"/>
                  </a:cubicBezTo>
                  <a:lnTo>
                    <a:pt x="11496" y="2626"/>
                  </a:lnTo>
                  <a:cubicBezTo>
                    <a:pt x="10472" y="7683"/>
                    <a:pt x="6375" y="11432"/>
                    <a:pt x="6375" y="11432"/>
                  </a:cubicBezTo>
                  <a:cubicBezTo>
                    <a:pt x="9211" y="6978"/>
                    <a:pt x="9048" y="1598"/>
                    <a:pt x="9048" y="1597"/>
                  </a:cubicBezTo>
                  <a:lnTo>
                    <a:pt x="9048" y="1597"/>
                  </a:lnTo>
                  <a:cubicBezTo>
                    <a:pt x="8262" y="5549"/>
                    <a:pt x="4744" y="9656"/>
                    <a:pt x="4744" y="9656"/>
                  </a:cubicBezTo>
                  <a:cubicBezTo>
                    <a:pt x="6375" y="6626"/>
                    <a:pt x="6434" y="3"/>
                    <a:pt x="64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1"/>
            <p:cNvSpPr/>
            <p:nvPr/>
          </p:nvSpPr>
          <p:spPr>
            <a:xfrm>
              <a:off x="3787863" y="5077025"/>
              <a:ext cx="268900" cy="306625"/>
            </a:xfrm>
            <a:custGeom>
              <a:avLst/>
              <a:gdLst/>
              <a:ahLst/>
              <a:cxnLst/>
              <a:rect l="l" t="t" r="r" b="b"/>
              <a:pathLst>
                <a:path w="10756" h="12265" extrusionOk="0">
                  <a:moveTo>
                    <a:pt x="4155" y="0"/>
                  </a:moveTo>
                  <a:lnTo>
                    <a:pt x="4155" y="0"/>
                  </a:lnTo>
                  <a:cubicBezTo>
                    <a:pt x="5028" y="3737"/>
                    <a:pt x="3050" y="8296"/>
                    <a:pt x="3050" y="8296"/>
                  </a:cubicBezTo>
                  <a:cubicBezTo>
                    <a:pt x="3270" y="6121"/>
                    <a:pt x="1731" y="1614"/>
                    <a:pt x="1730" y="1614"/>
                  </a:cubicBezTo>
                  <a:lnTo>
                    <a:pt x="1730" y="1614"/>
                  </a:lnTo>
                  <a:cubicBezTo>
                    <a:pt x="2234" y="4084"/>
                    <a:pt x="1546" y="7856"/>
                    <a:pt x="1546" y="7856"/>
                  </a:cubicBezTo>
                  <a:cubicBezTo>
                    <a:pt x="1297" y="6462"/>
                    <a:pt x="1" y="3350"/>
                    <a:pt x="0" y="3349"/>
                  </a:cubicBezTo>
                  <a:lnTo>
                    <a:pt x="0" y="3349"/>
                  </a:lnTo>
                  <a:cubicBezTo>
                    <a:pt x="782" y="6561"/>
                    <a:pt x="360" y="8006"/>
                    <a:pt x="267" y="9725"/>
                  </a:cubicBezTo>
                  <a:lnTo>
                    <a:pt x="7852" y="12265"/>
                  </a:lnTo>
                  <a:cubicBezTo>
                    <a:pt x="10755" y="5902"/>
                    <a:pt x="9506" y="400"/>
                    <a:pt x="9506" y="399"/>
                  </a:cubicBezTo>
                  <a:lnTo>
                    <a:pt x="9506" y="399"/>
                  </a:lnTo>
                  <a:cubicBezTo>
                    <a:pt x="9732" y="4940"/>
                    <a:pt x="6787" y="9464"/>
                    <a:pt x="6787" y="9464"/>
                  </a:cubicBezTo>
                  <a:cubicBezTo>
                    <a:pt x="8390" y="4796"/>
                    <a:pt x="6972" y="410"/>
                    <a:pt x="6972" y="410"/>
                  </a:cubicBezTo>
                  <a:lnTo>
                    <a:pt x="6972" y="410"/>
                  </a:lnTo>
                  <a:cubicBezTo>
                    <a:pt x="7169" y="3945"/>
                    <a:pt x="4843" y="8567"/>
                    <a:pt x="4843" y="8567"/>
                  </a:cubicBezTo>
                  <a:cubicBezTo>
                    <a:pt x="5658" y="5496"/>
                    <a:pt x="4155" y="2"/>
                    <a:pt x="415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1"/>
            <p:cNvSpPr/>
            <p:nvPr/>
          </p:nvSpPr>
          <p:spPr>
            <a:xfrm>
              <a:off x="6988825" y="5290175"/>
              <a:ext cx="303600" cy="270500"/>
            </a:xfrm>
            <a:custGeom>
              <a:avLst/>
              <a:gdLst/>
              <a:ahLst/>
              <a:cxnLst/>
              <a:rect l="l" t="t" r="r" b="b"/>
              <a:pathLst>
                <a:path w="12144" h="10820" extrusionOk="0">
                  <a:moveTo>
                    <a:pt x="8383" y="0"/>
                  </a:moveTo>
                  <a:cubicBezTo>
                    <a:pt x="8382" y="2"/>
                    <a:pt x="6590" y="6122"/>
                    <a:pt x="7116" y="7719"/>
                  </a:cubicBezTo>
                  <a:cubicBezTo>
                    <a:pt x="7116" y="7719"/>
                    <a:pt x="4246" y="5057"/>
                    <a:pt x="4398" y="742"/>
                  </a:cubicBezTo>
                  <a:lnTo>
                    <a:pt x="4398" y="742"/>
                  </a:lnTo>
                  <a:cubicBezTo>
                    <a:pt x="4397" y="744"/>
                    <a:pt x="3992" y="6678"/>
                    <a:pt x="5247" y="8442"/>
                  </a:cubicBezTo>
                  <a:cubicBezTo>
                    <a:pt x="5247" y="8442"/>
                    <a:pt x="2430" y="6203"/>
                    <a:pt x="1712" y="3431"/>
                  </a:cubicBezTo>
                  <a:lnTo>
                    <a:pt x="1712" y="3431"/>
                  </a:lnTo>
                  <a:cubicBezTo>
                    <a:pt x="1712" y="3432"/>
                    <a:pt x="1771" y="7164"/>
                    <a:pt x="3778" y="9367"/>
                  </a:cubicBezTo>
                  <a:cubicBezTo>
                    <a:pt x="3778" y="9367"/>
                    <a:pt x="996" y="7620"/>
                    <a:pt x="0" y="4798"/>
                  </a:cubicBezTo>
                  <a:lnTo>
                    <a:pt x="0" y="4798"/>
                  </a:lnTo>
                  <a:cubicBezTo>
                    <a:pt x="0" y="4799"/>
                    <a:pt x="660" y="8344"/>
                    <a:pt x="3483" y="10820"/>
                  </a:cubicBezTo>
                  <a:lnTo>
                    <a:pt x="11241" y="7811"/>
                  </a:lnTo>
                  <a:cubicBezTo>
                    <a:pt x="11132" y="6283"/>
                    <a:pt x="10368" y="5087"/>
                    <a:pt x="12144" y="238"/>
                  </a:cubicBezTo>
                  <a:lnTo>
                    <a:pt x="12144" y="238"/>
                  </a:lnTo>
                  <a:cubicBezTo>
                    <a:pt x="12143" y="239"/>
                    <a:pt x="9459" y="5330"/>
                    <a:pt x="9124" y="6758"/>
                  </a:cubicBezTo>
                  <a:cubicBezTo>
                    <a:pt x="9124" y="6758"/>
                    <a:pt x="7776" y="3554"/>
                    <a:pt x="838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1"/>
            <p:cNvSpPr/>
            <p:nvPr/>
          </p:nvSpPr>
          <p:spPr>
            <a:xfrm>
              <a:off x="7152975" y="5124275"/>
              <a:ext cx="278000" cy="442625"/>
            </a:xfrm>
            <a:custGeom>
              <a:avLst/>
              <a:gdLst/>
              <a:ahLst/>
              <a:cxnLst/>
              <a:rect l="l" t="t" r="r" b="b"/>
              <a:pathLst>
                <a:path w="11120" h="17705" extrusionOk="0">
                  <a:moveTo>
                    <a:pt x="5191" y="1"/>
                  </a:moveTo>
                  <a:cubicBezTo>
                    <a:pt x="5190" y="5"/>
                    <a:pt x="4161" y="8784"/>
                    <a:pt x="5271" y="12868"/>
                  </a:cubicBezTo>
                  <a:cubicBezTo>
                    <a:pt x="5271" y="12868"/>
                    <a:pt x="2604" y="7141"/>
                    <a:pt x="2414" y="2257"/>
                  </a:cubicBezTo>
                  <a:lnTo>
                    <a:pt x="2414" y="2257"/>
                  </a:lnTo>
                  <a:cubicBezTo>
                    <a:pt x="2413" y="2258"/>
                    <a:pt x="1661" y="8605"/>
                    <a:pt x="3483" y="14251"/>
                  </a:cubicBezTo>
                  <a:cubicBezTo>
                    <a:pt x="3483" y="14251"/>
                    <a:pt x="636" y="9114"/>
                    <a:pt x="336" y="3443"/>
                  </a:cubicBezTo>
                  <a:lnTo>
                    <a:pt x="336" y="3443"/>
                  </a:lnTo>
                  <a:cubicBezTo>
                    <a:pt x="336" y="3445"/>
                    <a:pt x="1" y="10456"/>
                    <a:pt x="2823" y="17704"/>
                  </a:cubicBezTo>
                  <a:lnTo>
                    <a:pt x="11119" y="14077"/>
                  </a:lnTo>
                  <a:cubicBezTo>
                    <a:pt x="10860" y="11231"/>
                    <a:pt x="10113" y="8905"/>
                    <a:pt x="11057" y="2900"/>
                  </a:cubicBezTo>
                  <a:lnTo>
                    <a:pt x="11057" y="2900"/>
                  </a:lnTo>
                  <a:cubicBezTo>
                    <a:pt x="11057" y="2901"/>
                    <a:pt x="9362" y="8911"/>
                    <a:pt x="9141" y="11248"/>
                  </a:cubicBezTo>
                  <a:cubicBezTo>
                    <a:pt x="9141" y="11248"/>
                    <a:pt x="7898" y="5405"/>
                    <a:pt x="8349" y="991"/>
                  </a:cubicBezTo>
                  <a:lnTo>
                    <a:pt x="8349" y="991"/>
                  </a:lnTo>
                  <a:cubicBezTo>
                    <a:pt x="8349" y="993"/>
                    <a:pt x="6793" y="9004"/>
                    <a:pt x="7250" y="12214"/>
                  </a:cubicBezTo>
                  <a:cubicBezTo>
                    <a:pt x="7250" y="12214"/>
                    <a:pt x="4628" y="6081"/>
                    <a:pt x="5191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1"/>
            <p:cNvSpPr/>
            <p:nvPr/>
          </p:nvSpPr>
          <p:spPr>
            <a:xfrm>
              <a:off x="7318300" y="5125600"/>
              <a:ext cx="296375" cy="334550"/>
            </a:xfrm>
            <a:custGeom>
              <a:avLst/>
              <a:gdLst/>
              <a:ahLst/>
              <a:cxnLst/>
              <a:rect l="l" t="t" r="r" b="b"/>
              <a:pathLst>
                <a:path w="11855" h="13382" extrusionOk="0">
                  <a:moveTo>
                    <a:pt x="5126" y="1"/>
                  </a:moveTo>
                  <a:cubicBezTo>
                    <a:pt x="7000" y="4305"/>
                    <a:pt x="6046" y="10049"/>
                    <a:pt x="6046" y="10049"/>
                  </a:cubicBezTo>
                  <a:cubicBezTo>
                    <a:pt x="5710" y="7227"/>
                    <a:pt x="2390" y="1396"/>
                    <a:pt x="2389" y="1395"/>
                  </a:cubicBezTo>
                  <a:lnTo>
                    <a:pt x="2389" y="1395"/>
                  </a:lnTo>
                  <a:cubicBezTo>
                    <a:pt x="3812" y="4692"/>
                    <a:pt x="3929" y="9958"/>
                    <a:pt x="3929" y="9958"/>
                  </a:cubicBezTo>
                  <a:cubicBezTo>
                    <a:pt x="3142" y="8042"/>
                    <a:pt x="1" y="3582"/>
                    <a:pt x="1" y="3582"/>
                  </a:cubicBezTo>
                  <a:lnTo>
                    <a:pt x="1" y="3582"/>
                  </a:lnTo>
                  <a:cubicBezTo>
                    <a:pt x="2349" y="8308"/>
                    <a:pt x="2089" y="10645"/>
                    <a:pt x="2488" y="13382"/>
                  </a:cubicBezTo>
                  <a:lnTo>
                    <a:pt x="11461" y="12855"/>
                  </a:lnTo>
                  <a:cubicBezTo>
                    <a:pt x="11854" y="6261"/>
                    <a:pt x="9916" y="1420"/>
                    <a:pt x="9916" y="1418"/>
                  </a:cubicBezTo>
                  <a:lnTo>
                    <a:pt x="9916" y="1418"/>
                  </a:lnTo>
                  <a:cubicBezTo>
                    <a:pt x="11032" y="5462"/>
                    <a:pt x="9998" y="10298"/>
                    <a:pt x="9998" y="10298"/>
                  </a:cubicBezTo>
                  <a:cubicBezTo>
                    <a:pt x="10102" y="5376"/>
                    <a:pt x="7996" y="1037"/>
                    <a:pt x="7996" y="1037"/>
                  </a:cubicBezTo>
                  <a:lnTo>
                    <a:pt x="7996" y="1037"/>
                  </a:lnTo>
                  <a:cubicBezTo>
                    <a:pt x="8979" y="4559"/>
                    <a:pt x="8065" y="9841"/>
                    <a:pt x="8065" y="9841"/>
                  </a:cubicBezTo>
                  <a:cubicBezTo>
                    <a:pt x="8047" y="6226"/>
                    <a:pt x="5127" y="3"/>
                    <a:pt x="512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1"/>
            <p:cNvSpPr/>
            <p:nvPr/>
          </p:nvSpPr>
          <p:spPr>
            <a:xfrm>
              <a:off x="7743525" y="5073400"/>
              <a:ext cx="210900" cy="372000"/>
            </a:xfrm>
            <a:custGeom>
              <a:avLst/>
              <a:gdLst/>
              <a:ahLst/>
              <a:cxnLst/>
              <a:rect l="l" t="t" r="r" b="b"/>
              <a:pathLst>
                <a:path w="8436" h="14880" extrusionOk="0">
                  <a:moveTo>
                    <a:pt x="3668" y="0"/>
                  </a:moveTo>
                  <a:cubicBezTo>
                    <a:pt x="4201" y="4548"/>
                    <a:pt x="2401" y="9627"/>
                    <a:pt x="2401" y="9627"/>
                  </a:cubicBezTo>
                  <a:cubicBezTo>
                    <a:pt x="2685" y="7064"/>
                    <a:pt x="1626" y="1390"/>
                    <a:pt x="1625" y="1389"/>
                  </a:cubicBezTo>
                  <a:lnTo>
                    <a:pt x="1625" y="1389"/>
                  </a:lnTo>
                  <a:cubicBezTo>
                    <a:pt x="1927" y="4444"/>
                    <a:pt x="1174" y="8880"/>
                    <a:pt x="1174" y="8880"/>
                  </a:cubicBezTo>
                  <a:cubicBezTo>
                    <a:pt x="1035" y="7144"/>
                    <a:pt x="82" y="3126"/>
                    <a:pt x="81" y="3125"/>
                  </a:cubicBezTo>
                  <a:lnTo>
                    <a:pt x="81" y="3125"/>
                  </a:lnTo>
                  <a:cubicBezTo>
                    <a:pt x="591" y="7179"/>
                    <a:pt x="162" y="8880"/>
                    <a:pt x="1" y="10975"/>
                  </a:cubicBezTo>
                  <a:lnTo>
                    <a:pt x="6023" y="14879"/>
                  </a:lnTo>
                  <a:cubicBezTo>
                    <a:pt x="8435" y="7978"/>
                    <a:pt x="7735" y="1581"/>
                    <a:pt x="7735" y="1579"/>
                  </a:cubicBezTo>
                  <a:lnTo>
                    <a:pt x="7735" y="1579"/>
                  </a:lnTo>
                  <a:cubicBezTo>
                    <a:pt x="7729" y="6735"/>
                    <a:pt x="5328" y="11512"/>
                    <a:pt x="5328" y="11512"/>
                  </a:cubicBezTo>
                  <a:cubicBezTo>
                    <a:pt x="6740" y="6359"/>
                    <a:pt x="5849" y="1078"/>
                    <a:pt x="5849" y="1077"/>
                  </a:cubicBezTo>
                  <a:lnTo>
                    <a:pt x="5849" y="1077"/>
                  </a:lnTo>
                  <a:cubicBezTo>
                    <a:pt x="5849" y="5173"/>
                    <a:pt x="3841" y="10206"/>
                    <a:pt x="3841" y="10206"/>
                  </a:cubicBezTo>
                  <a:cubicBezTo>
                    <a:pt x="4617" y="6717"/>
                    <a:pt x="3668" y="4"/>
                    <a:pt x="3668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1"/>
            <p:cNvSpPr/>
            <p:nvPr/>
          </p:nvSpPr>
          <p:spPr>
            <a:xfrm>
              <a:off x="7527450" y="5096100"/>
              <a:ext cx="247750" cy="324125"/>
            </a:xfrm>
            <a:custGeom>
              <a:avLst/>
              <a:gdLst/>
              <a:ahLst/>
              <a:cxnLst/>
              <a:rect l="l" t="t" r="r" b="b"/>
              <a:pathLst>
                <a:path w="9910" h="12965" extrusionOk="0">
                  <a:moveTo>
                    <a:pt x="8006" y="0"/>
                  </a:moveTo>
                  <a:lnTo>
                    <a:pt x="8006" y="0"/>
                  </a:lnTo>
                  <a:cubicBezTo>
                    <a:pt x="8933" y="4744"/>
                    <a:pt x="7221" y="10361"/>
                    <a:pt x="7221" y="10361"/>
                  </a:cubicBezTo>
                  <a:cubicBezTo>
                    <a:pt x="7798" y="4941"/>
                    <a:pt x="5867" y="579"/>
                    <a:pt x="5867" y="578"/>
                  </a:cubicBezTo>
                  <a:lnTo>
                    <a:pt x="5867" y="578"/>
                  </a:lnTo>
                  <a:cubicBezTo>
                    <a:pt x="6623" y="4351"/>
                    <a:pt x="5397" y="10003"/>
                    <a:pt x="5397" y="10003"/>
                  </a:cubicBezTo>
                  <a:cubicBezTo>
                    <a:pt x="5582" y="6434"/>
                    <a:pt x="3292" y="796"/>
                    <a:pt x="3291" y="793"/>
                  </a:cubicBezTo>
                  <a:lnTo>
                    <a:pt x="3291" y="793"/>
                  </a:lnTo>
                  <a:cubicBezTo>
                    <a:pt x="4727" y="4692"/>
                    <a:pt x="3755" y="10275"/>
                    <a:pt x="3755" y="10275"/>
                  </a:cubicBezTo>
                  <a:cubicBezTo>
                    <a:pt x="3569" y="7811"/>
                    <a:pt x="1331" y="3212"/>
                    <a:pt x="1331" y="3211"/>
                  </a:cubicBezTo>
                  <a:lnTo>
                    <a:pt x="1331" y="3211"/>
                  </a:lnTo>
                  <a:cubicBezTo>
                    <a:pt x="2257" y="5849"/>
                    <a:pt x="2297" y="10275"/>
                    <a:pt x="2297" y="10275"/>
                  </a:cubicBezTo>
                  <a:cubicBezTo>
                    <a:pt x="1811" y="8788"/>
                    <a:pt x="1" y="5659"/>
                    <a:pt x="0" y="5659"/>
                  </a:cubicBezTo>
                  <a:lnTo>
                    <a:pt x="0" y="5659"/>
                  </a:lnTo>
                  <a:cubicBezTo>
                    <a:pt x="1342" y="9060"/>
                    <a:pt x="1208" y="10831"/>
                    <a:pt x="1435" y="12786"/>
                  </a:cubicBezTo>
                  <a:lnTo>
                    <a:pt x="8567" y="12965"/>
                  </a:lnTo>
                  <a:cubicBezTo>
                    <a:pt x="9910" y="5480"/>
                    <a:pt x="8007" y="2"/>
                    <a:pt x="800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ABE9D7"/>
            </a:gs>
            <a:gs pos="50000">
              <a:schemeClr val="dk2"/>
            </a:gs>
            <a:gs pos="100000">
              <a:srgbClr val="E4FDF6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sz="31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●"/>
              <a:defRPr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○"/>
              <a:defRPr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■"/>
              <a:defRPr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●"/>
              <a:defRPr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○"/>
              <a:defRPr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■"/>
              <a:defRPr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●"/>
              <a:defRPr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○"/>
              <a:defRPr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cope One"/>
              <a:buChar char="■"/>
              <a:defRPr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2" r:id="rId5"/>
    <p:sldLayoutId id="2147483673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p35"/>
          <p:cNvSpPr/>
          <p:nvPr/>
        </p:nvSpPr>
        <p:spPr>
          <a:xfrm>
            <a:off x="641211" y="2371282"/>
            <a:ext cx="5382600" cy="409500"/>
          </a:xfrm>
          <a:prstGeom prst="roundRect">
            <a:avLst>
              <a:gd name="adj" fmla="val 28358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7" name="Google Shape;2737;p35"/>
          <p:cNvSpPr txBox="1">
            <a:spLocks noGrp="1"/>
          </p:cNvSpPr>
          <p:nvPr>
            <p:ph type="ctrTitle"/>
          </p:nvPr>
        </p:nvSpPr>
        <p:spPr>
          <a:xfrm>
            <a:off x="641211" y="784269"/>
            <a:ext cx="5382600" cy="14492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</a:rPr>
              <a:t>Golf Companion Package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2738" name="Google Shape;2738;p35"/>
          <p:cNvSpPr txBox="1">
            <a:spLocks noGrp="1"/>
          </p:cNvSpPr>
          <p:nvPr>
            <p:ph type="subTitle" idx="1"/>
          </p:nvPr>
        </p:nvSpPr>
        <p:spPr>
          <a:xfrm>
            <a:off x="862377" y="2388911"/>
            <a:ext cx="4737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Dhun &amp; Tim</a:t>
            </a:r>
            <a:endParaRPr sz="1800" dirty="0"/>
          </a:p>
        </p:txBody>
      </p:sp>
      <p:grpSp>
        <p:nvGrpSpPr>
          <p:cNvPr id="2" name="Google Shape;2902;p38">
            <a:extLst>
              <a:ext uri="{FF2B5EF4-FFF2-40B4-BE49-F238E27FC236}">
                <a16:creationId xmlns:a16="http://schemas.microsoft.com/office/drawing/2014/main" id="{1A20BDF5-92CA-C227-229B-62B014B7E658}"/>
              </a:ext>
            </a:extLst>
          </p:cNvPr>
          <p:cNvGrpSpPr/>
          <p:nvPr/>
        </p:nvGrpSpPr>
        <p:grpSpPr>
          <a:xfrm>
            <a:off x="6273931" y="3387646"/>
            <a:ext cx="1822001" cy="1513275"/>
            <a:chOff x="4801425" y="1545850"/>
            <a:chExt cx="934750" cy="762625"/>
          </a:xfrm>
        </p:grpSpPr>
        <p:sp>
          <p:nvSpPr>
            <p:cNvPr id="3" name="Google Shape;2903;p38">
              <a:extLst>
                <a:ext uri="{FF2B5EF4-FFF2-40B4-BE49-F238E27FC236}">
                  <a16:creationId xmlns:a16="http://schemas.microsoft.com/office/drawing/2014/main" id="{F6ABB340-E5E7-A426-62FE-462842CEF3A2}"/>
                </a:ext>
              </a:extLst>
            </p:cNvPr>
            <p:cNvSpPr/>
            <p:nvPr/>
          </p:nvSpPr>
          <p:spPr>
            <a:xfrm>
              <a:off x="4929175" y="1954625"/>
              <a:ext cx="44750" cy="36525"/>
            </a:xfrm>
            <a:custGeom>
              <a:avLst/>
              <a:gdLst/>
              <a:ahLst/>
              <a:cxnLst/>
              <a:rect l="l" t="t" r="r" b="b"/>
              <a:pathLst>
                <a:path w="1790" h="1461" extrusionOk="0">
                  <a:moveTo>
                    <a:pt x="832" y="0"/>
                  </a:moveTo>
                  <a:cubicBezTo>
                    <a:pt x="708" y="0"/>
                    <a:pt x="587" y="37"/>
                    <a:pt x="483" y="131"/>
                  </a:cubicBezTo>
                  <a:cubicBezTo>
                    <a:pt x="1" y="568"/>
                    <a:pt x="438" y="1140"/>
                    <a:pt x="690" y="1461"/>
                  </a:cubicBezTo>
                  <a:lnTo>
                    <a:pt x="1790" y="479"/>
                  </a:lnTo>
                  <a:cubicBezTo>
                    <a:pt x="1790" y="479"/>
                    <a:pt x="1283" y="0"/>
                    <a:pt x="832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904;p38">
              <a:extLst>
                <a:ext uri="{FF2B5EF4-FFF2-40B4-BE49-F238E27FC236}">
                  <a16:creationId xmlns:a16="http://schemas.microsoft.com/office/drawing/2014/main" id="{D7CE30D9-D9A6-BB7D-5DE0-1B123B3D1D51}"/>
                </a:ext>
              </a:extLst>
            </p:cNvPr>
            <p:cNvSpPr/>
            <p:nvPr/>
          </p:nvSpPr>
          <p:spPr>
            <a:xfrm>
              <a:off x="5160100" y="1917150"/>
              <a:ext cx="11400" cy="10825"/>
            </a:xfrm>
            <a:custGeom>
              <a:avLst/>
              <a:gdLst/>
              <a:ahLst/>
              <a:cxnLst/>
              <a:rect l="l" t="t" r="r" b="b"/>
              <a:pathLst>
                <a:path w="456" h="433" extrusionOk="0">
                  <a:moveTo>
                    <a:pt x="114" y="0"/>
                  </a:moveTo>
                  <a:cubicBezTo>
                    <a:pt x="92" y="0"/>
                    <a:pt x="72" y="7"/>
                    <a:pt x="57" y="20"/>
                  </a:cubicBezTo>
                  <a:cubicBezTo>
                    <a:pt x="1" y="65"/>
                    <a:pt x="29" y="195"/>
                    <a:pt x="125" y="306"/>
                  </a:cubicBezTo>
                  <a:cubicBezTo>
                    <a:pt x="195" y="384"/>
                    <a:pt x="277" y="433"/>
                    <a:pt x="337" y="433"/>
                  </a:cubicBezTo>
                  <a:cubicBezTo>
                    <a:pt x="360" y="433"/>
                    <a:pt x="379" y="426"/>
                    <a:pt x="394" y="413"/>
                  </a:cubicBezTo>
                  <a:cubicBezTo>
                    <a:pt x="456" y="368"/>
                    <a:pt x="422" y="239"/>
                    <a:pt x="332" y="127"/>
                  </a:cubicBezTo>
                  <a:cubicBezTo>
                    <a:pt x="262" y="48"/>
                    <a:pt x="177" y="0"/>
                    <a:pt x="114" y="0"/>
                  </a:cubicBezTo>
                  <a:close/>
                </a:path>
              </a:pathLst>
            </a:custGeom>
            <a:solidFill>
              <a:srgbClr val="726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905;p38">
              <a:extLst>
                <a:ext uri="{FF2B5EF4-FFF2-40B4-BE49-F238E27FC236}">
                  <a16:creationId xmlns:a16="http://schemas.microsoft.com/office/drawing/2014/main" id="{CA247F38-9D7E-DB27-2298-718574026AFF}"/>
                </a:ext>
              </a:extLst>
            </p:cNvPr>
            <p:cNvSpPr/>
            <p:nvPr/>
          </p:nvSpPr>
          <p:spPr>
            <a:xfrm>
              <a:off x="5111875" y="2164450"/>
              <a:ext cx="51500" cy="45150"/>
            </a:xfrm>
            <a:custGeom>
              <a:avLst/>
              <a:gdLst/>
              <a:ahLst/>
              <a:cxnLst/>
              <a:rect l="l" t="t" r="r" b="b"/>
              <a:pathLst>
                <a:path w="2060" h="1806" extrusionOk="0">
                  <a:moveTo>
                    <a:pt x="506" y="0"/>
                  </a:moveTo>
                  <a:lnTo>
                    <a:pt x="1" y="735"/>
                  </a:lnTo>
                  <a:lnTo>
                    <a:pt x="1554" y="1806"/>
                  </a:lnTo>
                  <a:lnTo>
                    <a:pt x="2059" y="1065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906;p38">
              <a:extLst>
                <a:ext uri="{FF2B5EF4-FFF2-40B4-BE49-F238E27FC236}">
                  <a16:creationId xmlns:a16="http://schemas.microsoft.com/office/drawing/2014/main" id="{5024A5C0-817A-B24F-7CE3-7B6B3F2C6883}"/>
                </a:ext>
              </a:extLst>
            </p:cNvPr>
            <p:cNvSpPr/>
            <p:nvPr/>
          </p:nvSpPr>
          <p:spPr>
            <a:xfrm>
              <a:off x="4918375" y="2182625"/>
              <a:ext cx="30875" cy="18175"/>
            </a:xfrm>
            <a:custGeom>
              <a:avLst/>
              <a:gdLst/>
              <a:ahLst/>
              <a:cxnLst/>
              <a:rect l="l" t="t" r="r" b="b"/>
              <a:pathLst>
                <a:path w="1235" h="727" extrusionOk="0">
                  <a:moveTo>
                    <a:pt x="151" y="1"/>
                  </a:moveTo>
                  <a:cubicBezTo>
                    <a:pt x="104" y="1"/>
                    <a:pt x="71" y="12"/>
                    <a:pt x="57" y="35"/>
                  </a:cubicBezTo>
                  <a:cubicBezTo>
                    <a:pt x="0" y="125"/>
                    <a:pt x="213" y="345"/>
                    <a:pt x="528" y="524"/>
                  </a:cubicBezTo>
                  <a:cubicBezTo>
                    <a:pt x="754" y="653"/>
                    <a:pt x="969" y="727"/>
                    <a:pt x="1090" y="727"/>
                  </a:cubicBezTo>
                  <a:cubicBezTo>
                    <a:pt x="1137" y="727"/>
                    <a:pt x="1170" y="716"/>
                    <a:pt x="1184" y="692"/>
                  </a:cubicBezTo>
                  <a:cubicBezTo>
                    <a:pt x="1235" y="602"/>
                    <a:pt x="1021" y="384"/>
                    <a:pt x="713" y="204"/>
                  </a:cubicBezTo>
                  <a:cubicBezTo>
                    <a:pt x="487" y="75"/>
                    <a:pt x="272" y="1"/>
                    <a:pt x="151" y="1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907;p38">
              <a:extLst>
                <a:ext uri="{FF2B5EF4-FFF2-40B4-BE49-F238E27FC236}">
                  <a16:creationId xmlns:a16="http://schemas.microsoft.com/office/drawing/2014/main" id="{965FCEED-4178-2B41-E094-E0AD248965A7}"/>
                </a:ext>
              </a:extLst>
            </p:cNvPr>
            <p:cNvSpPr/>
            <p:nvPr/>
          </p:nvSpPr>
          <p:spPr>
            <a:xfrm>
              <a:off x="4914750" y="2190275"/>
              <a:ext cx="30700" cy="18175"/>
            </a:xfrm>
            <a:custGeom>
              <a:avLst/>
              <a:gdLst/>
              <a:ahLst/>
              <a:cxnLst/>
              <a:rect l="l" t="t" r="r" b="b"/>
              <a:pathLst>
                <a:path w="1228" h="727" extrusionOk="0">
                  <a:moveTo>
                    <a:pt x="149" y="0"/>
                  </a:moveTo>
                  <a:cubicBezTo>
                    <a:pt x="100" y="0"/>
                    <a:pt x="65" y="13"/>
                    <a:pt x="50" y="39"/>
                  </a:cubicBezTo>
                  <a:cubicBezTo>
                    <a:pt x="0" y="122"/>
                    <a:pt x="207" y="342"/>
                    <a:pt x="521" y="521"/>
                  </a:cubicBezTo>
                  <a:cubicBezTo>
                    <a:pt x="746" y="649"/>
                    <a:pt x="960" y="726"/>
                    <a:pt x="1082" y="726"/>
                  </a:cubicBezTo>
                  <a:cubicBezTo>
                    <a:pt x="1130" y="726"/>
                    <a:pt x="1164" y="715"/>
                    <a:pt x="1178" y="689"/>
                  </a:cubicBezTo>
                  <a:cubicBezTo>
                    <a:pt x="1228" y="604"/>
                    <a:pt x="1015" y="386"/>
                    <a:pt x="707" y="207"/>
                  </a:cubicBezTo>
                  <a:cubicBezTo>
                    <a:pt x="483" y="75"/>
                    <a:pt x="272" y="0"/>
                    <a:pt x="149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908;p38">
              <a:extLst>
                <a:ext uri="{FF2B5EF4-FFF2-40B4-BE49-F238E27FC236}">
                  <a16:creationId xmlns:a16="http://schemas.microsoft.com/office/drawing/2014/main" id="{344B2296-63C4-4698-7E2D-46EAAE51CF88}"/>
                </a:ext>
              </a:extLst>
            </p:cNvPr>
            <p:cNvSpPr/>
            <p:nvPr/>
          </p:nvSpPr>
          <p:spPr>
            <a:xfrm>
              <a:off x="4909125" y="2197700"/>
              <a:ext cx="30875" cy="18200"/>
            </a:xfrm>
            <a:custGeom>
              <a:avLst/>
              <a:gdLst/>
              <a:ahLst/>
              <a:cxnLst/>
              <a:rect l="l" t="t" r="r" b="b"/>
              <a:pathLst>
                <a:path w="1235" h="728" extrusionOk="0">
                  <a:moveTo>
                    <a:pt x="150" y="0"/>
                  </a:moveTo>
                  <a:cubicBezTo>
                    <a:pt x="100" y="0"/>
                    <a:pt x="65" y="12"/>
                    <a:pt x="50" y="38"/>
                  </a:cubicBezTo>
                  <a:cubicBezTo>
                    <a:pt x="0" y="123"/>
                    <a:pt x="213" y="341"/>
                    <a:pt x="528" y="521"/>
                  </a:cubicBezTo>
                  <a:cubicBezTo>
                    <a:pt x="751" y="653"/>
                    <a:pt x="964" y="727"/>
                    <a:pt x="1086" y="727"/>
                  </a:cubicBezTo>
                  <a:cubicBezTo>
                    <a:pt x="1135" y="727"/>
                    <a:pt x="1169" y="715"/>
                    <a:pt x="1184" y="690"/>
                  </a:cubicBezTo>
                  <a:cubicBezTo>
                    <a:pt x="1235" y="605"/>
                    <a:pt x="1021" y="387"/>
                    <a:pt x="712" y="206"/>
                  </a:cubicBezTo>
                  <a:cubicBezTo>
                    <a:pt x="489" y="75"/>
                    <a:pt x="274" y="0"/>
                    <a:pt x="150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909;p38">
              <a:extLst>
                <a:ext uri="{FF2B5EF4-FFF2-40B4-BE49-F238E27FC236}">
                  <a16:creationId xmlns:a16="http://schemas.microsoft.com/office/drawing/2014/main" id="{C3BF29FD-CEEC-FAF8-FDEA-39343E06D073}"/>
                </a:ext>
              </a:extLst>
            </p:cNvPr>
            <p:cNvSpPr/>
            <p:nvPr/>
          </p:nvSpPr>
          <p:spPr>
            <a:xfrm>
              <a:off x="4904200" y="2244075"/>
              <a:ext cx="177425" cy="9450"/>
            </a:xfrm>
            <a:custGeom>
              <a:avLst/>
              <a:gdLst/>
              <a:ahLst/>
              <a:cxnLst/>
              <a:rect l="l" t="t" r="r" b="b"/>
              <a:pathLst>
                <a:path w="7097" h="378" extrusionOk="0">
                  <a:moveTo>
                    <a:pt x="6271" y="0"/>
                  </a:moveTo>
                  <a:lnTo>
                    <a:pt x="29" y="175"/>
                  </a:lnTo>
                  <a:lnTo>
                    <a:pt x="1" y="310"/>
                  </a:lnTo>
                  <a:lnTo>
                    <a:pt x="7096" y="377"/>
                  </a:lnTo>
                  <a:lnTo>
                    <a:pt x="6271" y="0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910;p38">
              <a:extLst>
                <a:ext uri="{FF2B5EF4-FFF2-40B4-BE49-F238E27FC236}">
                  <a16:creationId xmlns:a16="http://schemas.microsoft.com/office/drawing/2014/main" id="{F02051CA-967E-0ADE-3E91-90E9FD61C9DE}"/>
                </a:ext>
              </a:extLst>
            </p:cNvPr>
            <p:cNvSpPr/>
            <p:nvPr/>
          </p:nvSpPr>
          <p:spPr>
            <a:xfrm>
              <a:off x="4903225" y="2169050"/>
              <a:ext cx="44350" cy="80400"/>
            </a:xfrm>
            <a:custGeom>
              <a:avLst/>
              <a:gdLst/>
              <a:ahLst/>
              <a:cxnLst/>
              <a:rect l="l" t="t" r="r" b="b"/>
              <a:pathLst>
                <a:path w="1774" h="3216" extrusionOk="0">
                  <a:moveTo>
                    <a:pt x="1560" y="1"/>
                  </a:moveTo>
                  <a:lnTo>
                    <a:pt x="1" y="3092"/>
                  </a:lnTo>
                  <a:lnTo>
                    <a:pt x="151" y="3215"/>
                  </a:lnTo>
                  <a:lnTo>
                    <a:pt x="1774" y="34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11;p38">
              <a:extLst>
                <a:ext uri="{FF2B5EF4-FFF2-40B4-BE49-F238E27FC236}">
                  <a16:creationId xmlns:a16="http://schemas.microsoft.com/office/drawing/2014/main" id="{35237C9B-1661-B594-234C-E42019C4319C}"/>
                </a:ext>
              </a:extLst>
            </p:cNvPr>
            <p:cNvSpPr/>
            <p:nvPr/>
          </p:nvSpPr>
          <p:spPr>
            <a:xfrm>
              <a:off x="5071050" y="1925650"/>
              <a:ext cx="90900" cy="90875"/>
            </a:xfrm>
            <a:custGeom>
              <a:avLst/>
              <a:gdLst/>
              <a:ahLst/>
              <a:cxnLst/>
              <a:rect l="l" t="t" r="r" b="b"/>
              <a:pathLst>
                <a:path w="3636" h="3635" extrusionOk="0">
                  <a:moveTo>
                    <a:pt x="3462" y="0"/>
                  </a:moveTo>
                  <a:lnTo>
                    <a:pt x="1" y="3461"/>
                  </a:lnTo>
                  <a:lnTo>
                    <a:pt x="176" y="3635"/>
                  </a:lnTo>
                  <a:lnTo>
                    <a:pt x="3636" y="174"/>
                  </a:lnTo>
                  <a:lnTo>
                    <a:pt x="3462" y="0"/>
                  </a:lnTo>
                  <a:close/>
                </a:path>
              </a:pathLst>
            </a:custGeom>
            <a:solidFill>
              <a:srgbClr val="726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912;p38">
              <a:extLst>
                <a:ext uri="{FF2B5EF4-FFF2-40B4-BE49-F238E27FC236}">
                  <a16:creationId xmlns:a16="http://schemas.microsoft.com/office/drawing/2014/main" id="{73060663-AB30-38DA-BB94-99A69422CA24}"/>
                </a:ext>
              </a:extLst>
            </p:cNvPr>
            <p:cNvSpPr/>
            <p:nvPr/>
          </p:nvSpPr>
          <p:spPr>
            <a:xfrm>
              <a:off x="5274400" y="2049575"/>
              <a:ext cx="80075" cy="167600"/>
            </a:xfrm>
            <a:custGeom>
              <a:avLst/>
              <a:gdLst/>
              <a:ahLst/>
              <a:cxnLst/>
              <a:rect l="l" t="t" r="r" b="b"/>
              <a:pathLst>
                <a:path w="3203" h="6704" extrusionOk="0">
                  <a:moveTo>
                    <a:pt x="2367" y="1"/>
                  </a:moveTo>
                  <a:lnTo>
                    <a:pt x="0" y="6221"/>
                  </a:lnTo>
                  <a:lnTo>
                    <a:pt x="1375" y="6703"/>
                  </a:lnTo>
                  <a:lnTo>
                    <a:pt x="3203" y="477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EDD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13;p38">
              <a:extLst>
                <a:ext uri="{FF2B5EF4-FFF2-40B4-BE49-F238E27FC236}">
                  <a16:creationId xmlns:a16="http://schemas.microsoft.com/office/drawing/2014/main" id="{C8A2E48B-4176-69A4-E89F-030E81078D59}"/>
                </a:ext>
              </a:extLst>
            </p:cNvPr>
            <p:cNvSpPr/>
            <p:nvPr/>
          </p:nvSpPr>
          <p:spPr>
            <a:xfrm>
              <a:off x="5117775" y="2198100"/>
              <a:ext cx="179500" cy="24125"/>
            </a:xfrm>
            <a:custGeom>
              <a:avLst/>
              <a:gdLst/>
              <a:ahLst/>
              <a:cxnLst/>
              <a:rect l="l" t="t" r="r" b="b"/>
              <a:pathLst>
                <a:path w="7180" h="965" extrusionOk="0">
                  <a:moveTo>
                    <a:pt x="0" y="0"/>
                  </a:moveTo>
                  <a:lnTo>
                    <a:pt x="0" y="964"/>
                  </a:lnTo>
                  <a:lnTo>
                    <a:pt x="7179" y="964"/>
                  </a:lnTo>
                  <a:lnTo>
                    <a:pt x="7179" y="0"/>
                  </a:lnTo>
                  <a:close/>
                </a:path>
              </a:pathLst>
            </a:custGeom>
            <a:solidFill>
              <a:srgbClr val="EDD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14;p38">
              <a:extLst>
                <a:ext uri="{FF2B5EF4-FFF2-40B4-BE49-F238E27FC236}">
                  <a16:creationId xmlns:a16="http://schemas.microsoft.com/office/drawing/2014/main" id="{D5FDD0E9-5CF7-7293-3142-A7929664890C}"/>
                </a:ext>
              </a:extLst>
            </p:cNvPr>
            <p:cNvSpPr/>
            <p:nvPr/>
          </p:nvSpPr>
          <p:spPr>
            <a:xfrm>
              <a:off x="4983150" y="2237900"/>
              <a:ext cx="706625" cy="18400"/>
            </a:xfrm>
            <a:custGeom>
              <a:avLst/>
              <a:gdLst/>
              <a:ahLst/>
              <a:cxnLst/>
              <a:rect l="l" t="t" r="r" b="b"/>
              <a:pathLst>
                <a:path w="28265" h="736" extrusionOk="0">
                  <a:moveTo>
                    <a:pt x="1" y="1"/>
                  </a:moveTo>
                  <a:lnTo>
                    <a:pt x="410" y="736"/>
                  </a:lnTo>
                  <a:lnTo>
                    <a:pt x="28265" y="736"/>
                  </a:lnTo>
                  <a:lnTo>
                    <a:pt x="28265" y="1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915;p38">
              <a:extLst>
                <a:ext uri="{FF2B5EF4-FFF2-40B4-BE49-F238E27FC236}">
                  <a16:creationId xmlns:a16="http://schemas.microsoft.com/office/drawing/2014/main" id="{9DF60058-2CC0-CE64-5D3D-568FA10E2866}"/>
                </a:ext>
              </a:extLst>
            </p:cNvPr>
            <p:cNvSpPr/>
            <p:nvPr/>
          </p:nvSpPr>
          <p:spPr>
            <a:xfrm>
              <a:off x="5647950" y="2018050"/>
              <a:ext cx="11550" cy="39575"/>
            </a:xfrm>
            <a:custGeom>
              <a:avLst/>
              <a:gdLst/>
              <a:ahLst/>
              <a:cxnLst/>
              <a:rect l="l" t="t" r="r" b="b"/>
              <a:pathLst>
                <a:path w="462" h="1583" extrusionOk="0">
                  <a:moveTo>
                    <a:pt x="1" y="1"/>
                  </a:moveTo>
                  <a:lnTo>
                    <a:pt x="1" y="1582"/>
                  </a:lnTo>
                  <a:lnTo>
                    <a:pt x="461" y="1582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472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16;p38">
              <a:extLst>
                <a:ext uri="{FF2B5EF4-FFF2-40B4-BE49-F238E27FC236}">
                  <a16:creationId xmlns:a16="http://schemas.microsoft.com/office/drawing/2014/main" id="{68619B32-BE74-8CBB-6F75-3C8C463F03F3}"/>
                </a:ext>
              </a:extLst>
            </p:cNvPr>
            <p:cNvSpPr/>
            <p:nvPr/>
          </p:nvSpPr>
          <p:spPr>
            <a:xfrm>
              <a:off x="5530175" y="2018050"/>
              <a:ext cx="11525" cy="39575"/>
            </a:xfrm>
            <a:custGeom>
              <a:avLst/>
              <a:gdLst/>
              <a:ahLst/>
              <a:cxnLst/>
              <a:rect l="l" t="t" r="r" b="b"/>
              <a:pathLst>
                <a:path w="461" h="1583" extrusionOk="0">
                  <a:moveTo>
                    <a:pt x="0" y="1"/>
                  </a:moveTo>
                  <a:lnTo>
                    <a:pt x="0" y="1582"/>
                  </a:lnTo>
                  <a:lnTo>
                    <a:pt x="461" y="1582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472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17;p38">
              <a:extLst>
                <a:ext uri="{FF2B5EF4-FFF2-40B4-BE49-F238E27FC236}">
                  <a16:creationId xmlns:a16="http://schemas.microsoft.com/office/drawing/2014/main" id="{C5D89A66-271B-4955-3237-977E8167277E}"/>
                </a:ext>
              </a:extLst>
            </p:cNvPr>
            <p:cNvSpPr/>
            <p:nvPr/>
          </p:nvSpPr>
          <p:spPr>
            <a:xfrm>
              <a:off x="5351800" y="2018050"/>
              <a:ext cx="11525" cy="39575"/>
            </a:xfrm>
            <a:custGeom>
              <a:avLst/>
              <a:gdLst/>
              <a:ahLst/>
              <a:cxnLst/>
              <a:rect l="l" t="t" r="r" b="b"/>
              <a:pathLst>
                <a:path w="461" h="1583" extrusionOk="0">
                  <a:moveTo>
                    <a:pt x="1" y="1"/>
                  </a:moveTo>
                  <a:lnTo>
                    <a:pt x="1" y="1582"/>
                  </a:lnTo>
                  <a:lnTo>
                    <a:pt x="461" y="1582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472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18;p38">
              <a:extLst>
                <a:ext uri="{FF2B5EF4-FFF2-40B4-BE49-F238E27FC236}">
                  <a16:creationId xmlns:a16="http://schemas.microsoft.com/office/drawing/2014/main" id="{51985AB3-474D-A987-FA2B-60004655C19A}"/>
                </a:ext>
              </a:extLst>
            </p:cNvPr>
            <p:cNvSpPr/>
            <p:nvPr/>
          </p:nvSpPr>
          <p:spPr>
            <a:xfrm>
              <a:off x="5451525" y="2018050"/>
              <a:ext cx="11625" cy="39575"/>
            </a:xfrm>
            <a:custGeom>
              <a:avLst/>
              <a:gdLst/>
              <a:ahLst/>
              <a:cxnLst/>
              <a:rect l="l" t="t" r="r" b="b"/>
              <a:pathLst>
                <a:path w="465" h="1583" extrusionOk="0">
                  <a:moveTo>
                    <a:pt x="0" y="1"/>
                  </a:moveTo>
                  <a:lnTo>
                    <a:pt x="0" y="1582"/>
                  </a:lnTo>
                  <a:lnTo>
                    <a:pt x="465" y="1582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472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19;p38">
              <a:extLst>
                <a:ext uri="{FF2B5EF4-FFF2-40B4-BE49-F238E27FC236}">
                  <a16:creationId xmlns:a16="http://schemas.microsoft.com/office/drawing/2014/main" id="{2056665D-5A90-1696-C148-822170E93236}"/>
                </a:ext>
              </a:extLst>
            </p:cNvPr>
            <p:cNvSpPr/>
            <p:nvPr/>
          </p:nvSpPr>
          <p:spPr>
            <a:xfrm>
              <a:off x="5332725" y="2049725"/>
              <a:ext cx="346125" cy="19800"/>
            </a:xfrm>
            <a:custGeom>
              <a:avLst/>
              <a:gdLst/>
              <a:ahLst/>
              <a:cxnLst/>
              <a:rect l="l" t="t" r="r" b="b"/>
              <a:pathLst>
                <a:path w="13845" h="792" extrusionOk="0">
                  <a:moveTo>
                    <a:pt x="0" y="0"/>
                  </a:moveTo>
                  <a:lnTo>
                    <a:pt x="0" y="792"/>
                  </a:lnTo>
                  <a:lnTo>
                    <a:pt x="13844" y="792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472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20;p38">
              <a:extLst>
                <a:ext uri="{FF2B5EF4-FFF2-40B4-BE49-F238E27FC236}">
                  <a16:creationId xmlns:a16="http://schemas.microsoft.com/office/drawing/2014/main" id="{208F60DF-5070-0DAB-2C25-B3775027DF7B}"/>
                </a:ext>
              </a:extLst>
            </p:cNvPr>
            <p:cNvSpPr/>
            <p:nvPr/>
          </p:nvSpPr>
          <p:spPr>
            <a:xfrm>
              <a:off x="4801425" y="1936000"/>
              <a:ext cx="347225" cy="313975"/>
            </a:xfrm>
            <a:custGeom>
              <a:avLst/>
              <a:gdLst/>
              <a:ahLst/>
              <a:cxnLst/>
              <a:rect l="l" t="t" r="r" b="b"/>
              <a:pathLst>
                <a:path w="13889" h="12559" extrusionOk="0">
                  <a:moveTo>
                    <a:pt x="7663" y="1"/>
                  </a:moveTo>
                  <a:lnTo>
                    <a:pt x="1" y="7169"/>
                  </a:lnTo>
                  <a:lnTo>
                    <a:pt x="539" y="8403"/>
                  </a:lnTo>
                  <a:cubicBezTo>
                    <a:pt x="657" y="8395"/>
                    <a:pt x="774" y="8391"/>
                    <a:pt x="891" y="8391"/>
                  </a:cubicBezTo>
                  <a:cubicBezTo>
                    <a:pt x="3483" y="8391"/>
                    <a:pt x="5924" y="10429"/>
                    <a:pt x="6916" y="12559"/>
                  </a:cubicBezTo>
                  <a:lnTo>
                    <a:pt x="13889" y="12559"/>
                  </a:lnTo>
                  <a:lnTo>
                    <a:pt x="11022" y="1039"/>
                  </a:lnTo>
                  <a:lnTo>
                    <a:pt x="7663" y="1"/>
                  </a:ln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21;p38">
              <a:extLst>
                <a:ext uri="{FF2B5EF4-FFF2-40B4-BE49-F238E27FC236}">
                  <a16:creationId xmlns:a16="http://schemas.microsoft.com/office/drawing/2014/main" id="{5BB2DD02-89D7-A5E1-05EB-2A999B4E655A}"/>
                </a:ext>
              </a:extLst>
            </p:cNvPr>
            <p:cNvSpPr/>
            <p:nvPr/>
          </p:nvSpPr>
          <p:spPr>
            <a:xfrm>
              <a:off x="4802275" y="1936000"/>
              <a:ext cx="312725" cy="178400"/>
            </a:xfrm>
            <a:custGeom>
              <a:avLst/>
              <a:gdLst/>
              <a:ahLst/>
              <a:cxnLst/>
              <a:rect l="l" t="t" r="r" b="b"/>
              <a:pathLst>
                <a:path w="12509" h="7136" extrusionOk="0">
                  <a:moveTo>
                    <a:pt x="7629" y="1"/>
                  </a:moveTo>
                  <a:lnTo>
                    <a:pt x="0" y="7135"/>
                  </a:lnTo>
                  <a:lnTo>
                    <a:pt x="12509" y="7135"/>
                  </a:lnTo>
                  <a:lnTo>
                    <a:pt x="10988" y="1039"/>
                  </a:lnTo>
                  <a:lnTo>
                    <a:pt x="7629" y="1"/>
                  </a:ln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22;p38">
              <a:extLst>
                <a:ext uri="{FF2B5EF4-FFF2-40B4-BE49-F238E27FC236}">
                  <a16:creationId xmlns:a16="http://schemas.microsoft.com/office/drawing/2014/main" id="{290695F8-71DE-16FF-00CF-4C049852EBB7}"/>
                </a:ext>
              </a:extLst>
            </p:cNvPr>
            <p:cNvSpPr/>
            <p:nvPr/>
          </p:nvSpPr>
          <p:spPr>
            <a:xfrm>
              <a:off x="4842075" y="1949775"/>
              <a:ext cx="163950" cy="164350"/>
            </a:xfrm>
            <a:custGeom>
              <a:avLst/>
              <a:gdLst/>
              <a:ahLst/>
              <a:cxnLst/>
              <a:rect l="l" t="t" r="r" b="b"/>
              <a:pathLst>
                <a:path w="6558" h="6574" extrusionOk="0">
                  <a:moveTo>
                    <a:pt x="6345" y="0"/>
                  </a:moveTo>
                  <a:lnTo>
                    <a:pt x="1" y="6574"/>
                  </a:lnTo>
                  <a:lnTo>
                    <a:pt x="125" y="6574"/>
                  </a:lnTo>
                  <a:lnTo>
                    <a:pt x="6558" y="117"/>
                  </a:lnTo>
                  <a:lnTo>
                    <a:pt x="6345" y="0"/>
                  </a:ln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23;p38">
              <a:extLst>
                <a:ext uri="{FF2B5EF4-FFF2-40B4-BE49-F238E27FC236}">
                  <a16:creationId xmlns:a16="http://schemas.microsoft.com/office/drawing/2014/main" id="{F8335483-68A2-B171-8C6D-6A882C4096FC}"/>
                </a:ext>
              </a:extLst>
            </p:cNvPr>
            <p:cNvSpPr/>
            <p:nvPr/>
          </p:nvSpPr>
          <p:spPr>
            <a:xfrm>
              <a:off x="5282100" y="2060825"/>
              <a:ext cx="419025" cy="160725"/>
            </a:xfrm>
            <a:custGeom>
              <a:avLst/>
              <a:gdLst/>
              <a:ahLst/>
              <a:cxnLst/>
              <a:rect l="l" t="t" r="r" b="b"/>
              <a:pathLst>
                <a:path w="16761" h="6429" extrusionOk="0">
                  <a:moveTo>
                    <a:pt x="2043" y="1"/>
                  </a:moveTo>
                  <a:lnTo>
                    <a:pt x="1" y="6327"/>
                  </a:lnTo>
                  <a:lnTo>
                    <a:pt x="16760" y="6428"/>
                  </a:lnTo>
                  <a:lnTo>
                    <a:pt x="16553" y="1094"/>
                  </a:lnTo>
                  <a:cubicBezTo>
                    <a:pt x="16530" y="482"/>
                    <a:pt x="16032" y="1"/>
                    <a:pt x="15414" y="1"/>
                  </a:cubicBez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24;p38">
              <a:extLst>
                <a:ext uri="{FF2B5EF4-FFF2-40B4-BE49-F238E27FC236}">
                  <a16:creationId xmlns:a16="http://schemas.microsoft.com/office/drawing/2014/main" id="{967B8ADB-2887-F1A9-B3AE-77F7DEAB8D10}"/>
                </a:ext>
              </a:extLst>
            </p:cNvPr>
            <p:cNvSpPr/>
            <p:nvPr/>
          </p:nvSpPr>
          <p:spPr>
            <a:xfrm>
              <a:off x="5315900" y="2060825"/>
              <a:ext cx="381000" cy="53575"/>
            </a:xfrm>
            <a:custGeom>
              <a:avLst/>
              <a:gdLst/>
              <a:ahLst/>
              <a:cxnLst/>
              <a:rect l="l" t="t" r="r" b="b"/>
              <a:pathLst>
                <a:path w="15240" h="2143" extrusionOk="0">
                  <a:moveTo>
                    <a:pt x="691" y="1"/>
                  </a:moveTo>
                  <a:lnTo>
                    <a:pt x="0" y="2142"/>
                  </a:lnTo>
                  <a:lnTo>
                    <a:pt x="15240" y="2142"/>
                  </a:lnTo>
                  <a:lnTo>
                    <a:pt x="15201" y="1094"/>
                  </a:lnTo>
                  <a:cubicBezTo>
                    <a:pt x="15178" y="482"/>
                    <a:pt x="14680" y="1"/>
                    <a:pt x="1406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25;p38">
              <a:extLst>
                <a:ext uri="{FF2B5EF4-FFF2-40B4-BE49-F238E27FC236}">
                  <a16:creationId xmlns:a16="http://schemas.microsoft.com/office/drawing/2014/main" id="{663B7D97-62D6-B19A-B37A-288161B246C9}"/>
                </a:ext>
              </a:extLst>
            </p:cNvPr>
            <p:cNvSpPr/>
            <p:nvPr/>
          </p:nvSpPr>
          <p:spPr>
            <a:xfrm>
              <a:off x="5301900" y="1814300"/>
              <a:ext cx="182725" cy="224950"/>
            </a:xfrm>
            <a:custGeom>
              <a:avLst/>
              <a:gdLst/>
              <a:ahLst/>
              <a:cxnLst/>
              <a:rect l="l" t="t" r="r" b="b"/>
              <a:pathLst>
                <a:path w="7309" h="8998" extrusionOk="0">
                  <a:moveTo>
                    <a:pt x="7029" y="1"/>
                  </a:moveTo>
                  <a:cubicBezTo>
                    <a:pt x="4714" y="1"/>
                    <a:pt x="4942" y="6476"/>
                    <a:pt x="4947" y="6658"/>
                  </a:cubicBezTo>
                  <a:cubicBezTo>
                    <a:pt x="4947" y="6771"/>
                    <a:pt x="4902" y="6877"/>
                    <a:pt x="4823" y="6955"/>
                  </a:cubicBezTo>
                  <a:cubicBezTo>
                    <a:pt x="4745" y="7028"/>
                    <a:pt x="4639" y="7074"/>
                    <a:pt x="4531" y="7074"/>
                  </a:cubicBezTo>
                  <a:lnTo>
                    <a:pt x="1212" y="7074"/>
                  </a:lnTo>
                  <a:cubicBezTo>
                    <a:pt x="544" y="7074"/>
                    <a:pt x="0" y="7421"/>
                    <a:pt x="0" y="7848"/>
                  </a:cubicBezTo>
                  <a:lnTo>
                    <a:pt x="0" y="8464"/>
                  </a:lnTo>
                  <a:cubicBezTo>
                    <a:pt x="0" y="8756"/>
                    <a:pt x="241" y="8997"/>
                    <a:pt x="539" y="8997"/>
                  </a:cubicBezTo>
                  <a:lnTo>
                    <a:pt x="6602" y="8997"/>
                  </a:lnTo>
                  <a:cubicBezTo>
                    <a:pt x="6944" y="8997"/>
                    <a:pt x="7218" y="8723"/>
                    <a:pt x="7218" y="8386"/>
                  </a:cubicBezTo>
                  <a:lnTo>
                    <a:pt x="7218" y="7185"/>
                  </a:lnTo>
                  <a:lnTo>
                    <a:pt x="7218" y="7074"/>
                  </a:lnTo>
                  <a:lnTo>
                    <a:pt x="7218" y="6681"/>
                  </a:lnTo>
                  <a:cubicBezTo>
                    <a:pt x="7050" y="5744"/>
                    <a:pt x="7308" y="17"/>
                    <a:pt x="7151" y="6"/>
                  </a:cubicBezTo>
                  <a:cubicBezTo>
                    <a:pt x="7110" y="3"/>
                    <a:pt x="7069" y="1"/>
                    <a:pt x="7029" y="1"/>
                  </a:cubicBezTo>
                  <a:close/>
                </a:path>
              </a:pathLst>
            </a:custGeom>
            <a:solidFill>
              <a:srgbClr val="E0C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26;p38">
              <a:extLst>
                <a:ext uri="{FF2B5EF4-FFF2-40B4-BE49-F238E27FC236}">
                  <a16:creationId xmlns:a16="http://schemas.microsoft.com/office/drawing/2014/main" id="{FCFF5CB6-0C59-7147-3E20-192E41997DF8}"/>
                </a:ext>
              </a:extLst>
            </p:cNvPr>
            <p:cNvSpPr/>
            <p:nvPr/>
          </p:nvSpPr>
          <p:spPr>
            <a:xfrm>
              <a:off x="5301900" y="1813975"/>
              <a:ext cx="180475" cy="225275"/>
            </a:xfrm>
            <a:custGeom>
              <a:avLst/>
              <a:gdLst/>
              <a:ahLst/>
              <a:cxnLst/>
              <a:rect l="l" t="t" r="r" b="b"/>
              <a:pathLst>
                <a:path w="7219" h="9011" extrusionOk="0">
                  <a:moveTo>
                    <a:pt x="7143" y="1"/>
                  </a:moveTo>
                  <a:cubicBezTo>
                    <a:pt x="7136" y="1"/>
                    <a:pt x="7130" y="3"/>
                    <a:pt x="7123" y="7"/>
                  </a:cubicBezTo>
                  <a:cubicBezTo>
                    <a:pt x="5789" y="754"/>
                    <a:pt x="5698" y="5549"/>
                    <a:pt x="5721" y="7115"/>
                  </a:cubicBezTo>
                  <a:cubicBezTo>
                    <a:pt x="5721" y="7452"/>
                    <a:pt x="5447" y="7726"/>
                    <a:pt x="5103" y="7726"/>
                  </a:cubicBezTo>
                  <a:cubicBezTo>
                    <a:pt x="3943" y="7726"/>
                    <a:pt x="2936" y="7681"/>
                    <a:pt x="2131" y="7681"/>
                  </a:cubicBezTo>
                  <a:cubicBezTo>
                    <a:pt x="784" y="7681"/>
                    <a:pt x="0" y="7807"/>
                    <a:pt x="0" y="8477"/>
                  </a:cubicBezTo>
                  <a:cubicBezTo>
                    <a:pt x="0" y="8769"/>
                    <a:pt x="241" y="9010"/>
                    <a:pt x="539" y="9010"/>
                  </a:cubicBezTo>
                  <a:lnTo>
                    <a:pt x="6602" y="9010"/>
                  </a:lnTo>
                  <a:cubicBezTo>
                    <a:pt x="6944" y="9010"/>
                    <a:pt x="7218" y="8736"/>
                    <a:pt x="7218" y="8399"/>
                  </a:cubicBezTo>
                  <a:lnTo>
                    <a:pt x="7218" y="7198"/>
                  </a:lnTo>
                  <a:lnTo>
                    <a:pt x="7218" y="7087"/>
                  </a:lnTo>
                  <a:lnTo>
                    <a:pt x="7218" y="188"/>
                  </a:lnTo>
                  <a:cubicBezTo>
                    <a:pt x="7218" y="123"/>
                    <a:pt x="7192" y="1"/>
                    <a:pt x="7143" y="1"/>
                  </a:cubicBezTo>
                  <a:close/>
                </a:path>
              </a:pathLst>
            </a:custGeom>
            <a:solidFill>
              <a:srgbClr val="C9A7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27;p38">
              <a:extLst>
                <a:ext uri="{FF2B5EF4-FFF2-40B4-BE49-F238E27FC236}">
                  <a16:creationId xmlns:a16="http://schemas.microsoft.com/office/drawing/2014/main" id="{EDB23AB7-C48A-7AA9-8875-0E04A4F0115D}"/>
                </a:ext>
              </a:extLst>
            </p:cNvPr>
            <p:cNvSpPr/>
            <p:nvPr/>
          </p:nvSpPr>
          <p:spPr>
            <a:xfrm>
              <a:off x="5542375" y="1565675"/>
              <a:ext cx="62300" cy="272900"/>
            </a:xfrm>
            <a:custGeom>
              <a:avLst/>
              <a:gdLst/>
              <a:ahLst/>
              <a:cxnLst/>
              <a:rect l="l" t="t" r="r" b="b"/>
              <a:pathLst>
                <a:path w="2492" h="10916" extrusionOk="0">
                  <a:moveTo>
                    <a:pt x="2295" y="1"/>
                  </a:moveTo>
                  <a:lnTo>
                    <a:pt x="1" y="10843"/>
                  </a:lnTo>
                  <a:lnTo>
                    <a:pt x="337" y="10915"/>
                  </a:lnTo>
                  <a:lnTo>
                    <a:pt x="2491" y="73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rgbClr val="776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928;p38">
              <a:extLst>
                <a:ext uri="{FF2B5EF4-FFF2-40B4-BE49-F238E27FC236}">
                  <a16:creationId xmlns:a16="http://schemas.microsoft.com/office/drawing/2014/main" id="{97B1A382-AC07-1A9F-D8EF-33DC34F7255A}"/>
                </a:ext>
              </a:extLst>
            </p:cNvPr>
            <p:cNvSpPr/>
            <p:nvPr/>
          </p:nvSpPr>
          <p:spPr>
            <a:xfrm>
              <a:off x="4928600" y="1568650"/>
              <a:ext cx="118525" cy="402575"/>
            </a:xfrm>
            <a:custGeom>
              <a:avLst/>
              <a:gdLst/>
              <a:ahLst/>
              <a:cxnLst/>
              <a:rect l="l" t="t" r="r" b="b"/>
              <a:pathLst>
                <a:path w="4741" h="16103" extrusionOk="0">
                  <a:moveTo>
                    <a:pt x="4567" y="0"/>
                  </a:moveTo>
                  <a:lnTo>
                    <a:pt x="63" y="14734"/>
                  </a:lnTo>
                  <a:cubicBezTo>
                    <a:pt x="1" y="14953"/>
                    <a:pt x="24" y="15189"/>
                    <a:pt x="135" y="15385"/>
                  </a:cubicBezTo>
                  <a:cubicBezTo>
                    <a:pt x="275" y="15642"/>
                    <a:pt x="449" y="15957"/>
                    <a:pt x="461" y="15974"/>
                  </a:cubicBezTo>
                  <a:cubicBezTo>
                    <a:pt x="495" y="16035"/>
                    <a:pt x="562" y="16087"/>
                    <a:pt x="635" y="16097"/>
                  </a:cubicBezTo>
                  <a:cubicBezTo>
                    <a:pt x="651" y="16101"/>
                    <a:pt x="667" y="16103"/>
                    <a:pt x="683" y="16103"/>
                  </a:cubicBezTo>
                  <a:cubicBezTo>
                    <a:pt x="739" y="16103"/>
                    <a:pt x="794" y="16082"/>
                    <a:pt x="842" y="16046"/>
                  </a:cubicBezTo>
                  <a:lnTo>
                    <a:pt x="932" y="15974"/>
                  </a:lnTo>
                  <a:cubicBezTo>
                    <a:pt x="987" y="15929"/>
                    <a:pt x="1021" y="15862"/>
                    <a:pt x="1028" y="15784"/>
                  </a:cubicBezTo>
                  <a:cubicBezTo>
                    <a:pt x="1033" y="15710"/>
                    <a:pt x="1005" y="15642"/>
                    <a:pt x="954" y="15587"/>
                  </a:cubicBezTo>
                  <a:lnTo>
                    <a:pt x="658" y="15290"/>
                  </a:lnTo>
                  <a:cubicBezTo>
                    <a:pt x="466" y="15104"/>
                    <a:pt x="399" y="14829"/>
                    <a:pt x="472" y="14572"/>
                  </a:cubicBezTo>
                  <a:lnTo>
                    <a:pt x="4740" y="117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776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29;p38">
              <a:extLst>
                <a:ext uri="{FF2B5EF4-FFF2-40B4-BE49-F238E27FC236}">
                  <a16:creationId xmlns:a16="http://schemas.microsoft.com/office/drawing/2014/main" id="{A6C95A5A-C412-930F-2927-A6994C177606}"/>
                </a:ext>
              </a:extLst>
            </p:cNvPr>
            <p:cNvSpPr/>
            <p:nvPr/>
          </p:nvSpPr>
          <p:spPr>
            <a:xfrm>
              <a:off x="4928600" y="1669600"/>
              <a:ext cx="88650" cy="301625"/>
            </a:xfrm>
            <a:custGeom>
              <a:avLst/>
              <a:gdLst/>
              <a:ahLst/>
              <a:cxnLst/>
              <a:rect l="l" t="t" r="r" b="b"/>
              <a:pathLst>
                <a:path w="3546" h="12065" extrusionOk="0">
                  <a:moveTo>
                    <a:pt x="3332" y="1"/>
                  </a:moveTo>
                  <a:lnTo>
                    <a:pt x="63" y="10696"/>
                  </a:lnTo>
                  <a:cubicBezTo>
                    <a:pt x="1" y="10915"/>
                    <a:pt x="24" y="11151"/>
                    <a:pt x="135" y="11347"/>
                  </a:cubicBezTo>
                  <a:cubicBezTo>
                    <a:pt x="275" y="11604"/>
                    <a:pt x="449" y="11919"/>
                    <a:pt x="461" y="11936"/>
                  </a:cubicBezTo>
                  <a:cubicBezTo>
                    <a:pt x="495" y="11997"/>
                    <a:pt x="562" y="12049"/>
                    <a:pt x="635" y="12059"/>
                  </a:cubicBezTo>
                  <a:cubicBezTo>
                    <a:pt x="651" y="12063"/>
                    <a:pt x="667" y="12065"/>
                    <a:pt x="683" y="12065"/>
                  </a:cubicBezTo>
                  <a:cubicBezTo>
                    <a:pt x="739" y="12065"/>
                    <a:pt x="794" y="12044"/>
                    <a:pt x="842" y="12008"/>
                  </a:cubicBezTo>
                  <a:lnTo>
                    <a:pt x="932" y="11936"/>
                  </a:lnTo>
                  <a:cubicBezTo>
                    <a:pt x="987" y="11891"/>
                    <a:pt x="1021" y="11824"/>
                    <a:pt x="1028" y="11746"/>
                  </a:cubicBezTo>
                  <a:cubicBezTo>
                    <a:pt x="1033" y="11672"/>
                    <a:pt x="1005" y="11604"/>
                    <a:pt x="954" y="11549"/>
                  </a:cubicBezTo>
                  <a:lnTo>
                    <a:pt x="658" y="11252"/>
                  </a:lnTo>
                  <a:cubicBezTo>
                    <a:pt x="466" y="11066"/>
                    <a:pt x="399" y="10791"/>
                    <a:pt x="472" y="10534"/>
                  </a:cubicBezTo>
                  <a:lnTo>
                    <a:pt x="3545" y="123"/>
                  </a:lnTo>
                  <a:cubicBezTo>
                    <a:pt x="3472" y="84"/>
                    <a:pt x="3400" y="45"/>
                    <a:pt x="3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930;p38">
              <a:extLst>
                <a:ext uri="{FF2B5EF4-FFF2-40B4-BE49-F238E27FC236}">
                  <a16:creationId xmlns:a16="http://schemas.microsoft.com/office/drawing/2014/main" id="{B5063C3C-AD47-C5C1-2DB0-D2EB3FEBEF98}"/>
                </a:ext>
              </a:extLst>
            </p:cNvPr>
            <p:cNvSpPr/>
            <p:nvPr/>
          </p:nvSpPr>
          <p:spPr>
            <a:xfrm>
              <a:off x="5506200" y="1830200"/>
              <a:ext cx="229975" cy="206075"/>
            </a:xfrm>
            <a:custGeom>
              <a:avLst/>
              <a:gdLst/>
              <a:ahLst/>
              <a:cxnLst/>
              <a:rect l="l" t="t" r="r" b="b"/>
              <a:pathLst>
                <a:path w="9199" h="8243" extrusionOk="0">
                  <a:moveTo>
                    <a:pt x="708" y="0"/>
                  </a:moveTo>
                  <a:cubicBezTo>
                    <a:pt x="543" y="0"/>
                    <a:pt x="380" y="57"/>
                    <a:pt x="252" y="166"/>
                  </a:cubicBezTo>
                  <a:cubicBezTo>
                    <a:pt x="95" y="307"/>
                    <a:pt x="1" y="503"/>
                    <a:pt x="1" y="711"/>
                  </a:cubicBezTo>
                  <a:lnTo>
                    <a:pt x="1" y="7577"/>
                  </a:lnTo>
                  <a:cubicBezTo>
                    <a:pt x="1" y="7947"/>
                    <a:pt x="304" y="8243"/>
                    <a:pt x="667" y="8243"/>
                  </a:cubicBezTo>
                  <a:lnTo>
                    <a:pt x="6921" y="8243"/>
                  </a:lnTo>
                  <a:cubicBezTo>
                    <a:pt x="7275" y="8243"/>
                    <a:pt x="7578" y="8014"/>
                    <a:pt x="7667" y="7671"/>
                  </a:cubicBezTo>
                  <a:lnTo>
                    <a:pt x="9154" y="2051"/>
                  </a:lnTo>
                  <a:cubicBezTo>
                    <a:pt x="9199" y="1882"/>
                    <a:pt x="9171" y="1703"/>
                    <a:pt x="9075" y="1558"/>
                  </a:cubicBezTo>
                  <a:cubicBezTo>
                    <a:pt x="8979" y="1406"/>
                    <a:pt x="8829" y="1310"/>
                    <a:pt x="8655" y="1283"/>
                  </a:cubicBezTo>
                  <a:lnTo>
                    <a:pt x="825" y="10"/>
                  </a:lnTo>
                  <a:cubicBezTo>
                    <a:pt x="786" y="3"/>
                    <a:pt x="747" y="0"/>
                    <a:pt x="708" y="0"/>
                  </a:cubicBezTo>
                  <a:close/>
                </a:path>
              </a:pathLst>
            </a:custGeom>
            <a:solidFill>
              <a:srgbClr val="E5D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931;p38">
              <a:extLst>
                <a:ext uri="{FF2B5EF4-FFF2-40B4-BE49-F238E27FC236}">
                  <a16:creationId xmlns:a16="http://schemas.microsoft.com/office/drawing/2014/main" id="{9CCFA403-0852-05A5-6240-E09E076635A5}"/>
                </a:ext>
              </a:extLst>
            </p:cNvPr>
            <p:cNvSpPr/>
            <p:nvPr/>
          </p:nvSpPr>
          <p:spPr>
            <a:xfrm>
              <a:off x="4952875" y="1568200"/>
              <a:ext cx="711900" cy="12300"/>
            </a:xfrm>
            <a:custGeom>
              <a:avLst/>
              <a:gdLst/>
              <a:ahLst/>
              <a:cxnLst/>
              <a:rect l="l" t="t" r="r" b="b"/>
              <a:pathLst>
                <a:path w="28476" h="492" extrusionOk="0">
                  <a:moveTo>
                    <a:pt x="0" y="1"/>
                  </a:moveTo>
                  <a:cubicBezTo>
                    <a:pt x="438" y="388"/>
                    <a:pt x="11841" y="483"/>
                    <a:pt x="12833" y="489"/>
                  </a:cubicBezTo>
                  <a:cubicBezTo>
                    <a:pt x="12962" y="491"/>
                    <a:pt x="13135" y="491"/>
                    <a:pt x="13347" y="491"/>
                  </a:cubicBezTo>
                  <a:cubicBezTo>
                    <a:pt x="16542" y="491"/>
                    <a:pt x="28475" y="338"/>
                    <a:pt x="28191" y="1"/>
                  </a:cubicBezTo>
                  <a:close/>
                </a:path>
              </a:pathLst>
            </a:custGeom>
            <a:solidFill>
              <a:srgbClr val="E5D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32;p38">
              <a:extLst>
                <a:ext uri="{FF2B5EF4-FFF2-40B4-BE49-F238E27FC236}">
                  <a16:creationId xmlns:a16="http://schemas.microsoft.com/office/drawing/2014/main" id="{97E77426-5256-E2C4-B04E-9AB4027D7941}"/>
                </a:ext>
              </a:extLst>
            </p:cNvPr>
            <p:cNvSpPr/>
            <p:nvPr/>
          </p:nvSpPr>
          <p:spPr>
            <a:xfrm>
              <a:off x="4927050" y="1545850"/>
              <a:ext cx="764100" cy="26450"/>
            </a:xfrm>
            <a:custGeom>
              <a:avLst/>
              <a:gdLst/>
              <a:ahLst/>
              <a:cxnLst/>
              <a:rect l="l" t="t" r="r" b="b"/>
              <a:pathLst>
                <a:path w="30564" h="1058" extrusionOk="0">
                  <a:moveTo>
                    <a:pt x="14250" y="0"/>
                  </a:moveTo>
                  <a:cubicBezTo>
                    <a:pt x="14059" y="0"/>
                    <a:pt x="13899" y="1"/>
                    <a:pt x="13777" y="4"/>
                  </a:cubicBezTo>
                  <a:cubicBezTo>
                    <a:pt x="12711" y="20"/>
                    <a:pt x="472" y="227"/>
                    <a:pt x="1" y="1058"/>
                  </a:cubicBezTo>
                  <a:lnTo>
                    <a:pt x="30255" y="1058"/>
                  </a:lnTo>
                  <a:cubicBezTo>
                    <a:pt x="30563" y="331"/>
                    <a:pt x="17558" y="0"/>
                    <a:pt x="1425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33;p38">
              <a:extLst>
                <a:ext uri="{FF2B5EF4-FFF2-40B4-BE49-F238E27FC236}">
                  <a16:creationId xmlns:a16="http://schemas.microsoft.com/office/drawing/2014/main" id="{1F827BF9-2BFC-A169-1B34-F21A5CEC8308}"/>
                </a:ext>
              </a:extLst>
            </p:cNvPr>
            <p:cNvSpPr/>
            <p:nvPr/>
          </p:nvSpPr>
          <p:spPr>
            <a:xfrm>
              <a:off x="5437625" y="1549000"/>
              <a:ext cx="250750" cy="23300"/>
            </a:xfrm>
            <a:custGeom>
              <a:avLst/>
              <a:gdLst/>
              <a:ahLst/>
              <a:cxnLst/>
              <a:rect l="l" t="t" r="r" b="b"/>
              <a:pathLst>
                <a:path w="10030" h="932" extrusionOk="0">
                  <a:moveTo>
                    <a:pt x="0" y="0"/>
                  </a:moveTo>
                  <a:lnTo>
                    <a:pt x="0" y="0"/>
                  </a:lnTo>
                  <a:cubicBezTo>
                    <a:pt x="393" y="236"/>
                    <a:pt x="606" y="483"/>
                    <a:pt x="606" y="740"/>
                  </a:cubicBezTo>
                  <a:cubicBezTo>
                    <a:pt x="606" y="802"/>
                    <a:pt x="590" y="870"/>
                    <a:pt x="567" y="932"/>
                  </a:cubicBezTo>
                  <a:lnTo>
                    <a:pt x="9832" y="932"/>
                  </a:lnTo>
                  <a:cubicBezTo>
                    <a:pt x="10029" y="460"/>
                    <a:pt x="4701" y="158"/>
                    <a:pt x="0" y="0"/>
                  </a:cubicBez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34;p38">
              <a:extLst>
                <a:ext uri="{FF2B5EF4-FFF2-40B4-BE49-F238E27FC236}">
                  <a16:creationId xmlns:a16="http://schemas.microsoft.com/office/drawing/2014/main" id="{1FC15D68-504C-9CD6-54BB-A75A97E80DD2}"/>
                </a:ext>
              </a:extLst>
            </p:cNvPr>
            <p:cNvSpPr/>
            <p:nvPr/>
          </p:nvSpPr>
          <p:spPr>
            <a:xfrm>
              <a:off x="4981350" y="1936000"/>
              <a:ext cx="167300" cy="313975"/>
            </a:xfrm>
            <a:custGeom>
              <a:avLst/>
              <a:gdLst/>
              <a:ahLst/>
              <a:cxnLst/>
              <a:rect l="l" t="t" r="r" b="b"/>
              <a:pathLst>
                <a:path w="6692" h="12559" extrusionOk="0">
                  <a:moveTo>
                    <a:pt x="466" y="1"/>
                  </a:moveTo>
                  <a:lnTo>
                    <a:pt x="0" y="433"/>
                  </a:lnTo>
                  <a:lnTo>
                    <a:pt x="2916" y="1336"/>
                  </a:lnTo>
                  <a:lnTo>
                    <a:pt x="6467" y="12559"/>
                  </a:lnTo>
                  <a:lnTo>
                    <a:pt x="6692" y="12559"/>
                  </a:lnTo>
                  <a:lnTo>
                    <a:pt x="3825" y="1039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EDD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35;p38">
              <a:extLst>
                <a:ext uri="{FF2B5EF4-FFF2-40B4-BE49-F238E27FC236}">
                  <a16:creationId xmlns:a16="http://schemas.microsoft.com/office/drawing/2014/main" id="{984498FE-FAB4-FE46-C62D-E83687C1E78B}"/>
                </a:ext>
              </a:extLst>
            </p:cNvPr>
            <p:cNvSpPr/>
            <p:nvPr/>
          </p:nvSpPr>
          <p:spPr>
            <a:xfrm>
              <a:off x="4955975" y="2207350"/>
              <a:ext cx="756225" cy="42625"/>
            </a:xfrm>
            <a:custGeom>
              <a:avLst/>
              <a:gdLst/>
              <a:ahLst/>
              <a:cxnLst/>
              <a:rect l="l" t="t" r="r" b="b"/>
              <a:pathLst>
                <a:path w="30249" h="1705" extrusionOk="0">
                  <a:moveTo>
                    <a:pt x="0" y="1"/>
                  </a:moveTo>
                  <a:lnTo>
                    <a:pt x="796" y="1705"/>
                  </a:lnTo>
                  <a:lnTo>
                    <a:pt x="30248" y="1705"/>
                  </a:lnTo>
                  <a:lnTo>
                    <a:pt x="30248" y="1"/>
                  </a:ln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936;p38">
              <a:extLst>
                <a:ext uri="{FF2B5EF4-FFF2-40B4-BE49-F238E27FC236}">
                  <a16:creationId xmlns:a16="http://schemas.microsoft.com/office/drawing/2014/main" id="{35745B8B-0D71-52B5-2B2D-2A16D6C2F3D4}"/>
                </a:ext>
              </a:extLst>
            </p:cNvPr>
            <p:cNvSpPr/>
            <p:nvPr/>
          </p:nvSpPr>
          <p:spPr>
            <a:xfrm>
              <a:off x="4955975" y="2219275"/>
              <a:ext cx="756225" cy="30700"/>
            </a:xfrm>
            <a:custGeom>
              <a:avLst/>
              <a:gdLst/>
              <a:ahLst/>
              <a:cxnLst/>
              <a:rect l="l" t="t" r="r" b="b"/>
              <a:pathLst>
                <a:path w="30249" h="1228" extrusionOk="0">
                  <a:moveTo>
                    <a:pt x="0" y="0"/>
                  </a:moveTo>
                  <a:lnTo>
                    <a:pt x="796" y="1228"/>
                  </a:lnTo>
                  <a:lnTo>
                    <a:pt x="30248" y="1228"/>
                  </a:lnTo>
                  <a:lnTo>
                    <a:pt x="30248" y="0"/>
                  </a:lnTo>
                  <a:close/>
                </a:path>
              </a:pathLst>
            </a:custGeom>
            <a:solidFill>
              <a:srgbClr val="E5D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937;p38">
              <a:extLst>
                <a:ext uri="{FF2B5EF4-FFF2-40B4-BE49-F238E27FC236}">
                  <a16:creationId xmlns:a16="http://schemas.microsoft.com/office/drawing/2014/main" id="{0CDB1D7E-E537-D9F7-8059-25DCB5A3579C}"/>
                </a:ext>
              </a:extLst>
            </p:cNvPr>
            <p:cNvSpPr/>
            <p:nvPr/>
          </p:nvSpPr>
          <p:spPr>
            <a:xfrm>
              <a:off x="5467925" y="2203150"/>
              <a:ext cx="92700" cy="49350"/>
            </a:xfrm>
            <a:custGeom>
              <a:avLst/>
              <a:gdLst/>
              <a:ahLst/>
              <a:cxnLst/>
              <a:rect l="l" t="t" r="r" b="b"/>
              <a:pathLst>
                <a:path w="3708" h="1974" extrusionOk="0">
                  <a:moveTo>
                    <a:pt x="1487" y="0"/>
                  </a:moveTo>
                  <a:cubicBezTo>
                    <a:pt x="738" y="0"/>
                    <a:pt x="0" y="551"/>
                    <a:pt x="111" y="1974"/>
                  </a:cubicBezTo>
                  <a:lnTo>
                    <a:pt x="3707" y="1974"/>
                  </a:lnTo>
                  <a:cubicBezTo>
                    <a:pt x="3259" y="392"/>
                    <a:pt x="2361" y="0"/>
                    <a:pt x="1498" y="0"/>
                  </a:cubicBezTo>
                  <a:cubicBezTo>
                    <a:pt x="1494" y="0"/>
                    <a:pt x="1491" y="0"/>
                    <a:pt x="1487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938;p38">
              <a:extLst>
                <a:ext uri="{FF2B5EF4-FFF2-40B4-BE49-F238E27FC236}">
                  <a16:creationId xmlns:a16="http://schemas.microsoft.com/office/drawing/2014/main" id="{E17AD8DC-063D-3A0C-F4CC-B4DCE99E5E9E}"/>
                </a:ext>
              </a:extLst>
            </p:cNvPr>
            <p:cNvSpPr/>
            <p:nvPr/>
          </p:nvSpPr>
          <p:spPr>
            <a:xfrm>
              <a:off x="5674300" y="2153650"/>
              <a:ext cx="37625" cy="57375"/>
            </a:xfrm>
            <a:custGeom>
              <a:avLst/>
              <a:gdLst/>
              <a:ahLst/>
              <a:cxnLst/>
              <a:rect l="l" t="t" r="r" b="b"/>
              <a:pathLst>
                <a:path w="1505" h="2295" extrusionOk="0">
                  <a:moveTo>
                    <a:pt x="1" y="0"/>
                  </a:moveTo>
                  <a:lnTo>
                    <a:pt x="1" y="2294"/>
                  </a:lnTo>
                  <a:lnTo>
                    <a:pt x="1504" y="2294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39;p38">
              <a:extLst>
                <a:ext uri="{FF2B5EF4-FFF2-40B4-BE49-F238E27FC236}">
                  <a16:creationId xmlns:a16="http://schemas.microsoft.com/office/drawing/2014/main" id="{24521E84-0FCC-8872-939C-4824D889F966}"/>
                </a:ext>
              </a:extLst>
            </p:cNvPr>
            <p:cNvSpPr/>
            <p:nvPr/>
          </p:nvSpPr>
          <p:spPr>
            <a:xfrm>
              <a:off x="5445625" y="2000925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8" y="0"/>
                  </a:moveTo>
                  <a:cubicBezTo>
                    <a:pt x="219" y="0"/>
                    <a:pt x="1" y="220"/>
                    <a:pt x="1" y="489"/>
                  </a:cubicBezTo>
                  <a:cubicBezTo>
                    <a:pt x="1" y="758"/>
                    <a:pt x="219" y="976"/>
                    <a:pt x="488" y="976"/>
                  </a:cubicBezTo>
                  <a:cubicBezTo>
                    <a:pt x="757" y="976"/>
                    <a:pt x="977" y="758"/>
                    <a:pt x="977" y="489"/>
                  </a:cubicBezTo>
                  <a:cubicBezTo>
                    <a:pt x="977" y="220"/>
                    <a:pt x="757" y="0"/>
                    <a:pt x="488" y="0"/>
                  </a:cubicBez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40;p38">
              <a:extLst>
                <a:ext uri="{FF2B5EF4-FFF2-40B4-BE49-F238E27FC236}">
                  <a16:creationId xmlns:a16="http://schemas.microsoft.com/office/drawing/2014/main" id="{9CFA6C2F-DE11-B60A-758F-1F961608FE32}"/>
                </a:ext>
              </a:extLst>
            </p:cNvPr>
            <p:cNvSpPr/>
            <p:nvPr/>
          </p:nvSpPr>
          <p:spPr>
            <a:xfrm>
              <a:off x="4865950" y="2229700"/>
              <a:ext cx="69150" cy="78775"/>
            </a:xfrm>
            <a:custGeom>
              <a:avLst/>
              <a:gdLst/>
              <a:ahLst/>
              <a:cxnLst/>
              <a:rect l="l" t="t" r="r" b="b"/>
              <a:pathLst>
                <a:path w="2766" h="3151" extrusionOk="0">
                  <a:moveTo>
                    <a:pt x="1080" y="0"/>
                  </a:moveTo>
                  <a:cubicBezTo>
                    <a:pt x="979" y="0"/>
                    <a:pt x="880" y="18"/>
                    <a:pt x="785" y="54"/>
                  </a:cubicBezTo>
                  <a:cubicBezTo>
                    <a:pt x="207" y="285"/>
                    <a:pt x="0" y="1147"/>
                    <a:pt x="330" y="1989"/>
                  </a:cubicBezTo>
                  <a:cubicBezTo>
                    <a:pt x="602" y="2690"/>
                    <a:pt x="1162" y="3150"/>
                    <a:pt x="1678" y="3150"/>
                  </a:cubicBezTo>
                  <a:cubicBezTo>
                    <a:pt x="1781" y="3150"/>
                    <a:pt x="1882" y="3132"/>
                    <a:pt x="1979" y="3094"/>
                  </a:cubicBezTo>
                  <a:cubicBezTo>
                    <a:pt x="2558" y="2871"/>
                    <a:pt x="2765" y="2001"/>
                    <a:pt x="2434" y="1165"/>
                  </a:cubicBezTo>
                  <a:cubicBezTo>
                    <a:pt x="2157" y="461"/>
                    <a:pt x="1597" y="0"/>
                    <a:pt x="1080" y="0"/>
                  </a:cubicBezTo>
                  <a:close/>
                </a:path>
              </a:pathLst>
            </a:custGeom>
            <a:solidFill>
              <a:srgbClr val="593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41;p38">
              <a:extLst>
                <a:ext uri="{FF2B5EF4-FFF2-40B4-BE49-F238E27FC236}">
                  <a16:creationId xmlns:a16="http://schemas.microsoft.com/office/drawing/2014/main" id="{88AF60C9-1910-1948-08B8-D7D8F8733A1B}"/>
                </a:ext>
              </a:extLst>
            </p:cNvPr>
            <p:cNvSpPr/>
            <p:nvPr/>
          </p:nvSpPr>
          <p:spPr>
            <a:xfrm>
              <a:off x="4870425" y="2242950"/>
              <a:ext cx="64675" cy="65525"/>
            </a:xfrm>
            <a:custGeom>
              <a:avLst/>
              <a:gdLst/>
              <a:ahLst/>
              <a:cxnLst/>
              <a:rect l="l" t="t" r="r" b="b"/>
              <a:pathLst>
                <a:path w="2587" h="2621" extrusionOk="0">
                  <a:moveTo>
                    <a:pt x="1879" y="1"/>
                  </a:moveTo>
                  <a:lnTo>
                    <a:pt x="1879" y="1"/>
                  </a:lnTo>
                  <a:cubicBezTo>
                    <a:pt x="1924" y="596"/>
                    <a:pt x="1699" y="1111"/>
                    <a:pt x="1274" y="1280"/>
                  </a:cubicBezTo>
                  <a:cubicBezTo>
                    <a:pt x="1177" y="1318"/>
                    <a:pt x="1076" y="1336"/>
                    <a:pt x="973" y="1336"/>
                  </a:cubicBezTo>
                  <a:cubicBezTo>
                    <a:pt x="637" y="1336"/>
                    <a:pt x="284" y="1140"/>
                    <a:pt x="0" y="809"/>
                  </a:cubicBezTo>
                  <a:lnTo>
                    <a:pt x="0" y="809"/>
                  </a:lnTo>
                  <a:cubicBezTo>
                    <a:pt x="16" y="1016"/>
                    <a:pt x="62" y="1241"/>
                    <a:pt x="151" y="1459"/>
                  </a:cubicBezTo>
                  <a:cubicBezTo>
                    <a:pt x="423" y="2160"/>
                    <a:pt x="983" y="2620"/>
                    <a:pt x="1499" y="2620"/>
                  </a:cubicBezTo>
                  <a:cubicBezTo>
                    <a:pt x="1602" y="2620"/>
                    <a:pt x="1703" y="2602"/>
                    <a:pt x="1800" y="2564"/>
                  </a:cubicBezTo>
                  <a:cubicBezTo>
                    <a:pt x="2379" y="2341"/>
                    <a:pt x="2586" y="1471"/>
                    <a:pt x="2255" y="635"/>
                  </a:cubicBezTo>
                  <a:cubicBezTo>
                    <a:pt x="2159" y="389"/>
                    <a:pt x="2030" y="175"/>
                    <a:pt x="1879" y="1"/>
                  </a:cubicBezTo>
                  <a:close/>
                </a:path>
              </a:pathLst>
            </a:custGeom>
            <a:solidFill>
              <a:srgbClr val="442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42;p38">
              <a:extLst>
                <a:ext uri="{FF2B5EF4-FFF2-40B4-BE49-F238E27FC236}">
                  <a16:creationId xmlns:a16="http://schemas.microsoft.com/office/drawing/2014/main" id="{EE81E18C-40E6-E5FB-66E5-B12CD21BD5EF}"/>
                </a:ext>
              </a:extLst>
            </p:cNvPr>
            <p:cNvSpPr/>
            <p:nvPr/>
          </p:nvSpPr>
          <p:spPr>
            <a:xfrm>
              <a:off x="4873650" y="2238425"/>
              <a:ext cx="53725" cy="61325"/>
            </a:xfrm>
            <a:custGeom>
              <a:avLst/>
              <a:gdLst/>
              <a:ahLst/>
              <a:cxnLst/>
              <a:rect l="l" t="t" r="r" b="b"/>
              <a:pathLst>
                <a:path w="2149" h="2453" extrusionOk="0">
                  <a:moveTo>
                    <a:pt x="895" y="266"/>
                  </a:moveTo>
                  <a:cubicBezTo>
                    <a:pt x="1208" y="266"/>
                    <a:pt x="1548" y="547"/>
                    <a:pt x="1717" y="973"/>
                  </a:cubicBezTo>
                  <a:cubicBezTo>
                    <a:pt x="1919" y="1489"/>
                    <a:pt x="1789" y="2017"/>
                    <a:pt x="1435" y="2157"/>
                  </a:cubicBezTo>
                  <a:cubicBezTo>
                    <a:pt x="1377" y="2180"/>
                    <a:pt x="1316" y="2191"/>
                    <a:pt x="1254" y="2191"/>
                  </a:cubicBezTo>
                  <a:cubicBezTo>
                    <a:pt x="941" y="2191"/>
                    <a:pt x="601" y="1909"/>
                    <a:pt x="433" y="1478"/>
                  </a:cubicBezTo>
                  <a:cubicBezTo>
                    <a:pt x="231" y="967"/>
                    <a:pt x="353" y="440"/>
                    <a:pt x="713" y="300"/>
                  </a:cubicBezTo>
                  <a:cubicBezTo>
                    <a:pt x="771" y="277"/>
                    <a:pt x="833" y="266"/>
                    <a:pt x="895" y="266"/>
                  </a:cubicBezTo>
                  <a:close/>
                  <a:moveTo>
                    <a:pt x="838" y="0"/>
                  </a:moveTo>
                  <a:cubicBezTo>
                    <a:pt x="760" y="0"/>
                    <a:pt x="684" y="14"/>
                    <a:pt x="612" y="42"/>
                  </a:cubicBezTo>
                  <a:cubicBezTo>
                    <a:pt x="157" y="221"/>
                    <a:pt x="0" y="894"/>
                    <a:pt x="252" y="1551"/>
                  </a:cubicBezTo>
                  <a:cubicBezTo>
                    <a:pt x="468" y="2093"/>
                    <a:pt x="901" y="2453"/>
                    <a:pt x="1302" y="2453"/>
                  </a:cubicBezTo>
                  <a:cubicBezTo>
                    <a:pt x="1382" y="2453"/>
                    <a:pt x="1461" y="2438"/>
                    <a:pt x="1536" y="2408"/>
                  </a:cubicBezTo>
                  <a:cubicBezTo>
                    <a:pt x="1991" y="2235"/>
                    <a:pt x="2149" y="1562"/>
                    <a:pt x="1890" y="906"/>
                  </a:cubicBezTo>
                  <a:cubicBezTo>
                    <a:pt x="1678" y="360"/>
                    <a:pt x="1238" y="0"/>
                    <a:pt x="838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43;p38">
              <a:extLst>
                <a:ext uri="{FF2B5EF4-FFF2-40B4-BE49-F238E27FC236}">
                  <a16:creationId xmlns:a16="http://schemas.microsoft.com/office/drawing/2014/main" id="{9F366691-C3E1-E54A-0475-96D069D76643}"/>
                </a:ext>
              </a:extLst>
            </p:cNvPr>
            <p:cNvSpPr/>
            <p:nvPr/>
          </p:nvSpPr>
          <p:spPr>
            <a:xfrm>
              <a:off x="4885550" y="2252075"/>
              <a:ext cx="29875" cy="34050"/>
            </a:xfrm>
            <a:custGeom>
              <a:avLst/>
              <a:gdLst/>
              <a:ahLst/>
              <a:cxnLst/>
              <a:rect l="l" t="t" r="r" b="b"/>
              <a:pathLst>
                <a:path w="1195" h="1362" extrusionOk="0">
                  <a:moveTo>
                    <a:pt x="467" y="1"/>
                  </a:moveTo>
                  <a:cubicBezTo>
                    <a:pt x="424" y="1"/>
                    <a:pt x="383" y="8"/>
                    <a:pt x="343" y="24"/>
                  </a:cubicBezTo>
                  <a:cubicBezTo>
                    <a:pt x="91" y="125"/>
                    <a:pt x="1" y="495"/>
                    <a:pt x="141" y="858"/>
                  </a:cubicBezTo>
                  <a:cubicBezTo>
                    <a:pt x="262" y="1162"/>
                    <a:pt x="501" y="1361"/>
                    <a:pt x="722" y="1361"/>
                  </a:cubicBezTo>
                  <a:cubicBezTo>
                    <a:pt x="767" y="1361"/>
                    <a:pt x="811" y="1353"/>
                    <a:pt x="853" y="1336"/>
                  </a:cubicBezTo>
                  <a:cubicBezTo>
                    <a:pt x="1106" y="1241"/>
                    <a:pt x="1195" y="865"/>
                    <a:pt x="1050" y="506"/>
                  </a:cubicBezTo>
                  <a:cubicBezTo>
                    <a:pt x="932" y="200"/>
                    <a:pt x="688" y="1"/>
                    <a:pt x="467" y="1"/>
                  </a:cubicBezTo>
                  <a:close/>
                </a:path>
              </a:pathLst>
            </a:custGeom>
            <a:solidFill>
              <a:srgbClr val="E2C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44;p38">
              <a:extLst>
                <a:ext uri="{FF2B5EF4-FFF2-40B4-BE49-F238E27FC236}">
                  <a16:creationId xmlns:a16="http://schemas.microsoft.com/office/drawing/2014/main" id="{B5669B7B-4C01-39B8-A521-838043443A2E}"/>
                </a:ext>
              </a:extLst>
            </p:cNvPr>
            <p:cNvSpPr/>
            <p:nvPr/>
          </p:nvSpPr>
          <p:spPr>
            <a:xfrm>
              <a:off x="4888925" y="2254300"/>
              <a:ext cx="21200" cy="15425"/>
            </a:xfrm>
            <a:custGeom>
              <a:avLst/>
              <a:gdLst/>
              <a:ahLst/>
              <a:cxnLst/>
              <a:rect l="l" t="t" r="r" b="b"/>
              <a:pathLst>
                <a:path w="848" h="617" extrusionOk="0">
                  <a:moveTo>
                    <a:pt x="399" y="1"/>
                  </a:moveTo>
                  <a:cubicBezTo>
                    <a:pt x="358" y="1"/>
                    <a:pt x="316" y="8"/>
                    <a:pt x="275" y="23"/>
                  </a:cubicBezTo>
                  <a:cubicBezTo>
                    <a:pt x="91" y="96"/>
                    <a:pt x="1" y="326"/>
                    <a:pt x="84" y="534"/>
                  </a:cubicBezTo>
                  <a:cubicBezTo>
                    <a:pt x="107" y="594"/>
                    <a:pt x="133" y="617"/>
                    <a:pt x="164" y="617"/>
                  </a:cubicBezTo>
                  <a:cubicBezTo>
                    <a:pt x="240" y="617"/>
                    <a:pt x="341" y="479"/>
                    <a:pt x="477" y="427"/>
                  </a:cubicBezTo>
                  <a:cubicBezTo>
                    <a:pt x="668" y="349"/>
                    <a:pt x="847" y="473"/>
                    <a:pt x="764" y="264"/>
                  </a:cubicBezTo>
                  <a:cubicBezTo>
                    <a:pt x="701" y="101"/>
                    <a:pt x="553" y="1"/>
                    <a:pt x="399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45;p38">
              <a:extLst>
                <a:ext uri="{FF2B5EF4-FFF2-40B4-BE49-F238E27FC236}">
                  <a16:creationId xmlns:a16="http://schemas.microsoft.com/office/drawing/2014/main" id="{56D6AE1B-B27F-559B-F524-F4E559CB3930}"/>
                </a:ext>
              </a:extLst>
            </p:cNvPr>
            <p:cNvSpPr/>
            <p:nvPr/>
          </p:nvSpPr>
          <p:spPr>
            <a:xfrm>
              <a:off x="5482200" y="2229700"/>
              <a:ext cx="69025" cy="78775"/>
            </a:xfrm>
            <a:custGeom>
              <a:avLst/>
              <a:gdLst/>
              <a:ahLst/>
              <a:cxnLst/>
              <a:rect l="l" t="t" r="r" b="b"/>
              <a:pathLst>
                <a:path w="2761" h="3151" extrusionOk="0">
                  <a:moveTo>
                    <a:pt x="1080" y="0"/>
                  </a:moveTo>
                  <a:cubicBezTo>
                    <a:pt x="979" y="0"/>
                    <a:pt x="880" y="18"/>
                    <a:pt x="786" y="54"/>
                  </a:cubicBezTo>
                  <a:cubicBezTo>
                    <a:pt x="203" y="285"/>
                    <a:pt x="1" y="1147"/>
                    <a:pt x="327" y="1989"/>
                  </a:cubicBezTo>
                  <a:cubicBezTo>
                    <a:pt x="603" y="2690"/>
                    <a:pt x="1159" y="3150"/>
                    <a:pt x="1675" y="3150"/>
                  </a:cubicBezTo>
                  <a:cubicBezTo>
                    <a:pt x="1777" y="3150"/>
                    <a:pt x="1879" y="3132"/>
                    <a:pt x="1976" y="3094"/>
                  </a:cubicBezTo>
                  <a:cubicBezTo>
                    <a:pt x="2559" y="2871"/>
                    <a:pt x="2760" y="2001"/>
                    <a:pt x="2435" y="1165"/>
                  </a:cubicBezTo>
                  <a:cubicBezTo>
                    <a:pt x="2159" y="461"/>
                    <a:pt x="1595" y="0"/>
                    <a:pt x="1080" y="0"/>
                  </a:cubicBezTo>
                  <a:close/>
                </a:path>
              </a:pathLst>
            </a:custGeom>
            <a:solidFill>
              <a:srgbClr val="593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46;p38">
              <a:extLst>
                <a:ext uri="{FF2B5EF4-FFF2-40B4-BE49-F238E27FC236}">
                  <a16:creationId xmlns:a16="http://schemas.microsoft.com/office/drawing/2014/main" id="{E6008DB0-EED4-098F-32D0-152F1D8590F5}"/>
                </a:ext>
              </a:extLst>
            </p:cNvPr>
            <p:cNvSpPr/>
            <p:nvPr/>
          </p:nvSpPr>
          <p:spPr>
            <a:xfrm>
              <a:off x="5486550" y="2242950"/>
              <a:ext cx="64675" cy="65525"/>
            </a:xfrm>
            <a:custGeom>
              <a:avLst/>
              <a:gdLst/>
              <a:ahLst/>
              <a:cxnLst/>
              <a:rect l="l" t="t" r="r" b="b"/>
              <a:pathLst>
                <a:path w="2587" h="2621" extrusionOk="0">
                  <a:moveTo>
                    <a:pt x="1880" y="1"/>
                  </a:moveTo>
                  <a:lnTo>
                    <a:pt x="1880" y="1"/>
                  </a:lnTo>
                  <a:cubicBezTo>
                    <a:pt x="1924" y="596"/>
                    <a:pt x="1706" y="1111"/>
                    <a:pt x="1274" y="1280"/>
                  </a:cubicBezTo>
                  <a:cubicBezTo>
                    <a:pt x="1179" y="1318"/>
                    <a:pt x="1078" y="1336"/>
                    <a:pt x="976" y="1336"/>
                  </a:cubicBezTo>
                  <a:cubicBezTo>
                    <a:pt x="641" y="1336"/>
                    <a:pt x="284" y="1140"/>
                    <a:pt x="1" y="809"/>
                  </a:cubicBezTo>
                  <a:lnTo>
                    <a:pt x="1" y="809"/>
                  </a:lnTo>
                  <a:cubicBezTo>
                    <a:pt x="18" y="1016"/>
                    <a:pt x="68" y="1241"/>
                    <a:pt x="153" y="1459"/>
                  </a:cubicBezTo>
                  <a:cubicBezTo>
                    <a:pt x="429" y="2160"/>
                    <a:pt x="985" y="2620"/>
                    <a:pt x="1501" y="2620"/>
                  </a:cubicBezTo>
                  <a:cubicBezTo>
                    <a:pt x="1603" y="2620"/>
                    <a:pt x="1705" y="2602"/>
                    <a:pt x="1802" y="2564"/>
                  </a:cubicBezTo>
                  <a:cubicBezTo>
                    <a:pt x="2385" y="2341"/>
                    <a:pt x="2586" y="1471"/>
                    <a:pt x="2261" y="635"/>
                  </a:cubicBezTo>
                  <a:cubicBezTo>
                    <a:pt x="2166" y="389"/>
                    <a:pt x="2032" y="175"/>
                    <a:pt x="1880" y="1"/>
                  </a:cubicBezTo>
                  <a:close/>
                </a:path>
              </a:pathLst>
            </a:custGeom>
            <a:solidFill>
              <a:srgbClr val="442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47;p38">
              <a:extLst>
                <a:ext uri="{FF2B5EF4-FFF2-40B4-BE49-F238E27FC236}">
                  <a16:creationId xmlns:a16="http://schemas.microsoft.com/office/drawing/2014/main" id="{64C6236C-8FE2-482E-2072-49387A36F320}"/>
                </a:ext>
              </a:extLst>
            </p:cNvPr>
            <p:cNvSpPr/>
            <p:nvPr/>
          </p:nvSpPr>
          <p:spPr>
            <a:xfrm>
              <a:off x="5489775" y="2238425"/>
              <a:ext cx="53875" cy="61325"/>
            </a:xfrm>
            <a:custGeom>
              <a:avLst/>
              <a:gdLst/>
              <a:ahLst/>
              <a:cxnLst/>
              <a:rect l="l" t="t" r="r" b="b"/>
              <a:pathLst>
                <a:path w="2155" h="2453" extrusionOk="0">
                  <a:moveTo>
                    <a:pt x="896" y="266"/>
                  </a:moveTo>
                  <a:cubicBezTo>
                    <a:pt x="1211" y="266"/>
                    <a:pt x="1553" y="547"/>
                    <a:pt x="1717" y="973"/>
                  </a:cubicBezTo>
                  <a:cubicBezTo>
                    <a:pt x="1919" y="1489"/>
                    <a:pt x="1795" y="2017"/>
                    <a:pt x="1442" y="2157"/>
                  </a:cubicBezTo>
                  <a:cubicBezTo>
                    <a:pt x="1383" y="2180"/>
                    <a:pt x="1321" y="2191"/>
                    <a:pt x="1259" y="2191"/>
                  </a:cubicBezTo>
                  <a:cubicBezTo>
                    <a:pt x="942" y="2191"/>
                    <a:pt x="601" y="1909"/>
                    <a:pt x="433" y="1478"/>
                  </a:cubicBezTo>
                  <a:cubicBezTo>
                    <a:pt x="236" y="967"/>
                    <a:pt x="360" y="440"/>
                    <a:pt x="713" y="300"/>
                  </a:cubicBezTo>
                  <a:cubicBezTo>
                    <a:pt x="772" y="277"/>
                    <a:pt x="833" y="266"/>
                    <a:pt x="896" y="266"/>
                  </a:cubicBezTo>
                  <a:close/>
                  <a:moveTo>
                    <a:pt x="840" y="0"/>
                  </a:moveTo>
                  <a:cubicBezTo>
                    <a:pt x="762" y="0"/>
                    <a:pt x="686" y="14"/>
                    <a:pt x="612" y="42"/>
                  </a:cubicBezTo>
                  <a:cubicBezTo>
                    <a:pt x="164" y="221"/>
                    <a:pt x="1" y="894"/>
                    <a:pt x="259" y="1551"/>
                  </a:cubicBezTo>
                  <a:cubicBezTo>
                    <a:pt x="469" y="2093"/>
                    <a:pt x="905" y="2453"/>
                    <a:pt x="1308" y="2453"/>
                  </a:cubicBezTo>
                  <a:cubicBezTo>
                    <a:pt x="1389" y="2453"/>
                    <a:pt x="1468" y="2438"/>
                    <a:pt x="1543" y="2408"/>
                  </a:cubicBezTo>
                  <a:cubicBezTo>
                    <a:pt x="1992" y="2235"/>
                    <a:pt x="2155" y="1562"/>
                    <a:pt x="1896" y="906"/>
                  </a:cubicBezTo>
                  <a:cubicBezTo>
                    <a:pt x="1681" y="360"/>
                    <a:pt x="1244" y="0"/>
                    <a:pt x="84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48;p38">
              <a:extLst>
                <a:ext uri="{FF2B5EF4-FFF2-40B4-BE49-F238E27FC236}">
                  <a16:creationId xmlns:a16="http://schemas.microsoft.com/office/drawing/2014/main" id="{89316B2C-3961-AF04-7BB6-778CB89CD7D9}"/>
                </a:ext>
              </a:extLst>
            </p:cNvPr>
            <p:cNvSpPr/>
            <p:nvPr/>
          </p:nvSpPr>
          <p:spPr>
            <a:xfrm>
              <a:off x="5501825" y="2252075"/>
              <a:ext cx="29775" cy="34050"/>
            </a:xfrm>
            <a:custGeom>
              <a:avLst/>
              <a:gdLst/>
              <a:ahLst/>
              <a:cxnLst/>
              <a:rect l="l" t="t" r="r" b="b"/>
              <a:pathLst>
                <a:path w="1191" h="1362" extrusionOk="0">
                  <a:moveTo>
                    <a:pt x="464" y="1"/>
                  </a:moveTo>
                  <a:cubicBezTo>
                    <a:pt x="421" y="1"/>
                    <a:pt x="378" y="8"/>
                    <a:pt x="337" y="24"/>
                  </a:cubicBezTo>
                  <a:cubicBezTo>
                    <a:pt x="85" y="125"/>
                    <a:pt x="1" y="495"/>
                    <a:pt x="142" y="858"/>
                  </a:cubicBezTo>
                  <a:cubicBezTo>
                    <a:pt x="259" y="1162"/>
                    <a:pt x="499" y="1361"/>
                    <a:pt x="722" y="1361"/>
                  </a:cubicBezTo>
                  <a:cubicBezTo>
                    <a:pt x="767" y="1361"/>
                    <a:pt x="812" y="1353"/>
                    <a:pt x="854" y="1336"/>
                  </a:cubicBezTo>
                  <a:cubicBezTo>
                    <a:pt x="1100" y="1241"/>
                    <a:pt x="1191" y="865"/>
                    <a:pt x="1051" y="506"/>
                  </a:cubicBezTo>
                  <a:cubicBezTo>
                    <a:pt x="932" y="200"/>
                    <a:pt x="689" y="1"/>
                    <a:pt x="464" y="1"/>
                  </a:cubicBezTo>
                  <a:close/>
                </a:path>
              </a:pathLst>
            </a:custGeom>
            <a:solidFill>
              <a:srgbClr val="E2C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49;p38">
              <a:extLst>
                <a:ext uri="{FF2B5EF4-FFF2-40B4-BE49-F238E27FC236}">
                  <a16:creationId xmlns:a16="http://schemas.microsoft.com/office/drawing/2014/main" id="{24C83540-A1FD-8668-90C0-5B81DA52B17E}"/>
                </a:ext>
              </a:extLst>
            </p:cNvPr>
            <p:cNvSpPr/>
            <p:nvPr/>
          </p:nvSpPr>
          <p:spPr>
            <a:xfrm>
              <a:off x="5505200" y="2254300"/>
              <a:ext cx="21050" cy="15425"/>
            </a:xfrm>
            <a:custGeom>
              <a:avLst/>
              <a:gdLst/>
              <a:ahLst/>
              <a:cxnLst/>
              <a:rect l="l" t="t" r="r" b="b"/>
              <a:pathLst>
                <a:path w="842" h="617" extrusionOk="0">
                  <a:moveTo>
                    <a:pt x="397" y="1"/>
                  </a:moveTo>
                  <a:cubicBezTo>
                    <a:pt x="356" y="1"/>
                    <a:pt x="316" y="8"/>
                    <a:pt x="276" y="23"/>
                  </a:cubicBezTo>
                  <a:cubicBezTo>
                    <a:pt x="85" y="96"/>
                    <a:pt x="0" y="326"/>
                    <a:pt x="80" y="534"/>
                  </a:cubicBezTo>
                  <a:cubicBezTo>
                    <a:pt x="104" y="594"/>
                    <a:pt x="131" y="617"/>
                    <a:pt x="163" y="617"/>
                  </a:cubicBezTo>
                  <a:cubicBezTo>
                    <a:pt x="240" y="617"/>
                    <a:pt x="340" y="479"/>
                    <a:pt x="471" y="427"/>
                  </a:cubicBezTo>
                  <a:cubicBezTo>
                    <a:pt x="663" y="349"/>
                    <a:pt x="842" y="473"/>
                    <a:pt x="764" y="264"/>
                  </a:cubicBezTo>
                  <a:cubicBezTo>
                    <a:pt x="698" y="101"/>
                    <a:pt x="548" y="1"/>
                    <a:pt x="397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50;p38">
              <a:extLst>
                <a:ext uri="{FF2B5EF4-FFF2-40B4-BE49-F238E27FC236}">
                  <a16:creationId xmlns:a16="http://schemas.microsoft.com/office/drawing/2014/main" id="{89EF4C37-F4BD-D285-50CF-9000EEE134FB}"/>
                </a:ext>
              </a:extLst>
            </p:cNvPr>
            <p:cNvSpPr/>
            <p:nvPr/>
          </p:nvSpPr>
          <p:spPr>
            <a:xfrm>
              <a:off x="5122250" y="1881975"/>
              <a:ext cx="84600" cy="80250"/>
            </a:xfrm>
            <a:custGeom>
              <a:avLst/>
              <a:gdLst/>
              <a:ahLst/>
              <a:cxnLst/>
              <a:rect l="l" t="t" r="r" b="b"/>
              <a:pathLst>
                <a:path w="3384" h="3210" extrusionOk="0">
                  <a:moveTo>
                    <a:pt x="661" y="487"/>
                  </a:moveTo>
                  <a:cubicBezTo>
                    <a:pt x="798" y="487"/>
                    <a:pt x="1297" y="903"/>
                    <a:pt x="1835" y="1467"/>
                  </a:cubicBezTo>
                  <a:cubicBezTo>
                    <a:pt x="2424" y="2084"/>
                    <a:pt x="2833" y="2638"/>
                    <a:pt x="2755" y="2718"/>
                  </a:cubicBezTo>
                  <a:cubicBezTo>
                    <a:pt x="2749" y="2723"/>
                    <a:pt x="2741" y="2726"/>
                    <a:pt x="2730" y="2726"/>
                  </a:cubicBezTo>
                  <a:cubicBezTo>
                    <a:pt x="2597" y="2726"/>
                    <a:pt x="2095" y="2313"/>
                    <a:pt x="1549" y="1742"/>
                  </a:cubicBezTo>
                  <a:cubicBezTo>
                    <a:pt x="966" y="1131"/>
                    <a:pt x="551" y="569"/>
                    <a:pt x="634" y="497"/>
                  </a:cubicBezTo>
                  <a:cubicBezTo>
                    <a:pt x="641" y="490"/>
                    <a:pt x="650" y="487"/>
                    <a:pt x="661" y="487"/>
                  </a:cubicBezTo>
                  <a:close/>
                  <a:moveTo>
                    <a:pt x="305" y="1"/>
                  </a:moveTo>
                  <a:cubicBezTo>
                    <a:pt x="259" y="1"/>
                    <a:pt x="223" y="12"/>
                    <a:pt x="197" y="36"/>
                  </a:cubicBezTo>
                  <a:cubicBezTo>
                    <a:pt x="0" y="227"/>
                    <a:pt x="511" y="1079"/>
                    <a:pt x="1336" y="1944"/>
                  </a:cubicBezTo>
                  <a:cubicBezTo>
                    <a:pt x="2049" y="2697"/>
                    <a:pt x="2767" y="3209"/>
                    <a:pt x="3075" y="3209"/>
                  </a:cubicBezTo>
                  <a:cubicBezTo>
                    <a:pt x="3123" y="3209"/>
                    <a:pt x="3160" y="3197"/>
                    <a:pt x="3187" y="3171"/>
                  </a:cubicBezTo>
                  <a:cubicBezTo>
                    <a:pt x="3383" y="2987"/>
                    <a:pt x="2879" y="2128"/>
                    <a:pt x="2048" y="1265"/>
                  </a:cubicBezTo>
                  <a:cubicBezTo>
                    <a:pt x="1332" y="514"/>
                    <a:pt x="610" y="1"/>
                    <a:pt x="305" y="1"/>
                  </a:cubicBezTo>
                  <a:close/>
                </a:path>
              </a:pathLst>
            </a:custGeom>
            <a:solidFill>
              <a:srgbClr val="726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51;p38">
              <a:extLst>
                <a:ext uri="{FF2B5EF4-FFF2-40B4-BE49-F238E27FC236}">
                  <a16:creationId xmlns:a16="http://schemas.microsoft.com/office/drawing/2014/main" id="{CF231353-ADC4-819C-4266-B8C9F4E55F43}"/>
                </a:ext>
              </a:extLst>
            </p:cNvPr>
            <p:cNvSpPr/>
            <p:nvPr/>
          </p:nvSpPr>
          <p:spPr>
            <a:xfrm>
              <a:off x="5338200" y="2174950"/>
              <a:ext cx="60475" cy="32000"/>
            </a:xfrm>
            <a:custGeom>
              <a:avLst/>
              <a:gdLst/>
              <a:ahLst/>
              <a:cxnLst/>
              <a:rect l="l" t="t" r="r" b="b"/>
              <a:pathLst>
                <a:path w="2419" h="1280" extrusionOk="0">
                  <a:moveTo>
                    <a:pt x="545" y="0"/>
                  </a:moveTo>
                  <a:lnTo>
                    <a:pt x="1" y="1279"/>
                  </a:lnTo>
                  <a:lnTo>
                    <a:pt x="2418" y="1279"/>
                  </a:lnTo>
                  <a:lnTo>
                    <a:pt x="2418" y="0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52;p38">
              <a:extLst>
                <a:ext uri="{FF2B5EF4-FFF2-40B4-BE49-F238E27FC236}">
                  <a16:creationId xmlns:a16="http://schemas.microsoft.com/office/drawing/2014/main" id="{6680C2C0-1146-816E-BDD9-327013A6BDDB}"/>
                </a:ext>
              </a:extLst>
            </p:cNvPr>
            <p:cNvSpPr/>
            <p:nvPr/>
          </p:nvSpPr>
          <p:spPr>
            <a:xfrm>
              <a:off x="5342150" y="2177075"/>
              <a:ext cx="52575" cy="27775"/>
            </a:xfrm>
            <a:custGeom>
              <a:avLst/>
              <a:gdLst/>
              <a:ahLst/>
              <a:cxnLst/>
              <a:rect l="l" t="t" r="r" b="b"/>
              <a:pathLst>
                <a:path w="2103" h="1111" extrusionOk="0">
                  <a:moveTo>
                    <a:pt x="477" y="0"/>
                  </a:moveTo>
                  <a:lnTo>
                    <a:pt x="0" y="1111"/>
                  </a:lnTo>
                  <a:lnTo>
                    <a:pt x="2103" y="1111"/>
                  </a:lnTo>
                  <a:lnTo>
                    <a:pt x="2103" y="0"/>
                  </a:ln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53;p38">
              <a:extLst>
                <a:ext uri="{FF2B5EF4-FFF2-40B4-BE49-F238E27FC236}">
                  <a16:creationId xmlns:a16="http://schemas.microsoft.com/office/drawing/2014/main" id="{94B021A2-FABC-E495-3262-3DE24F241C6F}"/>
                </a:ext>
              </a:extLst>
            </p:cNvPr>
            <p:cNvSpPr/>
            <p:nvPr/>
          </p:nvSpPr>
          <p:spPr>
            <a:xfrm>
              <a:off x="5382100" y="2187875"/>
              <a:ext cx="9550" cy="95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0"/>
                  </a:moveTo>
                  <a:cubicBezTo>
                    <a:pt x="85" y="0"/>
                    <a:pt x="0" y="84"/>
                    <a:pt x="0" y="190"/>
                  </a:cubicBezTo>
                  <a:cubicBezTo>
                    <a:pt x="0" y="296"/>
                    <a:pt x="85" y="381"/>
                    <a:pt x="191" y="381"/>
                  </a:cubicBezTo>
                  <a:cubicBezTo>
                    <a:pt x="298" y="381"/>
                    <a:pt x="381" y="296"/>
                    <a:pt x="381" y="190"/>
                  </a:cubicBezTo>
                  <a:cubicBezTo>
                    <a:pt x="381" y="84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54;p38">
              <a:extLst>
                <a:ext uri="{FF2B5EF4-FFF2-40B4-BE49-F238E27FC236}">
                  <a16:creationId xmlns:a16="http://schemas.microsoft.com/office/drawing/2014/main" id="{FD7F8301-290D-6BD9-7DEF-20E7116B55F8}"/>
                </a:ext>
              </a:extLst>
            </p:cNvPr>
            <p:cNvSpPr/>
            <p:nvPr/>
          </p:nvSpPr>
          <p:spPr>
            <a:xfrm>
              <a:off x="5513200" y="1836500"/>
              <a:ext cx="215975" cy="193625"/>
            </a:xfrm>
            <a:custGeom>
              <a:avLst/>
              <a:gdLst/>
              <a:ahLst/>
              <a:cxnLst/>
              <a:rect l="l" t="t" r="r" b="b"/>
              <a:pathLst>
                <a:path w="8639" h="7745" extrusionOk="0">
                  <a:moveTo>
                    <a:pt x="665" y="0"/>
                  </a:moveTo>
                  <a:cubicBezTo>
                    <a:pt x="510" y="0"/>
                    <a:pt x="358" y="57"/>
                    <a:pt x="236" y="162"/>
                  </a:cubicBezTo>
                  <a:cubicBezTo>
                    <a:pt x="84" y="284"/>
                    <a:pt x="1" y="470"/>
                    <a:pt x="1" y="667"/>
                  </a:cubicBezTo>
                  <a:lnTo>
                    <a:pt x="1" y="7116"/>
                  </a:lnTo>
                  <a:cubicBezTo>
                    <a:pt x="1" y="7459"/>
                    <a:pt x="281" y="7745"/>
                    <a:pt x="629" y="7745"/>
                  </a:cubicBezTo>
                  <a:lnTo>
                    <a:pt x="6501" y="7745"/>
                  </a:lnTo>
                  <a:cubicBezTo>
                    <a:pt x="6827" y="7745"/>
                    <a:pt x="7112" y="7520"/>
                    <a:pt x="7197" y="7206"/>
                  </a:cubicBezTo>
                  <a:lnTo>
                    <a:pt x="8593" y="1922"/>
                  </a:lnTo>
                  <a:cubicBezTo>
                    <a:pt x="8639" y="1765"/>
                    <a:pt x="8611" y="1597"/>
                    <a:pt x="8520" y="1462"/>
                  </a:cubicBezTo>
                  <a:cubicBezTo>
                    <a:pt x="8430" y="1322"/>
                    <a:pt x="8290" y="1227"/>
                    <a:pt x="8127" y="1205"/>
                  </a:cubicBezTo>
                  <a:lnTo>
                    <a:pt x="775" y="10"/>
                  </a:lnTo>
                  <a:cubicBezTo>
                    <a:pt x="738" y="3"/>
                    <a:pt x="702" y="0"/>
                    <a:pt x="665" y="0"/>
                  </a:cubicBez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55;p38">
              <a:extLst>
                <a:ext uri="{FF2B5EF4-FFF2-40B4-BE49-F238E27FC236}">
                  <a16:creationId xmlns:a16="http://schemas.microsoft.com/office/drawing/2014/main" id="{D2F604C1-4CCC-0E50-4AF5-7890335FD07A}"/>
                </a:ext>
              </a:extLst>
            </p:cNvPr>
            <p:cNvSpPr/>
            <p:nvPr/>
          </p:nvSpPr>
          <p:spPr>
            <a:xfrm>
              <a:off x="5513200" y="1836500"/>
              <a:ext cx="215975" cy="118875"/>
            </a:xfrm>
            <a:custGeom>
              <a:avLst/>
              <a:gdLst/>
              <a:ahLst/>
              <a:cxnLst/>
              <a:rect l="l" t="t" r="r" b="b"/>
              <a:pathLst>
                <a:path w="8639" h="4755" extrusionOk="0">
                  <a:moveTo>
                    <a:pt x="665" y="0"/>
                  </a:moveTo>
                  <a:cubicBezTo>
                    <a:pt x="510" y="0"/>
                    <a:pt x="358" y="57"/>
                    <a:pt x="236" y="162"/>
                  </a:cubicBezTo>
                  <a:cubicBezTo>
                    <a:pt x="84" y="284"/>
                    <a:pt x="1" y="470"/>
                    <a:pt x="1" y="667"/>
                  </a:cubicBezTo>
                  <a:lnTo>
                    <a:pt x="1" y="4755"/>
                  </a:lnTo>
                  <a:cubicBezTo>
                    <a:pt x="697" y="3724"/>
                    <a:pt x="1901" y="2797"/>
                    <a:pt x="3410" y="2254"/>
                  </a:cubicBezTo>
                  <a:cubicBezTo>
                    <a:pt x="4295" y="1937"/>
                    <a:pt x="5182" y="1786"/>
                    <a:pt x="6006" y="1786"/>
                  </a:cubicBezTo>
                  <a:cubicBezTo>
                    <a:pt x="6947" y="1786"/>
                    <a:pt x="7805" y="1983"/>
                    <a:pt x="8481" y="2355"/>
                  </a:cubicBezTo>
                  <a:lnTo>
                    <a:pt x="8593" y="1922"/>
                  </a:lnTo>
                  <a:cubicBezTo>
                    <a:pt x="8639" y="1765"/>
                    <a:pt x="8611" y="1597"/>
                    <a:pt x="8520" y="1462"/>
                  </a:cubicBezTo>
                  <a:cubicBezTo>
                    <a:pt x="8430" y="1322"/>
                    <a:pt x="8290" y="1227"/>
                    <a:pt x="8127" y="1205"/>
                  </a:cubicBezTo>
                  <a:lnTo>
                    <a:pt x="775" y="10"/>
                  </a:lnTo>
                  <a:cubicBezTo>
                    <a:pt x="738" y="3"/>
                    <a:pt x="702" y="0"/>
                    <a:pt x="665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56;p38">
              <a:extLst>
                <a:ext uri="{FF2B5EF4-FFF2-40B4-BE49-F238E27FC236}">
                  <a16:creationId xmlns:a16="http://schemas.microsoft.com/office/drawing/2014/main" id="{6D64735F-6B39-6B2F-04E9-EC6A8539E84B}"/>
                </a:ext>
              </a:extLst>
            </p:cNvPr>
            <p:cNvSpPr/>
            <p:nvPr/>
          </p:nvSpPr>
          <p:spPr>
            <a:xfrm>
              <a:off x="5536900" y="1871350"/>
              <a:ext cx="167450" cy="139300"/>
            </a:xfrm>
            <a:custGeom>
              <a:avLst/>
              <a:gdLst/>
              <a:ahLst/>
              <a:cxnLst/>
              <a:rect l="l" t="t" r="r" b="b"/>
              <a:pathLst>
                <a:path w="6698" h="5572" extrusionOk="0">
                  <a:moveTo>
                    <a:pt x="163" y="135"/>
                  </a:moveTo>
                  <a:lnTo>
                    <a:pt x="6535" y="837"/>
                  </a:lnTo>
                  <a:lnTo>
                    <a:pt x="5491" y="5437"/>
                  </a:lnTo>
                  <a:lnTo>
                    <a:pt x="337" y="5414"/>
                  </a:lnTo>
                  <a:lnTo>
                    <a:pt x="163" y="135"/>
                  </a:lnTo>
                  <a:close/>
                  <a:moveTo>
                    <a:pt x="0" y="1"/>
                  </a:moveTo>
                  <a:lnTo>
                    <a:pt x="186" y="5548"/>
                  </a:lnTo>
                  <a:lnTo>
                    <a:pt x="5598" y="5571"/>
                  </a:lnTo>
                  <a:lnTo>
                    <a:pt x="6697" y="7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57;p38">
              <a:extLst>
                <a:ext uri="{FF2B5EF4-FFF2-40B4-BE49-F238E27FC236}">
                  <a16:creationId xmlns:a16="http://schemas.microsoft.com/office/drawing/2014/main" id="{551E784A-5AF2-E4DB-195E-2F4240888377}"/>
                </a:ext>
              </a:extLst>
            </p:cNvPr>
            <p:cNvSpPr/>
            <p:nvPr/>
          </p:nvSpPr>
          <p:spPr>
            <a:xfrm>
              <a:off x="5558625" y="1908350"/>
              <a:ext cx="121200" cy="7500"/>
            </a:xfrm>
            <a:custGeom>
              <a:avLst/>
              <a:gdLst/>
              <a:ahLst/>
              <a:cxnLst/>
              <a:rect l="l" t="t" r="r" b="b"/>
              <a:pathLst>
                <a:path w="4848" h="300" extrusionOk="0">
                  <a:moveTo>
                    <a:pt x="1022" y="0"/>
                  </a:moveTo>
                  <a:cubicBezTo>
                    <a:pt x="675" y="0"/>
                    <a:pt x="330" y="11"/>
                    <a:pt x="1" y="35"/>
                  </a:cubicBezTo>
                  <a:lnTo>
                    <a:pt x="4847" y="299"/>
                  </a:lnTo>
                  <a:cubicBezTo>
                    <a:pt x="4847" y="299"/>
                    <a:pt x="2893" y="0"/>
                    <a:pt x="1022" y="0"/>
                  </a:cubicBezTo>
                  <a:close/>
                </a:path>
              </a:pathLst>
            </a:custGeom>
            <a:solidFill>
              <a:srgbClr val="E5D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58;p38">
              <a:extLst>
                <a:ext uri="{FF2B5EF4-FFF2-40B4-BE49-F238E27FC236}">
                  <a16:creationId xmlns:a16="http://schemas.microsoft.com/office/drawing/2014/main" id="{52F33A48-8142-EE1E-B495-91CA6103F995}"/>
                </a:ext>
              </a:extLst>
            </p:cNvPr>
            <p:cNvSpPr/>
            <p:nvPr/>
          </p:nvSpPr>
          <p:spPr>
            <a:xfrm>
              <a:off x="5562400" y="1939875"/>
              <a:ext cx="106350" cy="5275"/>
            </a:xfrm>
            <a:custGeom>
              <a:avLst/>
              <a:gdLst/>
              <a:ahLst/>
              <a:cxnLst/>
              <a:rect l="l" t="t" r="r" b="b"/>
              <a:pathLst>
                <a:path w="4254" h="211" extrusionOk="0">
                  <a:moveTo>
                    <a:pt x="912" y="0"/>
                  </a:moveTo>
                  <a:cubicBezTo>
                    <a:pt x="602" y="0"/>
                    <a:pt x="294" y="8"/>
                    <a:pt x="1" y="26"/>
                  </a:cubicBezTo>
                  <a:lnTo>
                    <a:pt x="4253" y="211"/>
                  </a:lnTo>
                  <a:cubicBezTo>
                    <a:pt x="4253" y="211"/>
                    <a:pt x="2546" y="0"/>
                    <a:pt x="912" y="0"/>
                  </a:cubicBezTo>
                  <a:close/>
                </a:path>
              </a:pathLst>
            </a:custGeom>
            <a:solidFill>
              <a:srgbClr val="E5D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59;p38">
              <a:extLst>
                <a:ext uri="{FF2B5EF4-FFF2-40B4-BE49-F238E27FC236}">
                  <a16:creationId xmlns:a16="http://schemas.microsoft.com/office/drawing/2014/main" id="{FA0E1B42-FC93-6610-E168-EE6C0AEC3D1A}"/>
                </a:ext>
              </a:extLst>
            </p:cNvPr>
            <p:cNvSpPr/>
            <p:nvPr/>
          </p:nvSpPr>
          <p:spPr>
            <a:xfrm>
              <a:off x="5566775" y="1974650"/>
              <a:ext cx="94100" cy="4300"/>
            </a:xfrm>
            <a:custGeom>
              <a:avLst/>
              <a:gdLst/>
              <a:ahLst/>
              <a:cxnLst/>
              <a:rect l="l" t="t" r="r" b="b"/>
              <a:pathLst>
                <a:path w="3764" h="172" extrusionOk="0">
                  <a:moveTo>
                    <a:pt x="1376" y="1"/>
                  </a:moveTo>
                  <a:cubicBezTo>
                    <a:pt x="915" y="1"/>
                    <a:pt x="439" y="24"/>
                    <a:pt x="1" y="88"/>
                  </a:cubicBezTo>
                  <a:lnTo>
                    <a:pt x="3763" y="171"/>
                  </a:lnTo>
                  <a:cubicBezTo>
                    <a:pt x="3763" y="171"/>
                    <a:pt x="2624" y="1"/>
                    <a:pt x="1376" y="1"/>
                  </a:cubicBezTo>
                  <a:close/>
                </a:path>
              </a:pathLst>
            </a:custGeom>
            <a:solidFill>
              <a:srgbClr val="E5D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4485;p62">
            <a:extLst>
              <a:ext uri="{FF2B5EF4-FFF2-40B4-BE49-F238E27FC236}">
                <a16:creationId xmlns:a16="http://schemas.microsoft.com/office/drawing/2014/main" id="{925A6A9E-CE24-3698-7E58-196D0E4207DB}"/>
              </a:ext>
            </a:extLst>
          </p:cNvPr>
          <p:cNvGrpSpPr/>
          <p:nvPr/>
        </p:nvGrpSpPr>
        <p:grpSpPr>
          <a:xfrm>
            <a:off x="1758251" y="3036314"/>
            <a:ext cx="753888" cy="1055267"/>
            <a:chOff x="330224" y="1568307"/>
            <a:chExt cx="2252491" cy="4050963"/>
          </a:xfrm>
        </p:grpSpPr>
        <p:sp>
          <p:nvSpPr>
            <p:cNvPr id="61" name="Google Shape;4486;p62">
              <a:extLst>
                <a:ext uri="{FF2B5EF4-FFF2-40B4-BE49-F238E27FC236}">
                  <a16:creationId xmlns:a16="http://schemas.microsoft.com/office/drawing/2014/main" id="{36C1E268-FAF4-5929-8134-B13514B65CD2}"/>
                </a:ext>
              </a:extLst>
            </p:cNvPr>
            <p:cNvSpPr/>
            <p:nvPr/>
          </p:nvSpPr>
          <p:spPr>
            <a:xfrm>
              <a:off x="859481" y="3191453"/>
              <a:ext cx="850055" cy="381886"/>
            </a:xfrm>
            <a:custGeom>
              <a:avLst/>
              <a:gdLst/>
              <a:ahLst/>
              <a:cxnLst/>
              <a:rect l="l" t="t" r="r" b="b"/>
              <a:pathLst>
                <a:path w="4926" h="2213" extrusionOk="0">
                  <a:moveTo>
                    <a:pt x="647" y="1"/>
                  </a:moveTo>
                  <a:cubicBezTo>
                    <a:pt x="466" y="1"/>
                    <a:pt x="254" y="32"/>
                    <a:pt x="1" y="108"/>
                  </a:cubicBezTo>
                  <a:lnTo>
                    <a:pt x="12" y="1903"/>
                  </a:lnTo>
                  <a:cubicBezTo>
                    <a:pt x="207" y="1740"/>
                    <a:pt x="405" y="1679"/>
                    <a:pt x="603" y="1679"/>
                  </a:cubicBezTo>
                  <a:cubicBezTo>
                    <a:pt x="1188" y="1679"/>
                    <a:pt x="1772" y="2213"/>
                    <a:pt x="2279" y="2213"/>
                  </a:cubicBezTo>
                  <a:cubicBezTo>
                    <a:pt x="2443" y="2213"/>
                    <a:pt x="2598" y="2157"/>
                    <a:pt x="2743" y="2010"/>
                  </a:cubicBezTo>
                  <a:cubicBezTo>
                    <a:pt x="3530" y="1219"/>
                    <a:pt x="3640" y="946"/>
                    <a:pt x="4148" y="946"/>
                  </a:cubicBezTo>
                  <a:cubicBezTo>
                    <a:pt x="4335" y="946"/>
                    <a:pt x="4576" y="983"/>
                    <a:pt x="4925" y="1045"/>
                  </a:cubicBezTo>
                  <a:cubicBezTo>
                    <a:pt x="4439" y="545"/>
                    <a:pt x="3979" y="393"/>
                    <a:pt x="3576" y="393"/>
                  </a:cubicBezTo>
                  <a:cubicBezTo>
                    <a:pt x="3098" y="393"/>
                    <a:pt x="2700" y="608"/>
                    <a:pt x="2435" y="709"/>
                  </a:cubicBezTo>
                  <a:cubicBezTo>
                    <a:pt x="2345" y="743"/>
                    <a:pt x="2265" y="757"/>
                    <a:pt x="2193" y="757"/>
                  </a:cubicBezTo>
                  <a:cubicBezTo>
                    <a:pt x="1677" y="757"/>
                    <a:pt x="1535" y="1"/>
                    <a:pt x="647" y="1"/>
                  </a:cubicBezTo>
                  <a:close/>
                </a:path>
              </a:pathLst>
            </a:custGeom>
            <a:solidFill>
              <a:srgbClr val="776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487;p62">
              <a:extLst>
                <a:ext uri="{FF2B5EF4-FFF2-40B4-BE49-F238E27FC236}">
                  <a16:creationId xmlns:a16="http://schemas.microsoft.com/office/drawing/2014/main" id="{446EABC5-FDF7-51A5-9BF9-35596F0A53CA}"/>
                </a:ext>
              </a:extLst>
            </p:cNvPr>
            <p:cNvSpPr/>
            <p:nvPr/>
          </p:nvSpPr>
          <p:spPr>
            <a:xfrm>
              <a:off x="829627" y="3188692"/>
              <a:ext cx="32960" cy="2406419"/>
            </a:xfrm>
            <a:custGeom>
              <a:avLst/>
              <a:gdLst/>
              <a:ahLst/>
              <a:cxnLst/>
              <a:rect l="l" t="t" r="r" b="b"/>
              <a:pathLst>
                <a:path w="191" h="13945" extrusionOk="0">
                  <a:moveTo>
                    <a:pt x="0" y="0"/>
                  </a:moveTo>
                  <a:lnTo>
                    <a:pt x="0" y="13945"/>
                  </a:lnTo>
                  <a:lnTo>
                    <a:pt x="190" y="13945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603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488;p62">
              <a:extLst>
                <a:ext uri="{FF2B5EF4-FFF2-40B4-BE49-F238E27FC236}">
                  <a16:creationId xmlns:a16="http://schemas.microsoft.com/office/drawing/2014/main" id="{B2D13596-EFB7-0636-A0C5-313C71E618BB}"/>
                </a:ext>
              </a:extLst>
            </p:cNvPr>
            <p:cNvSpPr/>
            <p:nvPr/>
          </p:nvSpPr>
          <p:spPr>
            <a:xfrm>
              <a:off x="797530" y="3108450"/>
              <a:ext cx="94048" cy="94048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5" y="1"/>
                  </a:moveTo>
                  <a:cubicBezTo>
                    <a:pt x="124" y="1"/>
                    <a:pt x="0" y="123"/>
                    <a:pt x="0" y="275"/>
                  </a:cubicBezTo>
                  <a:cubicBezTo>
                    <a:pt x="0" y="421"/>
                    <a:pt x="124" y="545"/>
                    <a:pt x="275" y="545"/>
                  </a:cubicBezTo>
                  <a:cubicBezTo>
                    <a:pt x="427" y="545"/>
                    <a:pt x="544" y="421"/>
                    <a:pt x="544" y="275"/>
                  </a:cubicBezTo>
                  <a:cubicBezTo>
                    <a:pt x="544" y="123"/>
                    <a:pt x="427" y="1"/>
                    <a:pt x="275" y="1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4489;p62">
              <a:extLst>
                <a:ext uri="{FF2B5EF4-FFF2-40B4-BE49-F238E27FC236}">
                  <a16:creationId xmlns:a16="http://schemas.microsoft.com/office/drawing/2014/main" id="{1C76FE0E-771A-900B-743E-8B95CAFB7D4A}"/>
                </a:ext>
              </a:extLst>
            </p:cNvPr>
            <p:cNvSpPr/>
            <p:nvPr/>
          </p:nvSpPr>
          <p:spPr>
            <a:xfrm>
              <a:off x="807366" y="3125879"/>
              <a:ext cx="46593" cy="54358"/>
            </a:xfrm>
            <a:custGeom>
              <a:avLst/>
              <a:gdLst/>
              <a:ahLst/>
              <a:cxnLst/>
              <a:rect l="l" t="t" r="r" b="b"/>
              <a:pathLst>
                <a:path w="270" h="315" extrusionOk="0">
                  <a:moveTo>
                    <a:pt x="157" y="1"/>
                  </a:moveTo>
                  <a:cubicBezTo>
                    <a:pt x="107" y="1"/>
                    <a:pt x="52" y="48"/>
                    <a:pt x="28" y="118"/>
                  </a:cubicBezTo>
                  <a:cubicBezTo>
                    <a:pt x="0" y="196"/>
                    <a:pt x="28" y="286"/>
                    <a:pt x="83" y="309"/>
                  </a:cubicBezTo>
                  <a:cubicBezTo>
                    <a:pt x="93" y="312"/>
                    <a:pt x="103" y="314"/>
                    <a:pt x="113" y="314"/>
                  </a:cubicBezTo>
                  <a:cubicBezTo>
                    <a:pt x="166" y="314"/>
                    <a:pt x="217" y="267"/>
                    <a:pt x="241" y="196"/>
                  </a:cubicBezTo>
                  <a:cubicBezTo>
                    <a:pt x="269" y="113"/>
                    <a:pt x="246" y="28"/>
                    <a:pt x="184" y="6"/>
                  </a:cubicBezTo>
                  <a:cubicBezTo>
                    <a:pt x="176" y="3"/>
                    <a:pt x="166" y="1"/>
                    <a:pt x="157" y="1"/>
                  </a:cubicBezTo>
                  <a:close/>
                </a:path>
              </a:pathLst>
            </a:custGeom>
            <a:solidFill>
              <a:srgbClr val="D8A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4490;p62">
              <a:extLst>
                <a:ext uri="{FF2B5EF4-FFF2-40B4-BE49-F238E27FC236}">
                  <a16:creationId xmlns:a16="http://schemas.microsoft.com/office/drawing/2014/main" id="{0DECE676-22FC-0776-B212-6F6DC1125684}"/>
                </a:ext>
              </a:extLst>
            </p:cNvPr>
            <p:cNvSpPr/>
            <p:nvPr/>
          </p:nvSpPr>
          <p:spPr>
            <a:xfrm>
              <a:off x="641704" y="5551280"/>
              <a:ext cx="368944" cy="67991"/>
            </a:xfrm>
            <a:custGeom>
              <a:avLst/>
              <a:gdLst/>
              <a:ahLst/>
              <a:cxnLst/>
              <a:rect l="l" t="t" r="r" b="b"/>
              <a:pathLst>
                <a:path w="2138" h="394" extrusionOk="0">
                  <a:moveTo>
                    <a:pt x="1078" y="0"/>
                  </a:moveTo>
                  <a:cubicBezTo>
                    <a:pt x="761" y="0"/>
                    <a:pt x="393" y="99"/>
                    <a:pt x="0" y="394"/>
                  </a:cubicBezTo>
                  <a:lnTo>
                    <a:pt x="2138" y="394"/>
                  </a:lnTo>
                  <a:cubicBezTo>
                    <a:pt x="2138" y="394"/>
                    <a:pt x="1711" y="0"/>
                    <a:pt x="1078" y="0"/>
                  </a:cubicBezTo>
                  <a:close/>
                </a:path>
              </a:pathLst>
            </a:custGeom>
            <a:solidFill>
              <a:srgbClr val="603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4491;p62">
              <a:extLst>
                <a:ext uri="{FF2B5EF4-FFF2-40B4-BE49-F238E27FC236}">
                  <a16:creationId xmlns:a16="http://schemas.microsoft.com/office/drawing/2014/main" id="{E75740A1-C297-CA29-2747-DA48AA5B7539}"/>
                </a:ext>
              </a:extLst>
            </p:cNvPr>
            <p:cNvSpPr/>
            <p:nvPr/>
          </p:nvSpPr>
          <p:spPr>
            <a:xfrm>
              <a:off x="930232" y="3191626"/>
              <a:ext cx="412430" cy="381541"/>
            </a:xfrm>
            <a:custGeom>
              <a:avLst/>
              <a:gdLst/>
              <a:ahLst/>
              <a:cxnLst/>
              <a:rect l="l" t="t" r="r" b="b"/>
              <a:pathLst>
                <a:path w="2390" h="2211" extrusionOk="0">
                  <a:moveTo>
                    <a:pt x="238" y="0"/>
                  </a:moveTo>
                  <a:cubicBezTo>
                    <a:pt x="164" y="0"/>
                    <a:pt x="85" y="6"/>
                    <a:pt x="0" y="17"/>
                  </a:cubicBezTo>
                  <a:cubicBezTo>
                    <a:pt x="819" y="281"/>
                    <a:pt x="1436" y="1122"/>
                    <a:pt x="1537" y="2149"/>
                  </a:cubicBezTo>
                  <a:cubicBezTo>
                    <a:pt x="1650" y="2187"/>
                    <a:pt x="1760" y="2211"/>
                    <a:pt x="1867" y="2211"/>
                  </a:cubicBezTo>
                  <a:cubicBezTo>
                    <a:pt x="2031" y="2211"/>
                    <a:pt x="2187" y="2155"/>
                    <a:pt x="2333" y="2009"/>
                  </a:cubicBezTo>
                  <a:cubicBezTo>
                    <a:pt x="2356" y="1992"/>
                    <a:pt x="2373" y="1969"/>
                    <a:pt x="2390" y="1953"/>
                  </a:cubicBezTo>
                  <a:cubicBezTo>
                    <a:pt x="2255" y="1829"/>
                    <a:pt x="2120" y="1673"/>
                    <a:pt x="2009" y="1492"/>
                  </a:cubicBezTo>
                  <a:cubicBezTo>
                    <a:pt x="1846" y="1241"/>
                    <a:pt x="1745" y="982"/>
                    <a:pt x="1694" y="747"/>
                  </a:cubicBezTo>
                  <a:cubicBezTo>
                    <a:pt x="1246" y="670"/>
                    <a:pt x="1072" y="0"/>
                    <a:pt x="238" y="0"/>
                  </a:cubicBezTo>
                  <a:close/>
                </a:path>
              </a:pathLst>
            </a:custGeom>
            <a:solidFill>
              <a:srgbClr val="776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4492;p62">
              <a:extLst>
                <a:ext uri="{FF2B5EF4-FFF2-40B4-BE49-F238E27FC236}">
                  <a16:creationId xmlns:a16="http://schemas.microsoft.com/office/drawing/2014/main" id="{4753D22E-639E-3830-D5B4-7C34C28CAB55}"/>
                </a:ext>
              </a:extLst>
            </p:cNvPr>
            <p:cNvSpPr/>
            <p:nvPr/>
          </p:nvSpPr>
          <p:spPr>
            <a:xfrm>
              <a:off x="1456728" y="3259617"/>
              <a:ext cx="252808" cy="112340"/>
            </a:xfrm>
            <a:custGeom>
              <a:avLst/>
              <a:gdLst/>
              <a:ahLst/>
              <a:cxnLst/>
              <a:rect l="l" t="t" r="r" b="b"/>
              <a:pathLst>
                <a:path w="1465" h="651" extrusionOk="0">
                  <a:moveTo>
                    <a:pt x="126" y="0"/>
                  </a:moveTo>
                  <a:cubicBezTo>
                    <a:pt x="83" y="0"/>
                    <a:pt x="42" y="2"/>
                    <a:pt x="1" y="5"/>
                  </a:cubicBezTo>
                  <a:cubicBezTo>
                    <a:pt x="74" y="89"/>
                    <a:pt x="152" y="184"/>
                    <a:pt x="219" y="291"/>
                  </a:cubicBezTo>
                  <a:cubicBezTo>
                    <a:pt x="281" y="392"/>
                    <a:pt x="337" y="498"/>
                    <a:pt x="382" y="599"/>
                  </a:cubicBezTo>
                  <a:cubicBezTo>
                    <a:pt x="471" y="566"/>
                    <a:pt x="568" y="552"/>
                    <a:pt x="687" y="552"/>
                  </a:cubicBezTo>
                  <a:cubicBezTo>
                    <a:pt x="874" y="552"/>
                    <a:pt x="1114" y="588"/>
                    <a:pt x="1464" y="650"/>
                  </a:cubicBezTo>
                  <a:cubicBezTo>
                    <a:pt x="982" y="154"/>
                    <a:pt x="523" y="0"/>
                    <a:pt x="126" y="0"/>
                  </a:cubicBezTo>
                  <a:close/>
                </a:path>
              </a:pathLst>
            </a:custGeom>
            <a:solidFill>
              <a:srgbClr val="776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4493;p62">
              <a:extLst>
                <a:ext uri="{FF2B5EF4-FFF2-40B4-BE49-F238E27FC236}">
                  <a16:creationId xmlns:a16="http://schemas.microsoft.com/office/drawing/2014/main" id="{2AB14C6F-AA7A-B58F-6503-305C519A6059}"/>
                </a:ext>
              </a:extLst>
            </p:cNvPr>
            <p:cNvSpPr/>
            <p:nvPr/>
          </p:nvSpPr>
          <p:spPr>
            <a:xfrm>
              <a:off x="398905" y="2241138"/>
              <a:ext cx="466616" cy="27265"/>
            </a:xfrm>
            <a:custGeom>
              <a:avLst/>
              <a:gdLst/>
              <a:ahLst/>
              <a:cxnLst/>
              <a:rect l="l" t="t" r="r" b="b"/>
              <a:pathLst>
                <a:path w="2704" h="158" extrusionOk="0">
                  <a:moveTo>
                    <a:pt x="367" y="1"/>
                  </a:moveTo>
                  <a:cubicBezTo>
                    <a:pt x="205" y="1"/>
                    <a:pt x="76" y="6"/>
                    <a:pt x="0" y="18"/>
                  </a:cubicBezTo>
                  <a:lnTo>
                    <a:pt x="22" y="158"/>
                  </a:lnTo>
                  <a:cubicBezTo>
                    <a:pt x="271" y="117"/>
                    <a:pt x="580" y="104"/>
                    <a:pt x="902" y="104"/>
                  </a:cubicBezTo>
                  <a:cubicBezTo>
                    <a:pt x="1403" y="104"/>
                    <a:pt x="1938" y="134"/>
                    <a:pt x="2332" y="134"/>
                  </a:cubicBezTo>
                  <a:cubicBezTo>
                    <a:pt x="2478" y="134"/>
                    <a:pt x="2605" y="130"/>
                    <a:pt x="2704" y="119"/>
                  </a:cubicBezTo>
                  <a:lnTo>
                    <a:pt x="2704" y="62"/>
                  </a:lnTo>
                  <a:cubicBezTo>
                    <a:pt x="2670" y="68"/>
                    <a:pt x="2607" y="70"/>
                    <a:pt x="2523" y="70"/>
                  </a:cubicBezTo>
                  <a:cubicBezTo>
                    <a:pt x="2068" y="70"/>
                    <a:pt x="980" y="1"/>
                    <a:pt x="367" y="1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4494;p62">
              <a:extLst>
                <a:ext uri="{FF2B5EF4-FFF2-40B4-BE49-F238E27FC236}">
                  <a16:creationId xmlns:a16="http://schemas.microsoft.com/office/drawing/2014/main" id="{4944BAAB-7631-D86C-910B-EFEEBD2868C4}"/>
                </a:ext>
              </a:extLst>
            </p:cNvPr>
            <p:cNvSpPr/>
            <p:nvPr/>
          </p:nvSpPr>
          <p:spPr>
            <a:xfrm>
              <a:off x="411502" y="1631638"/>
              <a:ext cx="404492" cy="33823"/>
            </a:xfrm>
            <a:custGeom>
              <a:avLst/>
              <a:gdLst/>
              <a:ahLst/>
              <a:cxnLst/>
              <a:rect l="l" t="t" r="r" b="b"/>
              <a:pathLst>
                <a:path w="2344" h="196" extrusionOk="0">
                  <a:moveTo>
                    <a:pt x="310" y="0"/>
                  </a:moveTo>
                  <a:cubicBezTo>
                    <a:pt x="173" y="0"/>
                    <a:pt x="64" y="6"/>
                    <a:pt x="0" y="22"/>
                  </a:cubicBezTo>
                  <a:lnTo>
                    <a:pt x="16" y="195"/>
                  </a:lnTo>
                  <a:cubicBezTo>
                    <a:pt x="236" y="144"/>
                    <a:pt x="508" y="129"/>
                    <a:pt x="792" y="129"/>
                  </a:cubicBezTo>
                  <a:cubicBezTo>
                    <a:pt x="1008" y="129"/>
                    <a:pt x="1231" y="138"/>
                    <a:pt x="1442" y="145"/>
                  </a:cubicBezTo>
                  <a:cubicBezTo>
                    <a:pt x="1657" y="155"/>
                    <a:pt x="1861" y="165"/>
                    <a:pt x="2032" y="165"/>
                  </a:cubicBezTo>
                  <a:cubicBezTo>
                    <a:pt x="2155" y="165"/>
                    <a:pt x="2262" y="160"/>
                    <a:pt x="2344" y="145"/>
                  </a:cubicBezTo>
                  <a:lnTo>
                    <a:pt x="2344" y="78"/>
                  </a:lnTo>
                  <a:cubicBezTo>
                    <a:pt x="2313" y="86"/>
                    <a:pt x="2254" y="89"/>
                    <a:pt x="2174" y="89"/>
                  </a:cubicBezTo>
                  <a:cubicBezTo>
                    <a:pt x="1973" y="89"/>
                    <a:pt x="1639" y="69"/>
                    <a:pt x="1290" y="45"/>
                  </a:cubicBezTo>
                  <a:cubicBezTo>
                    <a:pt x="940" y="22"/>
                    <a:pt x="573" y="0"/>
                    <a:pt x="310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4495;p62">
              <a:extLst>
                <a:ext uri="{FF2B5EF4-FFF2-40B4-BE49-F238E27FC236}">
                  <a16:creationId xmlns:a16="http://schemas.microsoft.com/office/drawing/2014/main" id="{FFEAE4A0-1431-AD5A-EFED-CFC3CB45DDA1}"/>
                </a:ext>
              </a:extLst>
            </p:cNvPr>
            <p:cNvSpPr/>
            <p:nvPr/>
          </p:nvSpPr>
          <p:spPr>
            <a:xfrm>
              <a:off x="677597" y="1620767"/>
              <a:ext cx="434691" cy="644875"/>
            </a:xfrm>
            <a:custGeom>
              <a:avLst/>
              <a:gdLst/>
              <a:ahLst/>
              <a:cxnLst/>
              <a:rect l="l" t="t" r="r" b="b"/>
              <a:pathLst>
                <a:path w="2519" h="3737" extrusionOk="0">
                  <a:moveTo>
                    <a:pt x="397" y="1"/>
                  </a:moveTo>
                  <a:cubicBezTo>
                    <a:pt x="351" y="1"/>
                    <a:pt x="325" y="7"/>
                    <a:pt x="325" y="7"/>
                  </a:cubicBezTo>
                  <a:cubicBezTo>
                    <a:pt x="1" y="253"/>
                    <a:pt x="511" y="1353"/>
                    <a:pt x="679" y="2244"/>
                  </a:cubicBezTo>
                  <a:cubicBezTo>
                    <a:pt x="809" y="2928"/>
                    <a:pt x="533" y="3416"/>
                    <a:pt x="747" y="3719"/>
                  </a:cubicBezTo>
                  <a:cubicBezTo>
                    <a:pt x="782" y="3731"/>
                    <a:pt x="819" y="3736"/>
                    <a:pt x="857" y="3736"/>
                  </a:cubicBezTo>
                  <a:cubicBezTo>
                    <a:pt x="1486" y="3736"/>
                    <a:pt x="2518" y="2283"/>
                    <a:pt x="1772" y="1105"/>
                  </a:cubicBezTo>
                  <a:cubicBezTo>
                    <a:pt x="1141" y="99"/>
                    <a:pt x="589" y="1"/>
                    <a:pt x="397" y="1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4496;p62">
              <a:extLst>
                <a:ext uri="{FF2B5EF4-FFF2-40B4-BE49-F238E27FC236}">
                  <a16:creationId xmlns:a16="http://schemas.microsoft.com/office/drawing/2014/main" id="{43910D29-B023-52E6-E2BD-5F7CDF4A43A2}"/>
                </a:ext>
              </a:extLst>
            </p:cNvPr>
            <p:cNvSpPr/>
            <p:nvPr/>
          </p:nvSpPr>
          <p:spPr>
            <a:xfrm>
              <a:off x="383374" y="1568307"/>
              <a:ext cx="33132" cy="4026804"/>
            </a:xfrm>
            <a:custGeom>
              <a:avLst/>
              <a:gdLst/>
              <a:ahLst/>
              <a:cxnLst/>
              <a:rect l="l" t="t" r="r" b="b"/>
              <a:pathLst>
                <a:path w="192" h="23335" extrusionOk="0">
                  <a:moveTo>
                    <a:pt x="0" y="1"/>
                  </a:moveTo>
                  <a:lnTo>
                    <a:pt x="0" y="23335"/>
                  </a:lnTo>
                  <a:lnTo>
                    <a:pt x="191" y="23335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603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4497;p62">
              <a:extLst>
                <a:ext uri="{FF2B5EF4-FFF2-40B4-BE49-F238E27FC236}">
                  <a16:creationId xmlns:a16="http://schemas.microsoft.com/office/drawing/2014/main" id="{687D4AFB-B94F-D962-06B3-A49B91022D19}"/>
                </a:ext>
              </a:extLst>
            </p:cNvPr>
            <p:cNvSpPr/>
            <p:nvPr/>
          </p:nvSpPr>
          <p:spPr>
            <a:xfrm>
              <a:off x="695026" y="1584528"/>
              <a:ext cx="1887689" cy="880081"/>
            </a:xfrm>
            <a:custGeom>
              <a:avLst/>
              <a:gdLst/>
              <a:ahLst/>
              <a:cxnLst/>
              <a:rect l="l" t="t" r="r" b="b"/>
              <a:pathLst>
                <a:path w="10939" h="5100" extrusionOk="0">
                  <a:moveTo>
                    <a:pt x="5870" y="0"/>
                  </a:moveTo>
                  <a:cubicBezTo>
                    <a:pt x="5771" y="0"/>
                    <a:pt x="5661" y="30"/>
                    <a:pt x="5536" y="98"/>
                  </a:cubicBezTo>
                  <a:cubicBezTo>
                    <a:pt x="5127" y="323"/>
                    <a:pt x="5127" y="2252"/>
                    <a:pt x="4151" y="2286"/>
                  </a:cubicBezTo>
                  <a:cubicBezTo>
                    <a:pt x="4145" y="2286"/>
                    <a:pt x="4139" y="2286"/>
                    <a:pt x="4133" y="2286"/>
                  </a:cubicBezTo>
                  <a:cubicBezTo>
                    <a:pt x="3765" y="2286"/>
                    <a:pt x="3447" y="1767"/>
                    <a:pt x="2945" y="1242"/>
                  </a:cubicBezTo>
                  <a:cubicBezTo>
                    <a:pt x="2431" y="723"/>
                    <a:pt x="1732" y="200"/>
                    <a:pt x="589" y="200"/>
                  </a:cubicBezTo>
                  <a:cubicBezTo>
                    <a:pt x="472" y="200"/>
                    <a:pt x="351" y="205"/>
                    <a:pt x="224" y="217"/>
                  </a:cubicBezTo>
                  <a:cubicBezTo>
                    <a:pt x="1" y="491"/>
                    <a:pt x="2867" y="1596"/>
                    <a:pt x="646" y="3929"/>
                  </a:cubicBezTo>
                  <a:cubicBezTo>
                    <a:pt x="646" y="3929"/>
                    <a:pt x="2462" y="5100"/>
                    <a:pt x="3717" y="5100"/>
                  </a:cubicBezTo>
                  <a:cubicBezTo>
                    <a:pt x="3969" y="5100"/>
                    <a:pt x="4199" y="5052"/>
                    <a:pt x="4387" y="4939"/>
                  </a:cubicBezTo>
                  <a:cubicBezTo>
                    <a:pt x="5490" y="4277"/>
                    <a:pt x="6056" y="2626"/>
                    <a:pt x="6422" y="2626"/>
                  </a:cubicBezTo>
                  <a:cubicBezTo>
                    <a:pt x="6428" y="2626"/>
                    <a:pt x="6434" y="2627"/>
                    <a:pt x="6439" y="2627"/>
                  </a:cubicBezTo>
                  <a:cubicBezTo>
                    <a:pt x="6771" y="2679"/>
                    <a:pt x="7029" y="3246"/>
                    <a:pt x="7635" y="3246"/>
                  </a:cubicBezTo>
                  <a:cubicBezTo>
                    <a:pt x="7694" y="3246"/>
                    <a:pt x="7758" y="3240"/>
                    <a:pt x="7825" y="3228"/>
                  </a:cubicBezTo>
                  <a:cubicBezTo>
                    <a:pt x="8594" y="3085"/>
                    <a:pt x="8493" y="2406"/>
                    <a:pt x="8950" y="2406"/>
                  </a:cubicBezTo>
                  <a:cubicBezTo>
                    <a:pt x="9050" y="2406"/>
                    <a:pt x="9177" y="2438"/>
                    <a:pt x="9344" y="2516"/>
                  </a:cubicBezTo>
                  <a:cubicBezTo>
                    <a:pt x="9557" y="2614"/>
                    <a:pt x="9793" y="2661"/>
                    <a:pt x="10013" y="2661"/>
                  </a:cubicBezTo>
                  <a:cubicBezTo>
                    <a:pt x="10521" y="2661"/>
                    <a:pt x="10938" y="2410"/>
                    <a:pt x="10770" y="1972"/>
                  </a:cubicBezTo>
                  <a:cubicBezTo>
                    <a:pt x="10763" y="1955"/>
                    <a:pt x="10747" y="1948"/>
                    <a:pt x="10724" y="1948"/>
                  </a:cubicBezTo>
                  <a:cubicBezTo>
                    <a:pt x="10667" y="1948"/>
                    <a:pt x="10567" y="1988"/>
                    <a:pt x="10444" y="2027"/>
                  </a:cubicBezTo>
                  <a:cubicBezTo>
                    <a:pt x="10315" y="2071"/>
                    <a:pt x="10162" y="2112"/>
                    <a:pt x="10007" y="2112"/>
                  </a:cubicBezTo>
                  <a:cubicBezTo>
                    <a:pt x="9878" y="2112"/>
                    <a:pt x="9747" y="2084"/>
                    <a:pt x="9626" y="2006"/>
                  </a:cubicBezTo>
                  <a:cubicBezTo>
                    <a:pt x="9120" y="1692"/>
                    <a:pt x="8680" y="1070"/>
                    <a:pt x="8258" y="1070"/>
                  </a:cubicBezTo>
                  <a:cubicBezTo>
                    <a:pt x="8188" y="1070"/>
                    <a:pt x="8119" y="1087"/>
                    <a:pt x="8049" y="1125"/>
                  </a:cubicBezTo>
                  <a:cubicBezTo>
                    <a:pt x="7844" y="1238"/>
                    <a:pt x="7670" y="1286"/>
                    <a:pt x="7517" y="1286"/>
                  </a:cubicBezTo>
                  <a:cubicBezTo>
                    <a:pt x="7118" y="1286"/>
                    <a:pt x="6872" y="962"/>
                    <a:pt x="6641" y="642"/>
                  </a:cubicBezTo>
                  <a:cubicBezTo>
                    <a:pt x="6409" y="320"/>
                    <a:pt x="6197" y="0"/>
                    <a:pt x="5870" y="0"/>
                  </a:cubicBezTo>
                  <a:close/>
                </a:path>
              </a:pathLst>
            </a:custGeom>
            <a:solidFill>
              <a:srgbClr val="FFA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4498;p62">
              <a:extLst>
                <a:ext uri="{FF2B5EF4-FFF2-40B4-BE49-F238E27FC236}">
                  <a16:creationId xmlns:a16="http://schemas.microsoft.com/office/drawing/2014/main" id="{62B3F44D-0676-3CF5-BF2B-0AAC15C0DD98}"/>
                </a:ext>
              </a:extLst>
            </p:cNvPr>
            <p:cNvSpPr/>
            <p:nvPr/>
          </p:nvSpPr>
          <p:spPr>
            <a:xfrm>
              <a:off x="1138346" y="1739837"/>
              <a:ext cx="350480" cy="724946"/>
            </a:xfrm>
            <a:custGeom>
              <a:avLst/>
              <a:gdLst/>
              <a:ahLst/>
              <a:cxnLst/>
              <a:rect l="l" t="t" r="r" b="b"/>
              <a:pathLst>
                <a:path w="2031" h="4201" extrusionOk="0">
                  <a:moveTo>
                    <a:pt x="0" y="0"/>
                  </a:moveTo>
                  <a:lnTo>
                    <a:pt x="0" y="0"/>
                  </a:lnTo>
                  <a:cubicBezTo>
                    <a:pt x="360" y="842"/>
                    <a:pt x="790" y="2462"/>
                    <a:pt x="376" y="4083"/>
                  </a:cubicBezTo>
                  <a:cubicBezTo>
                    <a:pt x="644" y="4156"/>
                    <a:pt x="908" y="4200"/>
                    <a:pt x="1151" y="4200"/>
                  </a:cubicBezTo>
                  <a:cubicBezTo>
                    <a:pt x="1401" y="4200"/>
                    <a:pt x="1630" y="4153"/>
                    <a:pt x="1818" y="4039"/>
                  </a:cubicBezTo>
                  <a:cubicBezTo>
                    <a:pt x="1874" y="4005"/>
                    <a:pt x="1935" y="3966"/>
                    <a:pt x="1986" y="3927"/>
                  </a:cubicBezTo>
                  <a:cubicBezTo>
                    <a:pt x="2030" y="3192"/>
                    <a:pt x="2030" y="2188"/>
                    <a:pt x="1800" y="1341"/>
                  </a:cubicBezTo>
                  <a:cubicBezTo>
                    <a:pt x="1733" y="1363"/>
                    <a:pt x="1660" y="1386"/>
                    <a:pt x="1582" y="1386"/>
                  </a:cubicBezTo>
                  <a:cubicBezTo>
                    <a:pt x="1575" y="1386"/>
                    <a:pt x="1569" y="1386"/>
                    <a:pt x="1563" y="1386"/>
                  </a:cubicBezTo>
                  <a:cubicBezTo>
                    <a:pt x="1111" y="1386"/>
                    <a:pt x="741" y="608"/>
                    <a:pt x="0" y="0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4499;p62">
              <a:extLst>
                <a:ext uri="{FF2B5EF4-FFF2-40B4-BE49-F238E27FC236}">
                  <a16:creationId xmlns:a16="http://schemas.microsoft.com/office/drawing/2014/main" id="{3EAB3DFD-0741-D095-2906-49FC5954EF0E}"/>
                </a:ext>
              </a:extLst>
            </p:cNvPr>
            <p:cNvSpPr/>
            <p:nvPr/>
          </p:nvSpPr>
          <p:spPr>
            <a:xfrm>
              <a:off x="1595298" y="1584873"/>
              <a:ext cx="288356" cy="572398"/>
            </a:xfrm>
            <a:custGeom>
              <a:avLst/>
              <a:gdLst/>
              <a:ahLst/>
              <a:cxnLst/>
              <a:rect l="l" t="t" r="r" b="b"/>
              <a:pathLst>
                <a:path w="1671" h="3317" extrusionOk="0">
                  <a:moveTo>
                    <a:pt x="640" y="1"/>
                  </a:moveTo>
                  <a:cubicBezTo>
                    <a:pt x="544" y="1"/>
                    <a:pt x="438" y="29"/>
                    <a:pt x="319" y="96"/>
                  </a:cubicBezTo>
                  <a:cubicBezTo>
                    <a:pt x="190" y="169"/>
                    <a:pt x="94" y="422"/>
                    <a:pt x="0" y="730"/>
                  </a:cubicBezTo>
                  <a:cubicBezTo>
                    <a:pt x="275" y="1437"/>
                    <a:pt x="532" y="2345"/>
                    <a:pt x="606" y="3316"/>
                  </a:cubicBezTo>
                  <a:cubicBezTo>
                    <a:pt x="857" y="2924"/>
                    <a:pt x="1048" y="2624"/>
                    <a:pt x="1202" y="2624"/>
                  </a:cubicBezTo>
                  <a:cubicBezTo>
                    <a:pt x="1209" y="2624"/>
                    <a:pt x="1216" y="2624"/>
                    <a:pt x="1222" y="2625"/>
                  </a:cubicBezTo>
                  <a:cubicBezTo>
                    <a:pt x="1373" y="2648"/>
                    <a:pt x="1508" y="2778"/>
                    <a:pt x="1671" y="2912"/>
                  </a:cubicBezTo>
                  <a:cubicBezTo>
                    <a:pt x="1492" y="1919"/>
                    <a:pt x="1178" y="686"/>
                    <a:pt x="640" y="1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4500;p62">
              <a:extLst>
                <a:ext uri="{FF2B5EF4-FFF2-40B4-BE49-F238E27FC236}">
                  <a16:creationId xmlns:a16="http://schemas.microsoft.com/office/drawing/2014/main" id="{1BC95119-5350-47B3-68FA-9CAF111BF352}"/>
                </a:ext>
              </a:extLst>
            </p:cNvPr>
            <p:cNvSpPr/>
            <p:nvPr/>
          </p:nvSpPr>
          <p:spPr>
            <a:xfrm>
              <a:off x="1967003" y="1771589"/>
              <a:ext cx="166353" cy="372740"/>
            </a:xfrm>
            <a:custGeom>
              <a:avLst/>
              <a:gdLst/>
              <a:ahLst/>
              <a:cxnLst/>
              <a:rect l="l" t="t" r="r" b="b"/>
              <a:pathLst>
                <a:path w="964" h="2160" extrusionOk="0">
                  <a:moveTo>
                    <a:pt x="790" y="1"/>
                  </a:moveTo>
                  <a:cubicBezTo>
                    <a:pt x="751" y="13"/>
                    <a:pt x="718" y="24"/>
                    <a:pt x="678" y="41"/>
                  </a:cubicBezTo>
                  <a:cubicBezTo>
                    <a:pt x="472" y="154"/>
                    <a:pt x="297" y="202"/>
                    <a:pt x="145" y="202"/>
                  </a:cubicBezTo>
                  <a:cubicBezTo>
                    <a:pt x="94" y="202"/>
                    <a:pt x="46" y="196"/>
                    <a:pt x="0" y="187"/>
                  </a:cubicBezTo>
                  <a:lnTo>
                    <a:pt x="0" y="187"/>
                  </a:lnTo>
                  <a:cubicBezTo>
                    <a:pt x="78" y="782"/>
                    <a:pt x="123" y="1455"/>
                    <a:pt x="89" y="2144"/>
                  </a:cubicBezTo>
                  <a:cubicBezTo>
                    <a:pt x="146" y="2153"/>
                    <a:pt x="207" y="2159"/>
                    <a:pt x="273" y="2159"/>
                  </a:cubicBezTo>
                  <a:cubicBezTo>
                    <a:pt x="330" y="2159"/>
                    <a:pt x="391" y="2155"/>
                    <a:pt x="454" y="2144"/>
                  </a:cubicBezTo>
                  <a:cubicBezTo>
                    <a:pt x="695" y="2099"/>
                    <a:pt x="852" y="1998"/>
                    <a:pt x="964" y="1885"/>
                  </a:cubicBezTo>
                  <a:cubicBezTo>
                    <a:pt x="948" y="1292"/>
                    <a:pt x="897" y="607"/>
                    <a:pt x="790" y="1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4501;p62">
              <a:extLst>
                <a:ext uri="{FF2B5EF4-FFF2-40B4-BE49-F238E27FC236}">
                  <a16:creationId xmlns:a16="http://schemas.microsoft.com/office/drawing/2014/main" id="{73021ECD-59F1-EEBD-A85A-406AFB5BF854}"/>
                </a:ext>
              </a:extLst>
            </p:cNvPr>
            <p:cNvSpPr/>
            <p:nvPr/>
          </p:nvSpPr>
          <p:spPr>
            <a:xfrm>
              <a:off x="2252425" y="1852004"/>
              <a:ext cx="121141" cy="186025"/>
            </a:xfrm>
            <a:custGeom>
              <a:avLst/>
              <a:gdLst/>
              <a:ahLst/>
              <a:cxnLst/>
              <a:rect l="l" t="t" r="r" b="b"/>
              <a:pathLst>
                <a:path w="702" h="1078" extrusionOk="0">
                  <a:moveTo>
                    <a:pt x="34" y="1"/>
                  </a:moveTo>
                  <a:cubicBezTo>
                    <a:pt x="29" y="275"/>
                    <a:pt x="17" y="567"/>
                    <a:pt x="0" y="859"/>
                  </a:cubicBezTo>
                  <a:cubicBezTo>
                    <a:pt x="84" y="876"/>
                    <a:pt x="190" y="904"/>
                    <a:pt x="319" y="966"/>
                  </a:cubicBezTo>
                  <a:cubicBezTo>
                    <a:pt x="433" y="1016"/>
                    <a:pt x="555" y="1056"/>
                    <a:pt x="679" y="1077"/>
                  </a:cubicBezTo>
                  <a:cubicBezTo>
                    <a:pt x="690" y="893"/>
                    <a:pt x="695" y="702"/>
                    <a:pt x="702" y="511"/>
                  </a:cubicBezTo>
                  <a:cubicBezTo>
                    <a:pt x="668" y="495"/>
                    <a:pt x="634" y="477"/>
                    <a:pt x="601" y="456"/>
                  </a:cubicBezTo>
                  <a:cubicBezTo>
                    <a:pt x="399" y="332"/>
                    <a:pt x="213" y="163"/>
                    <a:pt x="34" y="1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4502;p62">
              <a:extLst>
                <a:ext uri="{FF2B5EF4-FFF2-40B4-BE49-F238E27FC236}">
                  <a16:creationId xmlns:a16="http://schemas.microsoft.com/office/drawing/2014/main" id="{1599F554-AC34-271E-6236-9062ABA10A25}"/>
                </a:ext>
              </a:extLst>
            </p:cNvPr>
            <p:cNvSpPr/>
            <p:nvPr/>
          </p:nvSpPr>
          <p:spPr>
            <a:xfrm>
              <a:off x="1650346" y="1584010"/>
              <a:ext cx="331152" cy="374811"/>
            </a:xfrm>
            <a:custGeom>
              <a:avLst/>
              <a:gdLst/>
              <a:ahLst/>
              <a:cxnLst/>
              <a:rect l="l" t="t" r="r" b="b"/>
              <a:pathLst>
                <a:path w="1919" h="2172" extrusionOk="0">
                  <a:moveTo>
                    <a:pt x="152" y="33"/>
                  </a:moveTo>
                  <a:cubicBezTo>
                    <a:pt x="104" y="49"/>
                    <a:pt x="53" y="71"/>
                    <a:pt x="0" y="101"/>
                  </a:cubicBezTo>
                  <a:cubicBezTo>
                    <a:pt x="53" y="72"/>
                    <a:pt x="104" y="50"/>
                    <a:pt x="152" y="33"/>
                  </a:cubicBezTo>
                  <a:close/>
                  <a:moveTo>
                    <a:pt x="331" y="0"/>
                  </a:moveTo>
                  <a:cubicBezTo>
                    <a:pt x="277" y="0"/>
                    <a:pt x="217" y="11"/>
                    <a:pt x="152" y="33"/>
                  </a:cubicBezTo>
                  <a:lnTo>
                    <a:pt x="152" y="33"/>
                  </a:lnTo>
                  <a:cubicBezTo>
                    <a:pt x="212" y="14"/>
                    <a:pt x="268" y="6"/>
                    <a:pt x="321" y="6"/>
                  </a:cubicBezTo>
                  <a:cubicBezTo>
                    <a:pt x="623" y="393"/>
                    <a:pt x="859" y="960"/>
                    <a:pt x="1038" y="1554"/>
                  </a:cubicBezTo>
                  <a:cubicBezTo>
                    <a:pt x="1162" y="1626"/>
                    <a:pt x="1284" y="1722"/>
                    <a:pt x="1408" y="1817"/>
                  </a:cubicBezTo>
                  <a:cubicBezTo>
                    <a:pt x="1587" y="1957"/>
                    <a:pt x="1768" y="2097"/>
                    <a:pt x="1918" y="2171"/>
                  </a:cubicBezTo>
                  <a:cubicBezTo>
                    <a:pt x="1902" y="1856"/>
                    <a:pt x="1874" y="1559"/>
                    <a:pt x="1835" y="1274"/>
                  </a:cubicBezTo>
                  <a:cubicBezTo>
                    <a:pt x="1520" y="1206"/>
                    <a:pt x="1302" y="926"/>
                    <a:pt x="1105" y="645"/>
                  </a:cubicBezTo>
                  <a:cubicBezTo>
                    <a:pt x="875" y="326"/>
                    <a:pt x="663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4503;p62">
              <a:extLst>
                <a:ext uri="{FF2B5EF4-FFF2-40B4-BE49-F238E27FC236}">
                  <a16:creationId xmlns:a16="http://schemas.microsoft.com/office/drawing/2014/main" id="{8A1BB302-762F-1B95-18FE-4412E6788EC7}"/>
                </a:ext>
              </a:extLst>
            </p:cNvPr>
            <p:cNvSpPr/>
            <p:nvPr/>
          </p:nvSpPr>
          <p:spPr>
            <a:xfrm>
              <a:off x="1449998" y="1601440"/>
              <a:ext cx="207251" cy="555832"/>
            </a:xfrm>
            <a:custGeom>
              <a:avLst/>
              <a:gdLst/>
              <a:ahLst/>
              <a:cxnLst/>
              <a:rect l="l" t="t" r="r" b="b"/>
              <a:pathLst>
                <a:path w="1201" h="3221" extrusionOk="0">
                  <a:moveTo>
                    <a:pt x="1161" y="0"/>
                  </a:moveTo>
                  <a:cubicBezTo>
                    <a:pt x="1027" y="73"/>
                    <a:pt x="936" y="326"/>
                    <a:pt x="842" y="634"/>
                  </a:cubicBezTo>
                  <a:cubicBezTo>
                    <a:pt x="843" y="635"/>
                    <a:pt x="843" y="637"/>
                    <a:pt x="844" y="638"/>
                  </a:cubicBezTo>
                  <a:lnTo>
                    <a:pt x="844" y="638"/>
                  </a:lnTo>
                  <a:cubicBezTo>
                    <a:pt x="938" y="327"/>
                    <a:pt x="1028" y="74"/>
                    <a:pt x="1161" y="0"/>
                  </a:cubicBezTo>
                  <a:close/>
                  <a:moveTo>
                    <a:pt x="844" y="638"/>
                  </a:moveTo>
                  <a:lnTo>
                    <a:pt x="844" y="638"/>
                  </a:lnTo>
                  <a:cubicBezTo>
                    <a:pt x="672" y="1203"/>
                    <a:pt x="486" y="1955"/>
                    <a:pt x="1" y="2143"/>
                  </a:cubicBezTo>
                  <a:cubicBezTo>
                    <a:pt x="90" y="2490"/>
                    <a:pt x="146" y="2855"/>
                    <a:pt x="174" y="3220"/>
                  </a:cubicBezTo>
                  <a:cubicBezTo>
                    <a:pt x="516" y="2765"/>
                    <a:pt x="869" y="2143"/>
                    <a:pt x="1200" y="1734"/>
                  </a:cubicBezTo>
                  <a:cubicBezTo>
                    <a:pt x="1094" y="1337"/>
                    <a:pt x="971" y="968"/>
                    <a:pt x="844" y="6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4504;p62">
              <a:extLst>
                <a:ext uri="{FF2B5EF4-FFF2-40B4-BE49-F238E27FC236}">
                  <a16:creationId xmlns:a16="http://schemas.microsoft.com/office/drawing/2014/main" id="{5FA49978-C459-B213-7F92-F65B21900CB8}"/>
                </a:ext>
              </a:extLst>
            </p:cNvPr>
            <p:cNvSpPr/>
            <p:nvPr/>
          </p:nvSpPr>
          <p:spPr>
            <a:xfrm>
              <a:off x="731783" y="1631293"/>
              <a:ext cx="285595" cy="427098"/>
            </a:xfrm>
            <a:custGeom>
              <a:avLst/>
              <a:gdLst/>
              <a:ahLst/>
              <a:cxnLst/>
              <a:rect l="l" t="t" r="r" b="b"/>
              <a:pathLst>
                <a:path w="1655" h="2475" extrusionOk="0">
                  <a:moveTo>
                    <a:pt x="1" y="1"/>
                  </a:moveTo>
                  <a:cubicBezTo>
                    <a:pt x="45" y="309"/>
                    <a:pt x="1621" y="977"/>
                    <a:pt x="1201" y="2475"/>
                  </a:cubicBezTo>
                  <a:cubicBezTo>
                    <a:pt x="1655" y="1044"/>
                    <a:pt x="73" y="282"/>
                    <a:pt x="1" y="1"/>
                  </a:cubicBezTo>
                  <a:close/>
                </a:path>
              </a:pathLst>
            </a:custGeom>
            <a:solidFill>
              <a:srgbClr val="AC6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4505;p62">
              <a:extLst>
                <a:ext uri="{FF2B5EF4-FFF2-40B4-BE49-F238E27FC236}">
                  <a16:creationId xmlns:a16="http://schemas.microsoft.com/office/drawing/2014/main" id="{D929C505-2082-94A6-274B-1549FCABF81D}"/>
                </a:ext>
              </a:extLst>
            </p:cNvPr>
            <p:cNvSpPr/>
            <p:nvPr/>
          </p:nvSpPr>
          <p:spPr>
            <a:xfrm>
              <a:off x="731783" y="1618869"/>
              <a:ext cx="679561" cy="588447"/>
            </a:xfrm>
            <a:custGeom>
              <a:avLst/>
              <a:gdLst/>
              <a:ahLst/>
              <a:cxnLst/>
              <a:rect l="l" t="t" r="r" b="b"/>
              <a:pathLst>
                <a:path w="3938" h="3410" extrusionOk="0">
                  <a:moveTo>
                    <a:pt x="381" y="0"/>
                  </a:moveTo>
                  <a:cubicBezTo>
                    <a:pt x="264" y="0"/>
                    <a:pt x="141" y="5"/>
                    <a:pt x="11" y="18"/>
                  </a:cubicBezTo>
                  <a:cubicBezTo>
                    <a:pt x="6" y="34"/>
                    <a:pt x="1" y="57"/>
                    <a:pt x="1" y="73"/>
                  </a:cubicBezTo>
                  <a:cubicBezTo>
                    <a:pt x="73" y="354"/>
                    <a:pt x="1655" y="1116"/>
                    <a:pt x="1201" y="2547"/>
                  </a:cubicBezTo>
                  <a:cubicBezTo>
                    <a:pt x="1201" y="2552"/>
                    <a:pt x="1195" y="2563"/>
                    <a:pt x="1195" y="2568"/>
                  </a:cubicBezTo>
                  <a:cubicBezTo>
                    <a:pt x="1717" y="2878"/>
                    <a:pt x="2351" y="3220"/>
                    <a:pt x="2900" y="3410"/>
                  </a:cubicBezTo>
                  <a:cubicBezTo>
                    <a:pt x="2906" y="2299"/>
                    <a:pt x="2615" y="1302"/>
                    <a:pt x="2356" y="701"/>
                  </a:cubicBezTo>
                  <a:lnTo>
                    <a:pt x="2356" y="701"/>
                  </a:lnTo>
                  <a:cubicBezTo>
                    <a:pt x="3102" y="1313"/>
                    <a:pt x="3472" y="2092"/>
                    <a:pt x="3921" y="2092"/>
                  </a:cubicBezTo>
                  <a:cubicBezTo>
                    <a:pt x="3922" y="2092"/>
                    <a:pt x="3923" y="2092"/>
                    <a:pt x="3923" y="2092"/>
                  </a:cubicBezTo>
                  <a:lnTo>
                    <a:pt x="3923" y="2092"/>
                  </a:lnTo>
                  <a:cubicBezTo>
                    <a:pt x="3925" y="2092"/>
                    <a:pt x="3926" y="2092"/>
                    <a:pt x="3927" y="2092"/>
                  </a:cubicBezTo>
                  <a:cubicBezTo>
                    <a:pt x="3927" y="2092"/>
                    <a:pt x="3932" y="2092"/>
                    <a:pt x="3938" y="2087"/>
                  </a:cubicBezTo>
                  <a:lnTo>
                    <a:pt x="3938" y="2087"/>
                  </a:lnTo>
                  <a:cubicBezTo>
                    <a:pt x="3933" y="2091"/>
                    <a:pt x="3929" y="2092"/>
                    <a:pt x="3923" y="2092"/>
                  </a:cubicBezTo>
                  <a:lnTo>
                    <a:pt x="3923" y="2092"/>
                  </a:lnTo>
                  <a:cubicBezTo>
                    <a:pt x="3555" y="2088"/>
                    <a:pt x="3235" y="1564"/>
                    <a:pt x="2732" y="1043"/>
                  </a:cubicBezTo>
                  <a:cubicBezTo>
                    <a:pt x="2222" y="522"/>
                    <a:pt x="1520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4506;p62">
              <a:extLst>
                <a:ext uri="{FF2B5EF4-FFF2-40B4-BE49-F238E27FC236}">
                  <a16:creationId xmlns:a16="http://schemas.microsoft.com/office/drawing/2014/main" id="{6085A61F-94E6-0FDB-636E-05078D0047AF}"/>
                </a:ext>
              </a:extLst>
            </p:cNvPr>
            <p:cNvSpPr/>
            <p:nvPr/>
          </p:nvSpPr>
          <p:spPr>
            <a:xfrm>
              <a:off x="2085900" y="1769863"/>
              <a:ext cx="188959" cy="162729"/>
            </a:xfrm>
            <a:custGeom>
              <a:avLst/>
              <a:gdLst/>
              <a:ahLst/>
              <a:cxnLst/>
              <a:rect l="l" t="t" r="r" b="b"/>
              <a:pathLst>
                <a:path w="1095" h="943" extrusionOk="0">
                  <a:moveTo>
                    <a:pt x="75" y="17"/>
                  </a:moveTo>
                  <a:cubicBezTo>
                    <a:pt x="50" y="24"/>
                    <a:pt x="25" y="34"/>
                    <a:pt x="0" y="51"/>
                  </a:cubicBezTo>
                  <a:cubicBezTo>
                    <a:pt x="26" y="36"/>
                    <a:pt x="51" y="25"/>
                    <a:pt x="75" y="17"/>
                  </a:cubicBezTo>
                  <a:close/>
                  <a:moveTo>
                    <a:pt x="197" y="0"/>
                  </a:moveTo>
                  <a:cubicBezTo>
                    <a:pt x="155" y="0"/>
                    <a:pt x="116" y="4"/>
                    <a:pt x="75" y="17"/>
                  </a:cubicBezTo>
                  <a:lnTo>
                    <a:pt x="75" y="17"/>
                  </a:lnTo>
                  <a:cubicBezTo>
                    <a:pt x="84" y="15"/>
                    <a:pt x="93" y="13"/>
                    <a:pt x="101" y="11"/>
                  </a:cubicBezTo>
                  <a:cubicBezTo>
                    <a:pt x="152" y="303"/>
                    <a:pt x="191" y="611"/>
                    <a:pt x="220" y="914"/>
                  </a:cubicBezTo>
                  <a:cubicBezTo>
                    <a:pt x="354" y="880"/>
                    <a:pt x="477" y="864"/>
                    <a:pt x="583" y="864"/>
                  </a:cubicBezTo>
                  <a:cubicBezTo>
                    <a:pt x="741" y="864"/>
                    <a:pt x="870" y="898"/>
                    <a:pt x="987" y="942"/>
                  </a:cubicBezTo>
                  <a:cubicBezTo>
                    <a:pt x="994" y="786"/>
                    <a:pt x="999" y="631"/>
                    <a:pt x="999" y="480"/>
                  </a:cubicBezTo>
                  <a:lnTo>
                    <a:pt x="999" y="480"/>
                  </a:lnTo>
                  <a:cubicBezTo>
                    <a:pt x="1031" y="508"/>
                    <a:pt x="1063" y="538"/>
                    <a:pt x="1095" y="567"/>
                  </a:cubicBezTo>
                  <a:cubicBezTo>
                    <a:pt x="1061" y="533"/>
                    <a:pt x="1033" y="505"/>
                    <a:pt x="999" y="477"/>
                  </a:cubicBezTo>
                  <a:cubicBezTo>
                    <a:pt x="999" y="478"/>
                    <a:pt x="999" y="479"/>
                    <a:pt x="999" y="480"/>
                  </a:cubicBezTo>
                  <a:lnTo>
                    <a:pt x="999" y="480"/>
                  </a:lnTo>
                  <a:cubicBezTo>
                    <a:pt x="720" y="226"/>
                    <a:pt x="459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4507;p62">
              <a:extLst>
                <a:ext uri="{FF2B5EF4-FFF2-40B4-BE49-F238E27FC236}">
                  <a16:creationId xmlns:a16="http://schemas.microsoft.com/office/drawing/2014/main" id="{EF93F2BB-828B-B8ED-7BBF-4DF541E0A2DB}"/>
                </a:ext>
              </a:extLst>
            </p:cNvPr>
            <p:cNvSpPr/>
            <p:nvPr/>
          </p:nvSpPr>
          <p:spPr>
            <a:xfrm>
              <a:off x="2304713" y="1892729"/>
              <a:ext cx="173" cy="1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4508;p62">
              <a:extLst>
                <a:ext uri="{FF2B5EF4-FFF2-40B4-BE49-F238E27FC236}">
                  <a16:creationId xmlns:a16="http://schemas.microsoft.com/office/drawing/2014/main" id="{9981976D-2210-AB7B-CBF9-2B63386424ED}"/>
                </a:ext>
              </a:extLst>
            </p:cNvPr>
            <p:cNvSpPr/>
            <p:nvPr/>
          </p:nvSpPr>
          <p:spPr>
            <a:xfrm>
              <a:off x="2305575" y="1893592"/>
              <a:ext cx="173" cy="1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4509;p62">
              <a:extLst>
                <a:ext uri="{FF2B5EF4-FFF2-40B4-BE49-F238E27FC236}">
                  <a16:creationId xmlns:a16="http://schemas.microsoft.com/office/drawing/2014/main" id="{E407D35B-B798-3DDE-AAB0-E789DC356B2D}"/>
                </a:ext>
              </a:extLst>
            </p:cNvPr>
            <p:cNvSpPr/>
            <p:nvPr/>
          </p:nvSpPr>
          <p:spPr>
            <a:xfrm>
              <a:off x="2306611" y="1894800"/>
              <a:ext cx="173" cy="1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4510;p62">
              <a:extLst>
                <a:ext uri="{FF2B5EF4-FFF2-40B4-BE49-F238E27FC236}">
                  <a16:creationId xmlns:a16="http://schemas.microsoft.com/office/drawing/2014/main" id="{E194606E-3C59-5AC8-97E7-F696D87ACDCD}"/>
                </a:ext>
              </a:extLst>
            </p:cNvPr>
            <p:cNvSpPr/>
            <p:nvPr/>
          </p:nvSpPr>
          <p:spPr>
            <a:xfrm>
              <a:off x="2307474" y="1894800"/>
              <a:ext cx="173" cy="1035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0" y="0"/>
                  </a:move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4511;p62">
              <a:extLst>
                <a:ext uri="{FF2B5EF4-FFF2-40B4-BE49-F238E27FC236}">
                  <a16:creationId xmlns:a16="http://schemas.microsoft.com/office/drawing/2014/main" id="{398B5BD3-CF7E-CF83-9F08-256BF50E0D17}"/>
                </a:ext>
              </a:extLst>
            </p:cNvPr>
            <p:cNvSpPr/>
            <p:nvPr/>
          </p:nvSpPr>
          <p:spPr>
            <a:xfrm>
              <a:off x="2307474" y="1895663"/>
              <a:ext cx="1035" cy="173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0" y="1"/>
                  </a:move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4512;p62">
              <a:extLst>
                <a:ext uri="{FF2B5EF4-FFF2-40B4-BE49-F238E27FC236}">
                  <a16:creationId xmlns:a16="http://schemas.microsoft.com/office/drawing/2014/main" id="{5FB1A2CA-8E6B-06AD-B026-E1077FBF2B7C}"/>
                </a:ext>
              </a:extLst>
            </p:cNvPr>
            <p:cNvSpPr/>
            <p:nvPr/>
          </p:nvSpPr>
          <p:spPr>
            <a:xfrm>
              <a:off x="2308336" y="1895663"/>
              <a:ext cx="21571" cy="17602"/>
            </a:xfrm>
            <a:custGeom>
              <a:avLst/>
              <a:gdLst/>
              <a:ahLst/>
              <a:cxnLst/>
              <a:rect l="l" t="t" r="r" b="b"/>
              <a:pathLst>
                <a:path w="125" h="102" extrusionOk="0">
                  <a:moveTo>
                    <a:pt x="1" y="1"/>
                  </a:moveTo>
                  <a:cubicBezTo>
                    <a:pt x="41" y="40"/>
                    <a:pt x="86" y="68"/>
                    <a:pt x="125" y="102"/>
                  </a:cubicBezTo>
                  <a:cubicBezTo>
                    <a:pt x="86" y="68"/>
                    <a:pt x="41" y="4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4513;p62">
              <a:extLst>
                <a:ext uri="{FF2B5EF4-FFF2-40B4-BE49-F238E27FC236}">
                  <a16:creationId xmlns:a16="http://schemas.microsoft.com/office/drawing/2014/main" id="{C8A99DCB-2836-14C1-9686-493790F46BBF}"/>
                </a:ext>
              </a:extLst>
            </p:cNvPr>
            <p:cNvSpPr/>
            <p:nvPr/>
          </p:nvSpPr>
          <p:spPr>
            <a:xfrm>
              <a:off x="2329735" y="1913092"/>
              <a:ext cx="2071" cy="1035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1" y="1"/>
                  </a:moveTo>
                  <a:cubicBezTo>
                    <a:pt x="6" y="1"/>
                    <a:pt x="6" y="6"/>
                    <a:pt x="11" y="6"/>
                  </a:cubicBezTo>
                  <a:cubicBezTo>
                    <a:pt x="6" y="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4514;p62">
              <a:extLst>
                <a:ext uri="{FF2B5EF4-FFF2-40B4-BE49-F238E27FC236}">
                  <a16:creationId xmlns:a16="http://schemas.microsoft.com/office/drawing/2014/main" id="{A07DDB6B-384B-F839-2CD0-D4B603936B3A}"/>
                </a:ext>
              </a:extLst>
            </p:cNvPr>
            <p:cNvSpPr/>
            <p:nvPr/>
          </p:nvSpPr>
          <p:spPr>
            <a:xfrm>
              <a:off x="2331633" y="1913955"/>
              <a:ext cx="1381" cy="1208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0" y="1"/>
                  </a:moveTo>
                  <a:cubicBezTo>
                    <a:pt x="0" y="1"/>
                    <a:pt x="0" y="6"/>
                    <a:pt x="7" y="6"/>
                  </a:cubicBezTo>
                  <a:cubicBezTo>
                    <a:pt x="0" y="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4515;p62">
              <a:extLst>
                <a:ext uri="{FF2B5EF4-FFF2-40B4-BE49-F238E27FC236}">
                  <a16:creationId xmlns:a16="http://schemas.microsoft.com/office/drawing/2014/main" id="{67FFD10E-0462-A2E6-A415-A4F6EE5568DF}"/>
                </a:ext>
              </a:extLst>
            </p:cNvPr>
            <p:cNvSpPr/>
            <p:nvPr/>
          </p:nvSpPr>
          <p:spPr>
            <a:xfrm>
              <a:off x="2332841" y="1914990"/>
              <a:ext cx="173" cy="1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4516;p62">
              <a:extLst>
                <a:ext uri="{FF2B5EF4-FFF2-40B4-BE49-F238E27FC236}">
                  <a16:creationId xmlns:a16="http://schemas.microsoft.com/office/drawing/2014/main" id="{D10D3116-58C5-CC97-1150-A86B5C167C6C}"/>
                </a:ext>
              </a:extLst>
            </p:cNvPr>
            <p:cNvSpPr/>
            <p:nvPr/>
          </p:nvSpPr>
          <p:spPr>
            <a:xfrm>
              <a:off x="2333704" y="1915853"/>
              <a:ext cx="173" cy="1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4517;p62">
              <a:extLst>
                <a:ext uri="{FF2B5EF4-FFF2-40B4-BE49-F238E27FC236}">
                  <a16:creationId xmlns:a16="http://schemas.microsoft.com/office/drawing/2014/main" id="{9050F7F3-5E26-B9BE-6269-531896782B50}"/>
                </a:ext>
              </a:extLst>
            </p:cNvPr>
            <p:cNvSpPr/>
            <p:nvPr/>
          </p:nvSpPr>
          <p:spPr>
            <a:xfrm>
              <a:off x="2333704" y="1915853"/>
              <a:ext cx="1035" cy="173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1" y="1"/>
                  </a:move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4518;p62">
              <a:extLst>
                <a:ext uri="{FF2B5EF4-FFF2-40B4-BE49-F238E27FC236}">
                  <a16:creationId xmlns:a16="http://schemas.microsoft.com/office/drawing/2014/main" id="{3B528D67-0C3A-B04C-EE6C-8E9931099D85}"/>
                </a:ext>
              </a:extLst>
            </p:cNvPr>
            <p:cNvSpPr/>
            <p:nvPr/>
          </p:nvSpPr>
          <p:spPr>
            <a:xfrm>
              <a:off x="2334566" y="1916888"/>
              <a:ext cx="1208" cy="173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1" y="0"/>
                  </a:move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4519;p62">
              <a:extLst>
                <a:ext uri="{FF2B5EF4-FFF2-40B4-BE49-F238E27FC236}">
                  <a16:creationId xmlns:a16="http://schemas.microsoft.com/office/drawing/2014/main" id="{AD5A533B-692F-3B40-9378-BF9B89497BBF}"/>
                </a:ext>
              </a:extLst>
            </p:cNvPr>
            <p:cNvSpPr/>
            <p:nvPr/>
          </p:nvSpPr>
          <p:spPr>
            <a:xfrm>
              <a:off x="2335602" y="1916888"/>
              <a:ext cx="173" cy="1208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4520;p62">
              <a:extLst>
                <a:ext uri="{FF2B5EF4-FFF2-40B4-BE49-F238E27FC236}">
                  <a16:creationId xmlns:a16="http://schemas.microsoft.com/office/drawing/2014/main" id="{A9685357-626E-6BC4-0187-ED1685A134DD}"/>
                </a:ext>
              </a:extLst>
            </p:cNvPr>
            <p:cNvSpPr/>
            <p:nvPr/>
          </p:nvSpPr>
          <p:spPr>
            <a:xfrm>
              <a:off x="2336465" y="1917924"/>
              <a:ext cx="173" cy="1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4521;p62">
              <a:extLst>
                <a:ext uri="{FF2B5EF4-FFF2-40B4-BE49-F238E27FC236}">
                  <a16:creationId xmlns:a16="http://schemas.microsoft.com/office/drawing/2014/main" id="{D3BD293F-9CC9-F2EA-263F-023568207E54}"/>
                </a:ext>
              </a:extLst>
            </p:cNvPr>
            <p:cNvSpPr/>
            <p:nvPr/>
          </p:nvSpPr>
          <p:spPr>
            <a:xfrm>
              <a:off x="2337500" y="1918959"/>
              <a:ext cx="173" cy="1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4522;p62">
              <a:extLst>
                <a:ext uri="{FF2B5EF4-FFF2-40B4-BE49-F238E27FC236}">
                  <a16:creationId xmlns:a16="http://schemas.microsoft.com/office/drawing/2014/main" id="{7E16139E-8B3A-E590-C230-490A0E4C9D12}"/>
                </a:ext>
              </a:extLst>
            </p:cNvPr>
            <p:cNvSpPr/>
            <p:nvPr/>
          </p:nvSpPr>
          <p:spPr>
            <a:xfrm>
              <a:off x="2338535" y="1918959"/>
              <a:ext cx="173" cy="1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4523;p62">
              <a:extLst>
                <a:ext uri="{FF2B5EF4-FFF2-40B4-BE49-F238E27FC236}">
                  <a16:creationId xmlns:a16="http://schemas.microsoft.com/office/drawing/2014/main" id="{63FAFC96-13F4-888F-5327-9D68E402A886}"/>
                </a:ext>
              </a:extLst>
            </p:cNvPr>
            <p:cNvSpPr/>
            <p:nvPr/>
          </p:nvSpPr>
          <p:spPr>
            <a:xfrm>
              <a:off x="2354929" y="1930521"/>
              <a:ext cx="173" cy="1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4524;p62">
              <a:extLst>
                <a:ext uri="{FF2B5EF4-FFF2-40B4-BE49-F238E27FC236}">
                  <a16:creationId xmlns:a16="http://schemas.microsoft.com/office/drawing/2014/main" id="{AD7321AA-53FF-81E1-B04A-AD91BA128232}"/>
                </a:ext>
              </a:extLst>
            </p:cNvPr>
            <p:cNvSpPr/>
            <p:nvPr/>
          </p:nvSpPr>
          <p:spPr>
            <a:xfrm>
              <a:off x="2372358" y="1940012"/>
              <a:ext cx="97844" cy="50562"/>
            </a:xfrm>
            <a:custGeom>
              <a:avLst/>
              <a:gdLst/>
              <a:ahLst/>
              <a:cxnLst/>
              <a:rect l="l" t="t" r="r" b="b"/>
              <a:pathLst>
                <a:path w="567" h="293" extrusionOk="0">
                  <a:moveTo>
                    <a:pt x="7" y="1"/>
                  </a:moveTo>
                  <a:cubicBezTo>
                    <a:pt x="0" y="80"/>
                    <a:pt x="0" y="164"/>
                    <a:pt x="0" y="248"/>
                  </a:cubicBezTo>
                  <a:cubicBezTo>
                    <a:pt x="96" y="277"/>
                    <a:pt x="209" y="293"/>
                    <a:pt x="337" y="293"/>
                  </a:cubicBezTo>
                  <a:cubicBezTo>
                    <a:pt x="404" y="293"/>
                    <a:pt x="478" y="287"/>
                    <a:pt x="551" y="277"/>
                  </a:cubicBezTo>
                  <a:cubicBezTo>
                    <a:pt x="556" y="187"/>
                    <a:pt x="561" y="102"/>
                    <a:pt x="567" y="13"/>
                  </a:cubicBezTo>
                  <a:lnTo>
                    <a:pt x="567" y="13"/>
                  </a:lnTo>
                  <a:cubicBezTo>
                    <a:pt x="478" y="34"/>
                    <a:pt x="382" y="52"/>
                    <a:pt x="287" y="52"/>
                  </a:cubicBezTo>
                  <a:cubicBezTo>
                    <a:pt x="191" y="52"/>
                    <a:pt x="96" y="34"/>
                    <a:pt x="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4525;p62">
              <a:extLst>
                <a:ext uri="{FF2B5EF4-FFF2-40B4-BE49-F238E27FC236}">
                  <a16:creationId xmlns:a16="http://schemas.microsoft.com/office/drawing/2014/main" id="{82570357-EA60-92E4-A276-3502F436E731}"/>
                </a:ext>
              </a:extLst>
            </p:cNvPr>
            <p:cNvSpPr/>
            <p:nvPr/>
          </p:nvSpPr>
          <p:spPr>
            <a:xfrm>
              <a:off x="1412206" y="1978839"/>
              <a:ext cx="173" cy="1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4526;p62">
              <a:extLst>
                <a:ext uri="{FF2B5EF4-FFF2-40B4-BE49-F238E27FC236}">
                  <a16:creationId xmlns:a16="http://schemas.microsoft.com/office/drawing/2014/main" id="{B81A4F08-06F9-6486-E80E-FF3E28DF1DA2}"/>
                </a:ext>
              </a:extLst>
            </p:cNvPr>
            <p:cNvSpPr/>
            <p:nvPr/>
          </p:nvSpPr>
          <p:spPr>
            <a:xfrm>
              <a:off x="330224" y="5458095"/>
              <a:ext cx="137362" cy="155481"/>
            </a:xfrm>
            <a:custGeom>
              <a:avLst/>
              <a:gdLst/>
              <a:ahLst/>
              <a:cxnLst/>
              <a:rect l="l" t="t" r="r" b="b"/>
              <a:pathLst>
                <a:path w="796" h="901" extrusionOk="0">
                  <a:moveTo>
                    <a:pt x="401" y="1"/>
                  </a:moveTo>
                  <a:cubicBezTo>
                    <a:pt x="283" y="1"/>
                    <a:pt x="146" y="225"/>
                    <a:pt x="0" y="900"/>
                  </a:cubicBezTo>
                  <a:lnTo>
                    <a:pt x="796" y="900"/>
                  </a:lnTo>
                  <a:cubicBezTo>
                    <a:pt x="796" y="900"/>
                    <a:pt x="636" y="1"/>
                    <a:pt x="401" y="1"/>
                  </a:cubicBezTo>
                  <a:close/>
                </a:path>
              </a:pathLst>
            </a:custGeom>
            <a:solidFill>
              <a:srgbClr val="603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Purpose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873" name="Google Shape;2873;p36"/>
          <p:cNvSpPr txBox="1">
            <a:spLocks noGrp="1"/>
          </p:cNvSpPr>
          <p:nvPr>
            <p:ph type="body" idx="1"/>
          </p:nvPr>
        </p:nvSpPr>
        <p:spPr>
          <a:xfrm>
            <a:off x="720000" y="1246119"/>
            <a:ext cx="7704000" cy="3322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 dirty="0"/>
              <a:t>To assist golfers play their most enjoyable round of golf</a:t>
            </a:r>
          </a:p>
        </p:txBody>
      </p:sp>
      <p:sp>
        <p:nvSpPr>
          <p:cNvPr id="2" name="Google Shape;2881;p37">
            <a:extLst>
              <a:ext uri="{FF2B5EF4-FFF2-40B4-BE49-F238E27FC236}">
                <a16:creationId xmlns:a16="http://schemas.microsoft.com/office/drawing/2014/main" id="{A0810F06-E68F-7789-0E8D-67DC3AB6D4B6}"/>
              </a:ext>
            </a:extLst>
          </p:cNvPr>
          <p:cNvSpPr/>
          <p:nvPr/>
        </p:nvSpPr>
        <p:spPr>
          <a:xfrm>
            <a:off x="891564" y="1823777"/>
            <a:ext cx="3607200" cy="1182900"/>
          </a:xfrm>
          <a:prstGeom prst="roundRect">
            <a:avLst>
              <a:gd name="adj" fmla="val 14701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882;p37">
            <a:extLst>
              <a:ext uri="{FF2B5EF4-FFF2-40B4-BE49-F238E27FC236}">
                <a16:creationId xmlns:a16="http://schemas.microsoft.com/office/drawing/2014/main" id="{B1F7296D-4282-58D4-D549-278428F08A96}"/>
              </a:ext>
            </a:extLst>
          </p:cNvPr>
          <p:cNvSpPr txBox="1">
            <a:spLocks/>
          </p:cNvSpPr>
          <p:nvPr/>
        </p:nvSpPr>
        <p:spPr>
          <a:xfrm>
            <a:off x="1937213" y="2390484"/>
            <a:ext cx="2389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cope One"/>
              <a:buAutoNum type="arabicPeriod"/>
              <a:defRPr sz="12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indent="0">
              <a:buFont typeface="Scope One"/>
              <a:buNone/>
            </a:pPr>
            <a:r>
              <a:rPr lang="en-US" dirty="0">
                <a:solidFill>
                  <a:schemeClr val="tx1"/>
                </a:solidFill>
              </a:rPr>
              <a:t>Play a game and track round score based on handicap</a:t>
            </a:r>
          </a:p>
        </p:txBody>
      </p:sp>
      <p:sp>
        <p:nvSpPr>
          <p:cNvPr id="4" name="Google Shape;2883;p37">
            <a:extLst>
              <a:ext uri="{FF2B5EF4-FFF2-40B4-BE49-F238E27FC236}">
                <a16:creationId xmlns:a16="http://schemas.microsoft.com/office/drawing/2014/main" id="{5A45971E-9B2F-0C68-0F28-96FDEF1A5C84}"/>
              </a:ext>
            </a:extLst>
          </p:cNvPr>
          <p:cNvSpPr txBox="1">
            <a:spLocks/>
          </p:cNvSpPr>
          <p:nvPr/>
        </p:nvSpPr>
        <p:spPr>
          <a:xfrm>
            <a:off x="1937213" y="2043079"/>
            <a:ext cx="23898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sz="31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pPr algn="l"/>
            <a:r>
              <a:rPr lang="en-CA" sz="1800" b="1" dirty="0">
                <a:solidFill>
                  <a:schemeClr val="accent4"/>
                </a:solidFill>
                <a:latin typeface="Scope One" panose="020B0604020202020204" charset="0"/>
                <a:cs typeface="Scope One" panose="020B0604020202020204" charset="0"/>
              </a:rPr>
              <a:t>Score Tracking</a:t>
            </a:r>
          </a:p>
        </p:txBody>
      </p:sp>
      <p:sp>
        <p:nvSpPr>
          <p:cNvPr id="8" name="Google Shape;2881;p37">
            <a:extLst>
              <a:ext uri="{FF2B5EF4-FFF2-40B4-BE49-F238E27FC236}">
                <a16:creationId xmlns:a16="http://schemas.microsoft.com/office/drawing/2014/main" id="{1278964F-75B8-6C33-0689-951F691C3844}"/>
              </a:ext>
            </a:extLst>
          </p:cNvPr>
          <p:cNvSpPr/>
          <p:nvPr/>
        </p:nvSpPr>
        <p:spPr>
          <a:xfrm>
            <a:off x="4670328" y="1823777"/>
            <a:ext cx="3607200" cy="1182900"/>
          </a:xfrm>
          <a:prstGeom prst="roundRect">
            <a:avLst>
              <a:gd name="adj" fmla="val 14701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882;p37">
            <a:extLst>
              <a:ext uri="{FF2B5EF4-FFF2-40B4-BE49-F238E27FC236}">
                <a16:creationId xmlns:a16="http://schemas.microsoft.com/office/drawing/2014/main" id="{16A3BF5D-A8C8-88CD-5EEE-6CEA21D82A5B}"/>
              </a:ext>
            </a:extLst>
          </p:cNvPr>
          <p:cNvSpPr txBox="1">
            <a:spLocks/>
          </p:cNvSpPr>
          <p:nvPr/>
        </p:nvSpPr>
        <p:spPr>
          <a:xfrm>
            <a:off x="5715977" y="2390484"/>
            <a:ext cx="2389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cope One"/>
              <a:buAutoNum type="arabicPeriod"/>
              <a:defRPr sz="12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indent="0">
              <a:buFont typeface="Scope One"/>
              <a:buNone/>
            </a:pPr>
            <a:r>
              <a:rPr lang="en-US" dirty="0"/>
              <a:t>Help players pick the right club for various yardages</a:t>
            </a:r>
          </a:p>
        </p:txBody>
      </p:sp>
      <p:sp>
        <p:nvSpPr>
          <p:cNvPr id="10" name="Google Shape;2883;p37">
            <a:extLst>
              <a:ext uri="{FF2B5EF4-FFF2-40B4-BE49-F238E27FC236}">
                <a16:creationId xmlns:a16="http://schemas.microsoft.com/office/drawing/2014/main" id="{F28AD72C-841E-F41F-DEDA-8161DCE444D5}"/>
              </a:ext>
            </a:extLst>
          </p:cNvPr>
          <p:cNvSpPr txBox="1">
            <a:spLocks/>
          </p:cNvSpPr>
          <p:nvPr/>
        </p:nvSpPr>
        <p:spPr>
          <a:xfrm>
            <a:off x="5715977" y="2043079"/>
            <a:ext cx="23898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sz="31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pPr algn="l"/>
            <a:r>
              <a:rPr lang="en-CA" sz="1800" b="1" dirty="0">
                <a:solidFill>
                  <a:schemeClr val="accent4"/>
                </a:solidFill>
                <a:latin typeface="Scope One" panose="020B0604020202020204" charset="0"/>
                <a:cs typeface="Scope One" panose="020B0604020202020204" charset="0"/>
              </a:rPr>
              <a:t>Club selection</a:t>
            </a:r>
          </a:p>
        </p:txBody>
      </p:sp>
      <p:sp>
        <p:nvSpPr>
          <p:cNvPr id="12" name="Google Shape;2887;p37">
            <a:extLst>
              <a:ext uri="{FF2B5EF4-FFF2-40B4-BE49-F238E27FC236}">
                <a16:creationId xmlns:a16="http://schemas.microsoft.com/office/drawing/2014/main" id="{3C25E6E7-5F9C-E116-2F4A-57BCF5BE1644}"/>
              </a:ext>
            </a:extLst>
          </p:cNvPr>
          <p:cNvSpPr txBox="1">
            <a:spLocks/>
          </p:cNvSpPr>
          <p:nvPr/>
        </p:nvSpPr>
        <p:spPr>
          <a:xfrm>
            <a:off x="4756295" y="2037453"/>
            <a:ext cx="873900" cy="832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100" dirty="0">
                <a:solidFill>
                  <a:schemeClr val="accent3"/>
                </a:solidFill>
                <a:latin typeface="Bungee" panose="020B0604020202020204" charset="0"/>
              </a:rPr>
              <a:t>02</a:t>
            </a:r>
          </a:p>
        </p:txBody>
      </p:sp>
      <p:sp>
        <p:nvSpPr>
          <p:cNvPr id="13" name="Google Shape;2887;p37">
            <a:extLst>
              <a:ext uri="{FF2B5EF4-FFF2-40B4-BE49-F238E27FC236}">
                <a16:creationId xmlns:a16="http://schemas.microsoft.com/office/drawing/2014/main" id="{69C33632-0100-5E69-4C74-AF5CFB5B9291}"/>
              </a:ext>
            </a:extLst>
          </p:cNvPr>
          <p:cNvSpPr txBox="1">
            <a:spLocks/>
          </p:cNvSpPr>
          <p:nvPr/>
        </p:nvSpPr>
        <p:spPr>
          <a:xfrm>
            <a:off x="977531" y="2037793"/>
            <a:ext cx="873900" cy="832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100" dirty="0">
                <a:solidFill>
                  <a:schemeClr val="accent3"/>
                </a:solidFill>
                <a:latin typeface="Bungee" panose="020B0604020202020204" charset="0"/>
              </a:rPr>
              <a:t>01</a:t>
            </a:r>
          </a:p>
        </p:txBody>
      </p:sp>
      <p:sp>
        <p:nvSpPr>
          <p:cNvPr id="14" name="Google Shape;2881;p37">
            <a:extLst>
              <a:ext uri="{FF2B5EF4-FFF2-40B4-BE49-F238E27FC236}">
                <a16:creationId xmlns:a16="http://schemas.microsoft.com/office/drawing/2014/main" id="{2F5E4B0F-4707-C902-20F3-B99A57B6AE2D}"/>
              </a:ext>
            </a:extLst>
          </p:cNvPr>
          <p:cNvSpPr/>
          <p:nvPr/>
        </p:nvSpPr>
        <p:spPr>
          <a:xfrm>
            <a:off x="2952603" y="3196325"/>
            <a:ext cx="3435449" cy="1372550"/>
          </a:xfrm>
          <a:prstGeom prst="roundRect">
            <a:avLst>
              <a:gd name="adj" fmla="val 14701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882;p37">
            <a:extLst>
              <a:ext uri="{FF2B5EF4-FFF2-40B4-BE49-F238E27FC236}">
                <a16:creationId xmlns:a16="http://schemas.microsoft.com/office/drawing/2014/main" id="{0A6B93AB-9AB6-0E59-2ECE-87BDA01495DF}"/>
              </a:ext>
            </a:extLst>
          </p:cNvPr>
          <p:cNvSpPr txBox="1">
            <a:spLocks/>
          </p:cNvSpPr>
          <p:nvPr/>
        </p:nvSpPr>
        <p:spPr>
          <a:xfrm>
            <a:off x="4306930" y="3817651"/>
            <a:ext cx="2149173" cy="2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cope One"/>
              <a:buAutoNum type="arabicPeriod"/>
              <a:defRPr sz="12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Load Custom Courses</a:t>
            </a:r>
          </a:p>
        </p:txBody>
      </p:sp>
      <p:sp>
        <p:nvSpPr>
          <p:cNvPr id="16" name="Google Shape;2883;p37">
            <a:extLst>
              <a:ext uri="{FF2B5EF4-FFF2-40B4-BE49-F238E27FC236}">
                <a16:creationId xmlns:a16="http://schemas.microsoft.com/office/drawing/2014/main" id="{EA9D316A-7B54-2EEB-5C53-287ED211162B}"/>
              </a:ext>
            </a:extLst>
          </p:cNvPr>
          <p:cNvSpPr txBox="1">
            <a:spLocks/>
          </p:cNvSpPr>
          <p:nvPr/>
        </p:nvSpPr>
        <p:spPr>
          <a:xfrm>
            <a:off x="3976210" y="3415627"/>
            <a:ext cx="2411842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sz="31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pPr algn="l"/>
            <a:r>
              <a:rPr lang="en-CA" sz="1800" b="1" dirty="0">
                <a:solidFill>
                  <a:schemeClr val="accent4"/>
                </a:solidFill>
                <a:latin typeface="Scope One" panose="020B0604020202020204" charset="0"/>
                <a:cs typeface="Scope One" panose="020B0604020202020204" charset="0"/>
              </a:rPr>
              <a:t>Additional</a:t>
            </a:r>
          </a:p>
        </p:txBody>
      </p:sp>
      <p:sp>
        <p:nvSpPr>
          <p:cNvPr id="17" name="Google Shape;2887;p37">
            <a:extLst>
              <a:ext uri="{FF2B5EF4-FFF2-40B4-BE49-F238E27FC236}">
                <a16:creationId xmlns:a16="http://schemas.microsoft.com/office/drawing/2014/main" id="{D8ED4A07-7113-C38F-6E09-880DEC480DD8}"/>
              </a:ext>
            </a:extLst>
          </p:cNvPr>
          <p:cNvSpPr txBox="1">
            <a:spLocks/>
          </p:cNvSpPr>
          <p:nvPr/>
        </p:nvSpPr>
        <p:spPr>
          <a:xfrm>
            <a:off x="3014747" y="3609922"/>
            <a:ext cx="873900" cy="832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100" dirty="0">
                <a:solidFill>
                  <a:schemeClr val="accent3"/>
                </a:solidFill>
                <a:latin typeface="Bungee" panose="020B0604020202020204" charset="0"/>
              </a:rPr>
              <a:t>03</a:t>
            </a:r>
          </a:p>
        </p:txBody>
      </p:sp>
      <p:grpSp>
        <p:nvGrpSpPr>
          <p:cNvPr id="2907" name="Google Shape;5982;p70">
            <a:extLst>
              <a:ext uri="{FF2B5EF4-FFF2-40B4-BE49-F238E27FC236}">
                <a16:creationId xmlns:a16="http://schemas.microsoft.com/office/drawing/2014/main" id="{E2C2BDCB-2F59-62FB-7029-5EEBEEFBC71B}"/>
              </a:ext>
            </a:extLst>
          </p:cNvPr>
          <p:cNvGrpSpPr/>
          <p:nvPr/>
        </p:nvGrpSpPr>
        <p:grpSpPr>
          <a:xfrm>
            <a:off x="4068305" y="3836374"/>
            <a:ext cx="180186" cy="189648"/>
            <a:chOff x="832176" y="1963474"/>
            <a:chExt cx="397416" cy="376746"/>
          </a:xfrm>
        </p:grpSpPr>
        <p:sp>
          <p:nvSpPr>
            <p:cNvPr id="2908" name="Google Shape;5983;p70">
              <a:extLst>
                <a:ext uri="{FF2B5EF4-FFF2-40B4-BE49-F238E27FC236}">
                  <a16:creationId xmlns:a16="http://schemas.microsoft.com/office/drawing/2014/main" id="{1B0A658E-AF3C-0D11-0E49-16E857A46879}"/>
                </a:ext>
              </a:extLst>
            </p:cNvPr>
            <p:cNvSpPr/>
            <p:nvPr/>
          </p:nvSpPr>
          <p:spPr>
            <a:xfrm>
              <a:off x="832176" y="1963474"/>
              <a:ext cx="397416" cy="356234"/>
            </a:xfrm>
            <a:custGeom>
              <a:avLst/>
              <a:gdLst/>
              <a:ahLst/>
              <a:cxnLst/>
              <a:rect l="l" t="t" r="r" b="b"/>
              <a:pathLst>
                <a:path w="15170" h="13598" extrusionOk="0">
                  <a:moveTo>
                    <a:pt x="9085" y="1"/>
                  </a:moveTo>
                  <a:cubicBezTo>
                    <a:pt x="7947" y="1"/>
                    <a:pt x="6809" y="349"/>
                    <a:pt x="5841" y="1044"/>
                  </a:cubicBezTo>
                  <a:cubicBezTo>
                    <a:pt x="5602" y="1213"/>
                    <a:pt x="5377" y="1406"/>
                    <a:pt x="5160" y="1624"/>
                  </a:cubicBezTo>
                  <a:cubicBezTo>
                    <a:pt x="3667" y="3109"/>
                    <a:pt x="2878" y="4872"/>
                    <a:pt x="2529" y="5947"/>
                  </a:cubicBezTo>
                  <a:cubicBezTo>
                    <a:pt x="2182" y="7022"/>
                    <a:pt x="1486" y="7928"/>
                    <a:pt x="812" y="8400"/>
                  </a:cubicBezTo>
                  <a:cubicBezTo>
                    <a:pt x="812" y="8400"/>
                    <a:pt x="833" y="8401"/>
                    <a:pt x="871" y="8401"/>
                  </a:cubicBezTo>
                  <a:cubicBezTo>
                    <a:pt x="1159" y="8401"/>
                    <a:pt x="2460" y="8334"/>
                    <a:pt x="3792" y="7208"/>
                  </a:cubicBezTo>
                  <a:lnTo>
                    <a:pt x="3792" y="7208"/>
                  </a:lnTo>
                  <a:cubicBezTo>
                    <a:pt x="3782" y="7239"/>
                    <a:pt x="3125" y="9088"/>
                    <a:pt x="1950" y="9909"/>
                  </a:cubicBezTo>
                  <a:cubicBezTo>
                    <a:pt x="758" y="10728"/>
                    <a:pt x="1" y="12476"/>
                    <a:pt x="496" y="13598"/>
                  </a:cubicBezTo>
                  <a:cubicBezTo>
                    <a:pt x="496" y="13598"/>
                    <a:pt x="1169" y="12034"/>
                    <a:pt x="2282" y="11802"/>
                  </a:cubicBezTo>
                  <a:cubicBezTo>
                    <a:pt x="3404" y="11570"/>
                    <a:pt x="5524" y="11648"/>
                    <a:pt x="6274" y="10898"/>
                  </a:cubicBezTo>
                  <a:lnTo>
                    <a:pt x="6274" y="10898"/>
                  </a:lnTo>
                  <a:cubicBezTo>
                    <a:pt x="6274" y="10898"/>
                    <a:pt x="6166" y="12398"/>
                    <a:pt x="4378" y="13343"/>
                  </a:cubicBezTo>
                  <a:cubicBezTo>
                    <a:pt x="4378" y="13343"/>
                    <a:pt x="4381" y="13343"/>
                    <a:pt x="4386" y="13343"/>
                  </a:cubicBezTo>
                  <a:cubicBezTo>
                    <a:pt x="4504" y="13343"/>
                    <a:pt x="5918" y="13330"/>
                    <a:pt x="7798" y="12694"/>
                  </a:cubicBezTo>
                  <a:cubicBezTo>
                    <a:pt x="9368" y="12166"/>
                    <a:pt x="11264" y="11208"/>
                    <a:pt x="13003" y="9467"/>
                  </a:cubicBezTo>
                  <a:cubicBezTo>
                    <a:pt x="15170" y="7301"/>
                    <a:pt x="15170" y="3790"/>
                    <a:pt x="13003" y="1624"/>
                  </a:cubicBezTo>
                  <a:cubicBezTo>
                    <a:pt x="11922" y="542"/>
                    <a:pt x="10504" y="1"/>
                    <a:pt x="9085" y="1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5984;p70">
              <a:extLst>
                <a:ext uri="{FF2B5EF4-FFF2-40B4-BE49-F238E27FC236}">
                  <a16:creationId xmlns:a16="http://schemas.microsoft.com/office/drawing/2014/main" id="{AE8C49D7-6B25-FE51-AA6A-03502BB0E995}"/>
                </a:ext>
              </a:extLst>
            </p:cNvPr>
            <p:cNvSpPr/>
            <p:nvPr/>
          </p:nvSpPr>
          <p:spPr>
            <a:xfrm>
              <a:off x="832176" y="1990588"/>
              <a:ext cx="204288" cy="328936"/>
            </a:xfrm>
            <a:custGeom>
              <a:avLst/>
              <a:gdLst/>
              <a:ahLst/>
              <a:cxnLst/>
              <a:rect l="l" t="t" r="r" b="b"/>
              <a:pathLst>
                <a:path w="7798" h="12556" extrusionOk="0">
                  <a:moveTo>
                    <a:pt x="5841" y="0"/>
                  </a:moveTo>
                  <a:cubicBezTo>
                    <a:pt x="5602" y="178"/>
                    <a:pt x="5377" y="371"/>
                    <a:pt x="5160" y="589"/>
                  </a:cubicBezTo>
                  <a:cubicBezTo>
                    <a:pt x="3667" y="2074"/>
                    <a:pt x="2878" y="3837"/>
                    <a:pt x="2529" y="4912"/>
                  </a:cubicBezTo>
                  <a:cubicBezTo>
                    <a:pt x="2182" y="5987"/>
                    <a:pt x="1486" y="6893"/>
                    <a:pt x="812" y="7357"/>
                  </a:cubicBezTo>
                  <a:cubicBezTo>
                    <a:pt x="812" y="7357"/>
                    <a:pt x="836" y="7359"/>
                    <a:pt x="880" y="7359"/>
                  </a:cubicBezTo>
                  <a:cubicBezTo>
                    <a:pt x="1186" y="7359"/>
                    <a:pt x="2474" y="7288"/>
                    <a:pt x="3792" y="6173"/>
                  </a:cubicBezTo>
                  <a:lnTo>
                    <a:pt x="3792" y="6173"/>
                  </a:lnTo>
                  <a:cubicBezTo>
                    <a:pt x="3782" y="6204"/>
                    <a:pt x="3125" y="8053"/>
                    <a:pt x="1950" y="8874"/>
                  </a:cubicBezTo>
                  <a:cubicBezTo>
                    <a:pt x="758" y="9693"/>
                    <a:pt x="1" y="11441"/>
                    <a:pt x="496" y="12555"/>
                  </a:cubicBezTo>
                  <a:cubicBezTo>
                    <a:pt x="496" y="12555"/>
                    <a:pt x="1169" y="10999"/>
                    <a:pt x="2282" y="10767"/>
                  </a:cubicBezTo>
                  <a:cubicBezTo>
                    <a:pt x="3404" y="10528"/>
                    <a:pt x="5524" y="10613"/>
                    <a:pt x="6274" y="9863"/>
                  </a:cubicBezTo>
                  <a:lnTo>
                    <a:pt x="6274" y="9863"/>
                  </a:lnTo>
                  <a:cubicBezTo>
                    <a:pt x="6274" y="9863"/>
                    <a:pt x="6166" y="11356"/>
                    <a:pt x="4378" y="12308"/>
                  </a:cubicBezTo>
                  <a:cubicBezTo>
                    <a:pt x="4378" y="12308"/>
                    <a:pt x="4381" y="12308"/>
                    <a:pt x="4386" y="12308"/>
                  </a:cubicBezTo>
                  <a:cubicBezTo>
                    <a:pt x="4504" y="12308"/>
                    <a:pt x="5918" y="12295"/>
                    <a:pt x="7798" y="11659"/>
                  </a:cubicBezTo>
                  <a:lnTo>
                    <a:pt x="7798" y="11659"/>
                  </a:lnTo>
                  <a:cubicBezTo>
                    <a:pt x="7719" y="11667"/>
                    <a:pt x="7646" y="11671"/>
                    <a:pt x="7578" y="11671"/>
                  </a:cubicBezTo>
                  <a:cubicBezTo>
                    <a:pt x="6180" y="11671"/>
                    <a:pt x="7171" y="9909"/>
                    <a:pt x="6691" y="9422"/>
                  </a:cubicBezTo>
                  <a:cubicBezTo>
                    <a:pt x="6584" y="9316"/>
                    <a:pt x="6435" y="9273"/>
                    <a:pt x="6255" y="9273"/>
                  </a:cubicBezTo>
                  <a:cubicBezTo>
                    <a:pt x="5582" y="9273"/>
                    <a:pt x="4486" y="9872"/>
                    <a:pt x="3582" y="9995"/>
                  </a:cubicBezTo>
                  <a:cubicBezTo>
                    <a:pt x="3497" y="10006"/>
                    <a:pt x="3419" y="10011"/>
                    <a:pt x="3350" y="10011"/>
                  </a:cubicBezTo>
                  <a:cubicBezTo>
                    <a:pt x="2474" y="10011"/>
                    <a:pt x="2766" y="9203"/>
                    <a:pt x="3296" y="8672"/>
                  </a:cubicBezTo>
                  <a:cubicBezTo>
                    <a:pt x="3868" y="8092"/>
                    <a:pt x="4425" y="6839"/>
                    <a:pt x="4425" y="6080"/>
                  </a:cubicBezTo>
                  <a:cubicBezTo>
                    <a:pt x="4425" y="5785"/>
                    <a:pt x="4329" y="5734"/>
                    <a:pt x="4180" y="5734"/>
                  </a:cubicBezTo>
                  <a:cubicBezTo>
                    <a:pt x="4102" y="5734"/>
                    <a:pt x="4008" y="5748"/>
                    <a:pt x="3906" y="5748"/>
                  </a:cubicBezTo>
                  <a:cubicBezTo>
                    <a:pt x="3707" y="5748"/>
                    <a:pt x="3477" y="5693"/>
                    <a:pt x="3264" y="5369"/>
                  </a:cubicBezTo>
                  <a:cubicBezTo>
                    <a:pt x="2754" y="4580"/>
                    <a:pt x="3907" y="1912"/>
                    <a:pt x="5841" y="0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5985;p70">
              <a:extLst>
                <a:ext uri="{FF2B5EF4-FFF2-40B4-BE49-F238E27FC236}">
                  <a16:creationId xmlns:a16="http://schemas.microsoft.com/office/drawing/2014/main" id="{8149F37F-13FD-21EA-41B4-2712C8823D47}"/>
                </a:ext>
              </a:extLst>
            </p:cNvPr>
            <p:cNvSpPr/>
            <p:nvPr/>
          </p:nvSpPr>
          <p:spPr>
            <a:xfrm>
              <a:off x="961068" y="1999915"/>
              <a:ext cx="217858" cy="217675"/>
            </a:xfrm>
            <a:custGeom>
              <a:avLst/>
              <a:gdLst/>
              <a:ahLst/>
              <a:cxnLst/>
              <a:rect l="l" t="t" r="r" b="b"/>
              <a:pathLst>
                <a:path w="8316" h="8309" extrusionOk="0">
                  <a:moveTo>
                    <a:pt x="4162" y="1"/>
                  </a:moveTo>
                  <a:cubicBezTo>
                    <a:pt x="1864" y="1"/>
                    <a:pt x="0" y="1857"/>
                    <a:pt x="0" y="4155"/>
                  </a:cubicBezTo>
                  <a:cubicBezTo>
                    <a:pt x="0" y="6452"/>
                    <a:pt x="1864" y="8308"/>
                    <a:pt x="4162" y="8308"/>
                  </a:cubicBezTo>
                  <a:cubicBezTo>
                    <a:pt x="6451" y="8308"/>
                    <a:pt x="8315" y="6452"/>
                    <a:pt x="8315" y="4155"/>
                  </a:cubicBezTo>
                  <a:cubicBezTo>
                    <a:pt x="8315" y="1857"/>
                    <a:pt x="6451" y="1"/>
                    <a:pt x="4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5986;p70">
              <a:extLst>
                <a:ext uri="{FF2B5EF4-FFF2-40B4-BE49-F238E27FC236}">
                  <a16:creationId xmlns:a16="http://schemas.microsoft.com/office/drawing/2014/main" id="{07A9F517-9940-7862-F285-42E6D1D9EE86}"/>
                </a:ext>
              </a:extLst>
            </p:cNvPr>
            <p:cNvSpPr/>
            <p:nvPr/>
          </p:nvSpPr>
          <p:spPr>
            <a:xfrm>
              <a:off x="961068" y="1999915"/>
              <a:ext cx="125827" cy="217675"/>
            </a:xfrm>
            <a:custGeom>
              <a:avLst/>
              <a:gdLst/>
              <a:ahLst/>
              <a:cxnLst/>
              <a:rect l="l" t="t" r="r" b="b"/>
              <a:pathLst>
                <a:path w="4803" h="8309" extrusionOk="0">
                  <a:moveTo>
                    <a:pt x="4162" y="1"/>
                  </a:moveTo>
                  <a:cubicBezTo>
                    <a:pt x="1864" y="1"/>
                    <a:pt x="0" y="1857"/>
                    <a:pt x="0" y="4155"/>
                  </a:cubicBezTo>
                  <a:cubicBezTo>
                    <a:pt x="0" y="6452"/>
                    <a:pt x="1864" y="8308"/>
                    <a:pt x="4162" y="8308"/>
                  </a:cubicBezTo>
                  <a:cubicBezTo>
                    <a:pt x="4378" y="8308"/>
                    <a:pt x="4595" y="8293"/>
                    <a:pt x="4803" y="8262"/>
                  </a:cubicBezTo>
                  <a:cubicBezTo>
                    <a:pt x="2807" y="7952"/>
                    <a:pt x="1285" y="6227"/>
                    <a:pt x="1285" y="4155"/>
                  </a:cubicBezTo>
                  <a:cubicBezTo>
                    <a:pt x="1285" y="2074"/>
                    <a:pt x="2807" y="357"/>
                    <a:pt x="4803" y="47"/>
                  </a:cubicBezTo>
                  <a:cubicBezTo>
                    <a:pt x="4595" y="15"/>
                    <a:pt x="4378" y="1"/>
                    <a:pt x="4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5987;p70">
              <a:extLst>
                <a:ext uri="{FF2B5EF4-FFF2-40B4-BE49-F238E27FC236}">
                  <a16:creationId xmlns:a16="http://schemas.microsoft.com/office/drawing/2014/main" id="{6D3761C7-C013-9AEA-D2D4-F19B67159DC1}"/>
                </a:ext>
              </a:extLst>
            </p:cNvPr>
            <p:cNvSpPr/>
            <p:nvPr/>
          </p:nvSpPr>
          <p:spPr>
            <a:xfrm>
              <a:off x="1121370" y="2137687"/>
              <a:ext cx="26328" cy="26407"/>
            </a:xfrm>
            <a:custGeom>
              <a:avLst/>
              <a:gdLst/>
              <a:ahLst/>
              <a:cxnLst/>
              <a:rect l="l" t="t" r="r" b="b"/>
              <a:pathLst>
                <a:path w="1005" h="1008" extrusionOk="0">
                  <a:moveTo>
                    <a:pt x="503" y="1"/>
                  </a:moveTo>
                  <a:cubicBezTo>
                    <a:pt x="225" y="1"/>
                    <a:pt x="0" y="225"/>
                    <a:pt x="0" y="504"/>
                  </a:cubicBezTo>
                  <a:cubicBezTo>
                    <a:pt x="0" y="782"/>
                    <a:pt x="225" y="1007"/>
                    <a:pt x="503" y="1007"/>
                  </a:cubicBezTo>
                  <a:cubicBezTo>
                    <a:pt x="782" y="1007"/>
                    <a:pt x="1005" y="782"/>
                    <a:pt x="1005" y="504"/>
                  </a:cubicBezTo>
                  <a:cubicBezTo>
                    <a:pt x="1005" y="225"/>
                    <a:pt x="782" y="1"/>
                    <a:pt x="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5988;p70">
              <a:extLst>
                <a:ext uri="{FF2B5EF4-FFF2-40B4-BE49-F238E27FC236}">
                  <a16:creationId xmlns:a16="http://schemas.microsoft.com/office/drawing/2014/main" id="{0F3600F9-41C2-A83A-D7C4-9CE297E71D9C}"/>
                </a:ext>
              </a:extLst>
            </p:cNvPr>
            <p:cNvSpPr/>
            <p:nvPr/>
          </p:nvSpPr>
          <p:spPr>
            <a:xfrm>
              <a:off x="1128863" y="2145232"/>
              <a:ext cx="24521" cy="24547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719" y="1"/>
                  </a:moveTo>
                  <a:cubicBezTo>
                    <a:pt x="603" y="1"/>
                    <a:pt x="503" y="101"/>
                    <a:pt x="503" y="216"/>
                  </a:cubicBezTo>
                  <a:cubicBezTo>
                    <a:pt x="503" y="372"/>
                    <a:pt x="379" y="502"/>
                    <a:pt x="217" y="502"/>
                  </a:cubicBezTo>
                  <a:cubicBezTo>
                    <a:pt x="100" y="502"/>
                    <a:pt x="0" y="595"/>
                    <a:pt x="0" y="719"/>
                  </a:cubicBezTo>
                  <a:cubicBezTo>
                    <a:pt x="0" y="836"/>
                    <a:pt x="100" y="936"/>
                    <a:pt x="217" y="936"/>
                  </a:cubicBezTo>
                  <a:cubicBezTo>
                    <a:pt x="611" y="936"/>
                    <a:pt x="936" y="611"/>
                    <a:pt x="936" y="216"/>
                  </a:cubicBezTo>
                  <a:cubicBezTo>
                    <a:pt x="936" y="101"/>
                    <a:pt x="835" y="1"/>
                    <a:pt x="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5989;p70">
              <a:extLst>
                <a:ext uri="{FF2B5EF4-FFF2-40B4-BE49-F238E27FC236}">
                  <a16:creationId xmlns:a16="http://schemas.microsoft.com/office/drawing/2014/main" id="{FF106019-DC14-5C0B-1C37-8C4B5F0A0916}"/>
                </a:ext>
              </a:extLst>
            </p:cNvPr>
            <p:cNvSpPr/>
            <p:nvPr/>
          </p:nvSpPr>
          <p:spPr>
            <a:xfrm>
              <a:off x="1121370" y="2111569"/>
              <a:ext cx="26328" cy="26145"/>
            </a:xfrm>
            <a:custGeom>
              <a:avLst/>
              <a:gdLst/>
              <a:ahLst/>
              <a:cxnLst/>
              <a:rect l="l" t="t" r="r" b="b"/>
              <a:pathLst>
                <a:path w="1005" h="998" extrusionOk="0">
                  <a:moveTo>
                    <a:pt x="503" y="1"/>
                  </a:moveTo>
                  <a:cubicBezTo>
                    <a:pt x="225" y="1"/>
                    <a:pt x="0" y="226"/>
                    <a:pt x="0" y="504"/>
                  </a:cubicBezTo>
                  <a:cubicBezTo>
                    <a:pt x="0" y="775"/>
                    <a:pt x="225" y="998"/>
                    <a:pt x="503" y="998"/>
                  </a:cubicBezTo>
                  <a:cubicBezTo>
                    <a:pt x="782" y="998"/>
                    <a:pt x="1005" y="775"/>
                    <a:pt x="1005" y="504"/>
                  </a:cubicBezTo>
                  <a:cubicBezTo>
                    <a:pt x="1005" y="226"/>
                    <a:pt x="782" y="1"/>
                    <a:pt x="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5990;p70">
              <a:extLst>
                <a:ext uri="{FF2B5EF4-FFF2-40B4-BE49-F238E27FC236}">
                  <a16:creationId xmlns:a16="http://schemas.microsoft.com/office/drawing/2014/main" id="{397FDD10-5F86-2FC0-935D-60E3CE252075}"/>
                </a:ext>
              </a:extLst>
            </p:cNvPr>
            <p:cNvSpPr/>
            <p:nvPr/>
          </p:nvSpPr>
          <p:spPr>
            <a:xfrm>
              <a:off x="1128863" y="2119061"/>
              <a:ext cx="24521" cy="24364"/>
            </a:xfrm>
            <a:custGeom>
              <a:avLst/>
              <a:gdLst/>
              <a:ahLst/>
              <a:cxnLst/>
              <a:rect l="l" t="t" r="r" b="b"/>
              <a:pathLst>
                <a:path w="936" h="930" extrusionOk="0">
                  <a:moveTo>
                    <a:pt x="719" y="1"/>
                  </a:moveTo>
                  <a:cubicBezTo>
                    <a:pt x="603" y="1"/>
                    <a:pt x="503" y="94"/>
                    <a:pt x="503" y="218"/>
                  </a:cubicBezTo>
                  <a:cubicBezTo>
                    <a:pt x="503" y="372"/>
                    <a:pt x="379" y="496"/>
                    <a:pt x="217" y="496"/>
                  </a:cubicBezTo>
                  <a:cubicBezTo>
                    <a:pt x="100" y="496"/>
                    <a:pt x="0" y="597"/>
                    <a:pt x="0" y="712"/>
                  </a:cubicBezTo>
                  <a:cubicBezTo>
                    <a:pt x="0" y="836"/>
                    <a:pt x="100" y="929"/>
                    <a:pt x="217" y="929"/>
                  </a:cubicBezTo>
                  <a:cubicBezTo>
                    <a:pt x="611" y="929"/>
                    <a:pt x="936" y="612"/>
                    <a:pt x="936" y="218"/>
                  </a:cubicBezTo>
                  <a:cubicBezTo>
                    <a:pt x="936" y="94"/>
                    <a:pt x="835" y="1"/>
                    <a:pt x="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5991;p70">
              <a:extLst>
                <a:ext uri="{FF2B5EF4-FFF2-40B4-BE49-F238E27FC236}">
                  <a16:creationId xmlns:a16="http://schemas.microsoft.com/office/drawing/2014/main" id="{AC1DD442-C0B8-9D50-E151-BD4FBB0693B6}"/>
                </a:ext>
              </a:extLst>
            </p:cNvPr>
            <p:cNvSpPr/>
            <p:nvPr/>
          </p:nvSpPr>
          <p:spPr>
            <a:xfrm>
              <a:off x="1121370" y="2085214"/>
              <a:ext cx="26328" cy="26381"/>
            </a:xfrm>
            <a:custGeom>
              <a:avLst/>
              <a:gdLst/>
              <a:ahLst/>
              <a:cxnLst/>
              <a:rect l="l" t="t" r="r" b="b"/>
              <a:pathLst>
                <a:path w="1005" h="1007" extrusionOk="0">
                  <a:moveTo>
                    <a:pt x="503" y="1"/>
                  </a:moveTo>
                  <a:cubicBezTo>
                    <a:pt x="225" y="1"/>
                    <a:pt x="0" y="225"/>
                    <a:pt x="0" y="504"/>
                  </a:cubicBezTo>
                  <a:cubicBezTo>
                    <a:pt x="0" y="782"/>
                    <a:pt x="225" y="1007"/>
                    <a:pt x="503" y="1007"/>
                  </a:cubicBezTo>
                  <a:cubicBezTo>
                    <a:pt x="782" y="1007"/>
                    <a:pt x="1005" y="782"/>
                    <a:pt x="1005" y="504"/>
                  </a:cubicBezTo>
                  <a:cubicBezTo>
                    <a:pt x="1005" y="225"/>
                    <a:pt x="782" y="1"/>
                    <a:pt x="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5992;p70">
              <a:extLst>
                <a:ext uri="{FF2B5EF4-FFF2-40B4-BE49-F238E27FC236}">
                  <a16:creationId xmlns:a16="http://schemas.microsoft.com/office/drawing/2014/main" id="{E58BA1B6-44A0-24FE-D8AF-6C186218FF62}"/>
                </a:ext>
              </a:extLst>
            </p:cNvPr>
            <p:cNvSpPr/>
            <p:nvPr/>
          </p:nvSpPr>
          <p:spPr>
            <a:xfrm>
              <a:off x="1128863" y="2092706"/>
              <a:ext cx="24521" cy="24599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719" y="1"/>
                  </a:moveTo>
                  <a:cubicBezTo>
                    <a:pt x="603" y="1"/>
                    <a:pt x="503" y="103"/>
                    <a:pt x="503" y="218"/>
                  </a:cubicBezTo>
                  <a:cubicBezTo>
                    <a:pt x="503" y="372"/>
                    <a:pt x="379" y="504"/>
                    <a:pt x="217" y="504"/>
                  </a:cubicBezTo>
                  <a:cubicBezTo>
                    <a:pt x="100" y="504"/>
                    <a:pt x="0" y="597"/>
                    <a:pt x="0" y="721"/>
                  </a:cubicBezTo>
                  <a:cubicBezTo>
                    <a:pt x="0" y="836"/>
                    <a:pt x="100" y="938"/>
                    <a:pt x="217" y="938"/>
                  </a:cubicBezTo>
                  <a:cubicBezTo>
                    <a:pt x="611" y="938"/>
                    <a:pt x="936" y="613"/>
                    <a:pt x="936" y="218"/>
                  </a:cubicBezTo>
                  <a:cubicBezTo>
                    <a:pt x="936" y="103"/>
                    <a:pt x="835" y="1"/>
                    <a:pt x="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5993;p70">
              <a:extLst>
                <a:ext uri="{FF2B5EF4-FFF2-40B4-BE49-F238E27FC236}">
                  <a16:creationId xmlns:a16="http://schemas.microsoft.com/office/drawing/2014/main" id="{EB993498-63AF-A9F4-CE1F-B6A94185CAE6}"/>
                </a:ext>
              </a:extLst>
            </p:cNvPr>
            <p:cNvSpPr/>
            <p:nvPr/>
          </p:nvSpPr>
          <p:spPr>
            <a:xfrm>
              <a:off x="1095199" y="2164068"/>
              <a:ext cx="26198" cy="26171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4" y="0"/>
                  </a:moveTo>
                  <a:cubicBezTo>
                    <a:pt x="225" y="0"/>
                    <a:pt x="0" y="225"/>
                    <a:pt x="0" y="503"/>
                  </a:cubicBezTo>
                  <a:cubicBezTo>
                    <a:pt x="0" y="774"/>
                    <a:pt x="225" y="999"/>
                    <a:pt x="504" y="999"/>
                  </a:cubicBezTo>
                  <a:cubicBezTo>
                    <a:pt x="775" y="999"/>
                    <a:pt x="999" y="774"/>
                    <a:pt x="999" y="503"/>
                  </a:cubicBezTo>
                  <a:cubicBezTo>
                    <a:pt x="999" y="225"/>
                    <a:pt x="775" y="0"/>
                    <a:pt x="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5994;p70">
              <a:extLst>
                <a:ext uri="{FF2B5EF4-FFF2-40B4-BE49-F238E27FC236}">
                  <a16:creationId xmlns:a16="http://schemas.microsoft.com/office/drawing/2014/main" id="{CB6E3855-566B-7C40-FA17-F403458ABB32}"/>
                </a:ext>
              </a:extLst>
            </p:cNvPr>
            <p:cNvSpPr/>
            <p:nvPr/>
          </p:nvSpPr>
          <p:spPr>
            <a:xfrm>
              <a:off x="1102691" y="2171535"/>
              <a:ext cx="24337" cy="24364"/>
            </a:xfrm>
            <a:custGeom>
              <a:avLst/>
              <a:gdLst/>
              <a:ahLst/>
              <a:cxnLst/>
              <a:rect l="l" t="t" r="r" b="b"/>
              <a:pathLst>
                <a:path w="929" h="930" extrusionOk="0">
                  <a:moveTo>
                    <a:pt x="713" y="1"/>
                  </a:moveTo>
                  <a:cubicBezTo>
                    <a:pt x="596" y="1"/>
                    <a:pt x="503" y="94"/>
                    <a:pt x="503" y="218"/>
                  </a:cubicBezTo>
                  <a:cubicBezTo>
                    <a:pt x="503" y="372"/>
                    <a:pt x="372" y="497"/>
                    <a:pt x="218" y="497"/>
                  </a:cubicBezTo>
                  <a:cubicBezTo>
                    <a:pt x="93" y="497"/>
                    <a:pt x="0" y="597"/>
                    <a:pt x="0" y="714"/>
                  </a:cubicBezTo>
                  <a:cubicBezTo>
                    <a:pt x="0" y="836"/>
                    <a:pt x="93" y="929"/>
                    <a:pt x="218" y="929"/>
                  </a:cubicBezTo>
                  <a:cubicBezTo>
                    <a:pt x="613" y="929"/>
                    <a:pt x="929" y="612"/>
                    <a:pt x="929" y="218"/>
                  </a:cubicBezTo>
                  <a:cubicBezTo>
                    <a:pt x="929" y="94"/>
                    <a:pt x="836" y="1"/>
                    <a:pt x="7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5995;p70">
              <a:extLst>
                <a:ext uri="{FF2B5EF4-FFF2-40B4-BE49-F238E27FC236}">
                  <a16:creationId xmlns:a16="http://schemas.microsoft.com/office/drawing/2014/main" id="{823EB319-49E8-954D-5316-F8B6431E6CD8}"/>
                </a:ext>
              </a:extLst>
            </p:cNvPr>
            <p:cNvSpPr/>
            <p:nvPr/>
          </p:nvSpPr>
          <p:spPr>
            <a:xfrm>
              <a:off x="1095199" y="2137687"/>
              <a:ext cx="26198" cy="26407"/>
            </a:xfrm>
            <a:custGeom>
              <a:avLst/>
              <a:gdLst/>
              <a:ahLst/>
              <a:cxnLst/>
              <a:rect l="l" t="t" r="r" b="b"/>
              <a:pathLst>
                <a:path w="1000" h="1008" extrusionOk="0">
                  <a:moveTo>
                    <a:pt x="504" y="1"/>
                  </a:moveTo>
                  <a:cubicBezTo>
                    <a:pt x="225" y="1"/>
                    <a:pt x="0" y="225"/>
                    <a:pt x="0" y="504"/>
                  </a:cubicBezTo>
                  <a:cubicBezTo>
                    <a:pt x="0" y="782"/>
                    <a:pt x="225" y="1007"/>
                    <a:pt x="504" y="1007"/>
                  </a:cubicBezTo>
                  <a:cubicBezTo>
                    <a:pt x="775" y="1007"/>
                    <a:pt x="999" y="782"/>
                    <a:pt x="999" y="504"/>
                  </a:cubicBezTo>
                  <a:cubicBezTo>
                    <a:pt x="999" y="225"/>
                    <a:pt x="775" y="1"/>
                    <a:pt x="5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5996;p70">
              <a:extLst>
                <a:ext uri="{FF2B5EF4-FFF2-40B4-BE49-F238E27FC236}">
                  <a16:creationId xmlns:a16="http://schemas.microsoft.com/office/drawing/2014/main" id="{081AAF77-91BA-46EB-35E6-D665104E395D}"/>
                </a:ext>
              </a:extLst>
            </p:cNvPr>
            <p:cNvSpPr/>
            <p:nvPr/>
          </p:nvSpPr>
          <p:spPr>
            <a:xfrm>
              <a:off x="1102691" y="2145232"/>
              <a:ext cx="24337" cy="24547"/>
            </a:xfrm>
            <a:custGeom>
              <a:avLst/>
              <a:gdLst/>
              <a:ahLst/>
              <a:cxnLst/>
              <a:rect l="l" t="t" r="r" b="b"/>
              <a:pathLst>
                <a:path w="929" h="937" extrusionOk="0">
                  <a:moveTo>
                    <a:pt x="713" y="1"/>
                  </a:moveTo>
                  <a:cubicBezTo>
                    <a:pt x="596" y="1"/>
                    <a:pt x="503" y="101"/>
                    <a:pt x="503" y="216"/>
                  </a:cubicBezTo>
                  <a:cubicBezTo>
                    <a:pt x="503" y="372"/>
                    <a:pt x="372" y="502"/>
                    <a:pt x="218" y="502"/>
                  </a:cubicBezTo>
                  <a:cubicBezTo>
                    <a:pt x="93" y="502"/>
                    <a:pt x="0" y="595"/>
                    <a:pt x="0" y="719"/>
                  </a:cubicBezTo>
                  <a:cubicBezTo>
                    <a:pt x="0" y="836"/>
                    <a:pt x="93" y="936"/>
                    <a:pt x="218" y="936"/>
                  </a:cubicBezTo>
                  <a:cubicBezTo>
                    <a:pt x="613" y="936"/>
                    <a:pt x="929" y="611"/>
                    <a:pt x="929" y="216"/>
                  </a:cubicBezTo>
                  <a:cubicBezTo>
                    <a:pt x="929" y="101"/>
                    <a:pt x="836" y="1"/>
                    <a:pt x="7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5997;p70">
              <a:extLst>
                <a:ext uri="{FF2B5EF4-FFF2-40B4-BE49-F238E27FC236}">
                  <a16:creationId xmlns:a16="http://schemas.microsoft.com/office/drawing/2014/main" id="{4A7E57A2-C5AF-2703-FDC8-6BEA1A82597F}"/>
                </a:ext>
              </a:extLst>
            </p:cNvPr>
            <p:cNvSpPr/>
            <p:nvPr/>
          </p:nvSpPr>
          <p:spPr>
            <a:xfrm>
              <a:off x="1069080" y="2164068"/>
              <a:ext cx="26145" cy="26171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494" y="0"/>
                  </a:moveTo>
                  <a:cubicBezTo>
                    <a:pt x="225" y="0"/>
                    <a:pt x="1" y="225"/>
                    <a:pt x="1" y="503"/>
                  </a:cubicBezTo>
                  <a:cubicBezTo>
                    <a:pt x="1" y="774"/>
                    <a:pt x="225" y="999"/>
                    <a:pt x="494" y="999"/>
                  </a:cubicBezTo>
                  <a:cubicBezTo>
                    <a:pt x="773" y="999"/>
                    <a:pt x="997" y="774"/>
                    <a:pt x="997" y="503"/>
                  </a:cubicBezTo>
                  <a:cubicBezTo>
                    <a:pt x="997" y="225"/>
                    <a:pt x="773" y="0"/>
                    <a:pt x="4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5998;p70">
              <a:extLst>
                <a:ext uri="{FF2B5EF4-FFF2-40B4-BE49-F238E27FC236}">
                  <a16:creationId xmlns:a16="http://schemas.microsoft.com/office/drawing/2014/main" id="{17CBF04E-A346-AE29-51F5-CEE87D3D082D}"/>
                </a:ext>
              </a:extLst>
            </p:cNvPr>
            <p:cNvSpPr/>
            <p:nvPr/>
          </p:nvSpPr>
          <p:spPr>
            <a:xfrm>
              <a:off x="1076363" y="2171535"/>
              <a:ext cx="24547" cy="24364"/>
            </a:xfrm>
            <a:custGeom>
              <a:avLst/>
              <a:gdLst/>
              <a:ahLst/>
              <a:cxnLst/>
              <a:rect l="l" t="t" r="r" b="b"/>
              <a:pathLst>
                <a:path w="937" h="930" extrusionOk="0">
                  <a:moveTo>
                    <a:pt x="719" y="1"/>
                  </a:moveTo>
                  <a:cubicBezTo>
                    <a:pt x="604" y="1"/>
                    <a:pt x="504" y="94"/>
                    <a:pt x="504" y="218"/>
                  </a:cubicBezTo>
                  <a:cubicBezTo>
                    <a:pt x="504" y="372"/>
                    <a:pt x="380" y="497"/>
                    <a:pt x="216" y="497"/>
                  </a:cubicBezTo>
                  <a:cubicBezTo>
                    <a:pt x="101" y="497"/>
                    <a:pt x="1" y="597"/>
                    <a:pt x="1" y="714"/>
                  </a:cubicBezTo>
                  <a:cubicBezTo>
                    <a:pt x="1" y="836"/>
                    <a:pt x="101" y="929"/>
                    <a:pt x="216" y="929"/>
                  </a:cubicBezTo>
                  <a:cubicBezTo>
                    <a:pt x="612" y="929"/>
                    <a:pt x="937" y="612"/>
                    <a:pt x="937" y="218"/>
                  </a:cubicBezTo>
                  <a:cubicBezTo>
                    <a:pt x="937" y="94"/>
                    <a:pt x="836" y="1"/>
                    <a:pt x="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5999;p70">
              <a:extLst>
                <a:ext uri="{FF2B5EF4-FFF2-40B4-BE49-F238E27FC236}">
                  <a16:creationId xmlns:a16="http://schemas.microsoft.com/office/drawing/2014/main" id="{563A8965-9400-B66A-9BAF-FFD507D31DBF}"/>
                </a:ext>
              </a:extLst>
            </p:cNvPr>
            <p:cNvSpPr/>
            <p:nvPr/>
          </p:nvSpPr>
          <p:spPr>
            <a:xfrm>
              <a:off x="1069080" y="2137687"/>
              <a:ext cx="26145" cy="26407"/>
            </a:xfrm>
            <a:custGeom>
              <a:avLst/>
              <a:gdLst/>
              <a:ahLst/>
              <a:cxnLst/>
              <a:rect l="l" t="t" r="r" b="b"/>
              <a:pathLst>
                <a:path w="998" h="1008" extrusionOk="0">
                  <a:moveTo>
                    <a:pt x="494" y="1"/>
                  </a:moveTo>
                  <a:cubicBezTo>
                    <a:pt x="225" y="1"/>
                    <a:pt x="1" y="225"/>
                    <a:pt x="1" y="504"/>
                  </a:cubicBezTo>
                  <a:cubicBezTo>
                    <a:pt x="1" y="782"/>
                    <a:pt x="225" y="1007"/>
                    <a:pt x="494" y="1007"/>
                  </a:cubicBezTo>
                  <a:cubicBezTo>
                    <a:pt x="773" y="1007"/>
                    <a:pt x="997" y="782"/>
                    <a:pt x="997" y="504"/>
                  </a:cubicBezTo>
                  <a:cubicBezTo>
                    <a:pt x="997" y="225"/>
                    <a:pt x="773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6000;p70">
              <a:extLst>
                <a:ext uri="{FF2B5EF4-FFF2-40B4-BE49-F238E27FC236}">
                  <a16:creationId xmlns:a16="http://schemas.microsoft.com/office/drawing/2014/main" id="{34247A6C-9589-34FD-D1AF-E2C04BA3E130}"/>
                </a:ext>
              </a:extLst>
            </p:cNvPr>
            <p:cNvSpPr/>
            <p:nvPr/>
          </p:nvSpPr>
          <p:spPr>
            <a:xfrm>
              <a:off x="1076363" y="2145232"/>
              <a:ext cx="24547" cy="24547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719" y="1"/>
                  </a:moveTo>
                  <a:cubicBezTo>
                    <a:pt x="604" y="1"/>
                    <a:pt x="504" y="101"/>
                    <a:pt x="504" y="216"/>
                  </a:cubicBezTo>
                  <a:cubicBezTo>
                    <a:pt x="504" y="372"/>
                    <a:pt x="380" y="502"/>
                    <a:pt x="216" y="502"/>
                  </a:cubicBezTo>
                  <a:cubicBezTo>
                    <a:pt x="101" y="502"/>
                    <a:pt x="1" y="595"/>
                    <a:pt x="1" y="719"/>
                  </a:cubicBezTo>
                  <a:cubicBezTo>
                    <a:pt x="1" y="836"/>
                    <a:pt x="101" y="936"/>
                    <a:pt x="216" y="936"/>
                  </a:cubicBezTo>
                  <a:cubicBezTo>
                    <a:pt x="612" y="936"/>
                    <a:pt x="937" y="611"/>
                    <a:pt x="937" y="216"/>
                  </a:cubicBezTo>
                  <a:cubicBezTo>
                    <a:pt x="937" y="101"/>
                    <a:pt x="836" y="1"/>
                    <a:pt x="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6001;p70">
              <a:extLst>
                <a:ext uri="{FF2B5EF4-FFF2-40B4-BE49-F238E27FC236}">
                  <a16:creationId xmlns:a16="http://schemas.microsoft.com/office/drawing/2014/main" id="{AA18DFB1-24CD-5C63-3769-ABC6013D88D8}"/>
                </a:ext>
              </a:extLst>
            </p:cNvPr>
            <p:cNvSpPr/>
            <p:nvPr/>
          </p:nvSpPr>
          <p:spPr>
            <a:xfrm>
              <a:off x="1013934" y="2052598"/>
              <a:ext cx="26381" cy="26381"/>
            </a:xfrm>
            <a:custGeom>
              <a:avLst/>
              <a:gdLst/>
              <a:ahLst/>
              <a:cxnLst/>
              <a:rect l="l" t="t" r="r" b="b"/>
              <a:pathLst>
                <a:path w="1007" h="1007" extrusionOk="0">
                  <a:moveTo>
                    <a:pt x="503" y="0"/>
                  </a:moveTo>
                  <a:cubicBezTo>
                    <a:pt x="225" y="0"/>
                    <a:pt x="0" y="225"/>
                    <a:pt x="0" y="503"/>
                  </a:cubicBezTo>
                  <a:cubicBezTo>
                    <a:pt x="0" y="782"/>
                    <a:pt x="225" y="1006"/>
                    <a:pt x="503" y="1006"/>
                  </a:cubicBezTo>
                  <a:cubicBezTo>
                    <a:pt x="782" y="1006"/>
                    <a:pt x="1006" y="782"/>
                    <a:pt x="1006" y="503"/>
                  </a:cubicBezTo>
                  <a:cubicBezTo>
                    <a:pt x="1006" y="225"/>
                    <a:pt x="782" y="0"/>
                    <a:pt x="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6002;p70">
              <a:extLst>
                <a:ext uri="{FF2B5EF4-FFF2-40B4-BE49-F238E27FC236}">
                  <a16:creationId xmlns:a16="http://schemas.microsoft.com/office/drawing/2014/main" id="{66472B87-DC7D-E2CD-11F1-37D741C002EF}"/>
                </a:ext>
              </a:extLst>
            </p:cNvPr>
            <p:cNvSpPr/>
            <p:nvPr/>
          </p:nvSpPr>
          <p:spPr>
            <a:xfrm>
              <a:off x="1021479" y="2060117"/>
              <a:ext cx="24521" cy="24547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718" y="1"/>
                  </a:moveTo>
                  <a:cubicBezTo>
                    <a:pt x="594" y="1"/>
                    <a:pt x="501" y="101"/>
                    <a:pt x="501" y="216"/>
                  </a:cubicBezTo>
                  <a:cubicBezTo>
                    <a:pt x="501" y="372"/>
                    <a:pt x="371" y="502"/>
                    <a:pt x="215" y="502"/>
                  </a:cubicBezTo>
                  <a:cubicBezTo>
                    <a:pt x="93" y="502"/>
                    <a:pt x="0" y="595"/>
                    <a:pt x="0" y="719"/>
                  </a:cubicBezTo>
                  <a:cubicBezTo>
                    <a:pt x="0" y="836"/>
                    <a:pt x="93" y="936"/>
                    <a:pt x="215" y="936"/>
                  </a:cubicBezTo>
                  <a:cubicBezTo>
                    <a:pt x="611" y="936"/>
                    <a:pt x="936" y="612"/>
                    <a:pt x="936" y="216"/>
                  </a:cubicBezTo>
                  <a:cubicBezTo>
                    <a:pt x="936" y="101"/>
                    <a:pt x="835" y="1"/>
                    <a:pt x="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6003;p70">
              <a:extLst>
                <a:ext uri="{FF2B5EF4-FFF2-40B4-BE49-F238E27FC236}">
                  <a16:creationId xmlns:a16="http://schemas.microsoft.com/office/drawing/2014/main" id="{558CE2F8-D2C9-5F46-06E9-BD9D6B2B9426}"/>
                </a:ext>
              </a:extLst>
            </p:cNvPr>
            <p:cNvSpPr/>
            <p:nvPr/>
          </p:nvSpPr>
          <p:spPr>
            <a:xfrm>
              <a:off x="987815" y="2052598"/>
              <a:ext cx="26145" cy="26381"/>
            </a:xfrm>
            <a:custGeom>
              <a:avLst/>
              <a:gdLst/>
              <a:ahLst/>
              <a:cxnLst/>
              <a:rect l="l" t="t" r="r" b="b"/>
              <a:pathLst>
                <a:path w="998" h="1007" extrusionOk="0">
                  <a:moveTo>
                    <a:pt x="496" y="0"/>
                  </a:moveTo>
                  <a:cubicBezTo>
                    <a:pt x="225" y="0"/>
                    <a:pt x="0" y="225"/>
                    <a:pt x="0" y="503"/>
                  </a:cubicBezTo>
                  <a:cubicBezTo>
                    <a:pt x="0" y="782"/>
                    <a:pt x="225" y="1006"/>
                    <a:pt x="496" y="1006"/>
                  </a:cubicBezTo>
                  <a:cubicBezTo>
                    <a:pt x="775" y="1006"/>
                    <a:pt x="997" y="782"/>
                    <a:pt x="997" y="503"/>
                  </a:cubicBezTo>
                  <a:cubicBezTo>
                    <a:pt x="997" y="225"/>
                    <a:pt x="775" y="0"/>
                    <a:pt x="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6004;p70">
              <a:extLst>
                <a:ext uri="{FF2B5EF4-FFF2-40B4-BE49-F238E27FC236}">
                  <a16:creationId xmlns:a16="http://schemas.microsoft.com/office/drawing/2014/main" id="{4A9E2431-7974-3451-89B4-5CFAB1B453C7}"/>
                </a:ext>
              </a:extLst>
            </p:cNvPr>
            <p:cNvSpPr/>
            <p:nvPr/>
          </p:nvSpPr>
          <p:spPr>
            <a:xfrm>
              <a:off x="995308" y="2060117"/>
              <a:ext cx="24337" cy="24547"/>
            </a:xfrm>
            <a:custGeom>
              <a:avLst/>
              <a:gdLst/>
              <a:ahLst/>
              <a:cxnLst/>
              <a:rect l="l" t="t" r="r" b="b"/>
              <a:pathLst>
                <a:path w="929" h="937" extrusionOk="0">
                  <a:moveTo>
                    <a:pt x="711" y="1"/>
                  </a:moveTo>
                  <a:cubicBezTo>
                    <a:pt x="596" y="1"/>
                    <a:pt x="496" y="101"/>
                    <a:pt x="496" y="216"/>
                  </a:cubicBezTo>
                  <a:cubicBezTo>
                    <a:pt x="496" y="372"/>
                    <a:pt x="372" y="502"/>
                    <a:pt x="210" y="502"/>
                  </a:cubicBezTo>
                  <a:cubicBezTo>
                    <a:pt x="93" y="502"/>
                    <a:pt x="0" y="595"/>
                    <a:pt x="0" y="719"/>
                  </a:cubicBezTo>
                  <a:cubicBezTo>
                    <a:pt x="0" y="836"/>
                    <a:pt x="93" y="936"/>
                    <a:pt x="210" y="936"/>
                  </a:cubicBezTo>
                  <a:cubicBezTo>
                    <a:pt x="611" y="936"/>
                    <a:pt x="929" y="612"/>
                    <a:pt x="929" y="216"/>
                  </a:cubicBezTo>
                  <a:cubicBezTo>
                    <a:pt x="929" y="101"/>
                    <a:pt x="836" y="1"/>
                    <a:pt x="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6005;p70">
              <a:extLst>
                <a:ext uri="{FF2B5EF4-FFF2-40B4-BE49-F238E27FC236}">
                  <a16:creationId xmlns:a16="http://schemas.microsoft.com/office/drawing/2014/main" id="{766965ED-A721-91D4-A98C-D2798476A9E2}"/>
                </a:ext>
              </a:extLst>
            </p:cNvPr>
            <p:cNvSpPr/>
            <p:nvPr/>
          </p:nvSpPr>
          <p:spPr>
            <a:xfrm>
              <a:off x="1013934" y="2026479"/>
              <a:ext cx="26381" cy="26145"/>
            </a:xfrm>
            <a:custGeom>
              <a:avLst/>
              <a:gdLst/>
              <a:ahLst/>
              <a:cxnLst/>
              <a:rect l="l" t="t" r="r" b="b"/>
              <a:pathLst>
                <a:path w="1007" h="998" extrusionOk="0">
                  <a:moveTo>
                    <a:pt x="503" y="0"/>
                  </a:moveTo>
                  <a:cubicBezTo>
                    <a:pt x="225" y="0"/>
                    <a:pt x="0" y="225"/>
                    <a:pt x="0" y="503"/>
                  </a:cubicBezTo>
                  <a:cubicBezTo>
                    <a:pt x="0" y="774"/>
                    <a:pt x="225" y="997"/>
                    <a:pt x="503" y="997"/>
                  </a:cubicBezTo>
                  <a:cubicBezTo>
                    <a:pt x="782" y="997"/>
                    <a:pt x="1006" y="774"/>
                    <a:pt x="1006" y="503"/>
                  </a:cubicBezTo>
                  <a:cubicBezTo>
                    <a:pt x="1006" y="225"/>
                    <a:pt x="782" y="0"/>
                    <a:pt x="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6006;p70">
              <a:extLst>
                <a:ext uri="{FF2B5EF4-FFF2-40B4-BE49-F238E27FC236}">
                  <a16:creationId xmlns:a16="http://schemas.microsoft.com/office/drawing/2014/main" id="{04181093-8742-39FA-B696-D6A9D26A7A90}"/>
                </a:ext>
              </a:extLst>
            </p:cNvPr>
            <p:cNvSpPr/>
            <p:nvPr/>
          </p:nvSpPr>
          <p:spPr>
            <a:xfrm>
              <a:off x="1021479" y="2033972"/>
              <a:ext cx="24521" cy="24337"/>
            </a:xfrm>
            <a:custGeom>
              <a:avLst/>
              <a:gdLst/>
              <a:ahLst/>
              <a:cxnLst/>
              <a:rect l="l" t="t" r="r" b="b"/>
              <a:pathLst>
                <a:path w="936" h="929" extrusionOk="0">
                  <a:moveTo>
                    <a:pt x="718" y="0"/>
                  </a:moveTo>
                  <a:cubicBezTo>
                    <a:pt x="594" y="0"/>
                    <a:pt x="501" y="93"/>
                    <a:pt x="501" y="217"/>
                  </a:cubicBezTo>
                  <a:cubicBezTo>
                    <a:pt x="501" y="371"/>
                    <a:pt x="371" y="496"/>
                    <a:pt x="215" y="496"/>
                  </a:cubicBezTo>
                  <a:cubicBezTo>
                    <a:pt x="93" y="496"/>
                    <a:pt x="0" y="596"/>
                    <a:pt x="0" y="711"/>
                  </a:cubicBezTo>
                  <a:cubicBezTo>
                    <a:pt x="0" y="835"/>
                    <a:pt x="93" y="928"/>
                    <a:pt x="215" y="928"/>
                  </a:cubicBezTo>
                  <a:cubicBezTo>
                    <a:pt x="611" y="928"/>
                    <a:pt x="936" y="611"/>
                    <a:pt x="936" y="217"/>
                  </a:cubicBezTo>
                  <a:cubicBezTo>
                    <a:pt x="936" y="93"/>
                    <a:pt x="835" y="0"/>
                    <a:pt x="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6007;p70">
              <a:extLst>
                <a:ext uri="{FF2B5EF4-FFF2-40B4-BE49-F238E27FC236}">
                  <a16:creationId xmlns:a16="http://schemas.microsoft.com/office/drawing/2014/main" id="{A2E5D35C-EFFB-4F78-742E-FF41863A1107}"/>
                </a:ext>
              </a:extLst>
            </p:cNvPr>
            <p:cNvSpPr/>
            <p:nvPr/>
          </p:nvSpPr>
          <p:spPr>
            <a:xfrm>
              <a:off x="873516" y="2289476"/>
              <a:ext cx="57556" cy="50745"/>
            </a:xfrm>
            <a:custGeom>
              <a:avLst/>
              <a:gdLst/>
              <a:ahLst/>
              <a:cxnLst/>
              <a:rect l="l" t="t" r="r" b="b"/>
              <a:pathLst>
                <a:path w="2197" h="1937" extrusionOk="0">
                  <a:moveTo>
                    <a:pt x="1802" y="1"/>
                  </a:moveTo>
                  <a:cubicBezTo>
                    <a:pt x="1540" y="1"/>
                    <a:pt x="1121" y="235"/>
                    <a:pt x="743" y="612"/>
                  </a:cubicBezTo>
                  <a:cubicBezTo>
                    <a:pt x="248" y="1107"/>
                    <a:pt x="1" y="1672"/>
                    <a:pt x="201" y="1865"/>
                  </a:cubicBezTo>
                  <a:cubicBezTo>
                    <a:pt x="250" y="1913"/>
                    <a:pt x="319" y="1936"/>
                    <a:pt x="403" y="1936"/>
                  </a:cubicBezTo>
                  <a:cubicBezTo>
                    <a:pt x="668" y="1936"/>
                    <a:pt x="1081" y="1706"/>
                    <a:pt x="1462" y="1324"/>
                  </a:cubicBezTo>
                  <a:cubicBezTo>
                    <a:pt x="1957" y="829"/>
                    <a:pt x="2197" y="272"/>
                    <a:pt x="1996" y="71"/>
                  </a:cubicBezTo>
                  <a:cubicBezTo>
                    <a:pt x="1951" y="23"/>
                    <a:pt x="1884" y="1"/>
                    <a:pt x="1802" y="1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6008;p70">
              <a:extLst>
                <a:ext uri="{FF2B5EF4-FFF2-40B4-BE49-F238E27FC236}">
                  <a16:creationId xmlns:a16="http://schemas.microsoft.com/office/drawing/2014/main" id="{6BBCA343-86F2-1294-545C-45CAFF92E7B8}"/>
                </a:ext>
              </a:extLst>
            </p:cNvPr>
            <p:cNvSpPr/>
            <p:nvPr/>
          </p:nvSpPr>
          <p:spPr>
            <a:xfrm>
              <a:off x="836027" y="2093152"/>
              <a:ext cx="51923" cy="55513"/>
            </a:xfrm>
            <a:custGeom>
              <a:avLst/>
              <a:gdLst/>
              <a:ahLst/>
              <a:cxnLst/>
              <a:rect l="l" t="t" r="r" b="b"/>
              <a:pathLst>
                <a:path w="1982" h="2119" extrusionOk="0">
                  <a:moveTo>
                    <a:pt x="1605" y="1"/>
                  </a:moveTo>
                  <a:cubicBezTo>
                    <a:pt x="1343" y="1"/>
                    <a:pt x="930" y="296"/>
                    <a:pt x="589" y="750"/>
                  </a:cubicBezTo>
                  <a:cubicBezTo>
                    <a:pt x="164" y="1315"/>
                    <a:pt x="0" y="1903"/>
                    <a:pt x="225" y="2072"/>
                  </a:cubicBezTo>
                  <a:cubicBezTo>
                    <a:pt x="266" y="2103"/>
                    <a:pt x="317" y="2118"/>
                    <a:pt x="376" y="2118"/>
                  </a:cubicBezTo>
                  <a:cubicBezTo>
                    <a:pt x="639" y="2118"/>
                    <a:pt x="1053" y="1822"/>
                    <a:pt x="1400" y="1361"/>
                  </a:cubicBezTo>
                  <a:cubicBezTo>
                    <a:pt x="1818" y="804"/>
                    <a:pt x="1981" y="208"/>
                    <a:pt x="1757" y="47"/>
                  </a:cubicBezTo>
                  <a:cubicBezTo>
                    <a:pt x="1715" y="15"/>
                    <a:pt x="1664" y="1"/>
                    <a:pt x="1605" y="1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4" name="Google Shape;2882;p37">
            <a:extLst>
              <a:ext uri="{FF2B5EF4-FFF2-40B4-BE49-F238E27FC236}">
                <a16:creationId xmlns:a16="http://schemas.microsoft.com/office/drawing/2014/main" id="{21A7ACA6-0CC2-F351-B24C-1E4B77175A7D}"/>
              </a:ext>
            </a:extLst>
          </p:cNvPr>
          <p:cNvSpPr txBox="1">
            <a:spLocks/>
          </p:cNvSpPr>
          <p:nvPr/>
        </p:nvSpPr>
        <p:spPr>
          <a:xfrm>
            <a:off x="4306930" y="4150354"/>
            <a:ext cx="2149173" cy="2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cope One"/>
              <a:buAutoNum type="arabicPeriod"/>
              <a:defRPr sz="12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Add multiple players</a:t>
            </a:r>
          </a:p>
        </p:txBody>
      </p:sp>
      <p:grpSp>
        <p:nvGrpSpPr>
          <p:cNvPr id="2935" name="Google Shape;5982;p70">
            <a:extLst>
              <a:ext uri="{FF2B5EF4-FFF2-40B4-BE49-F238E27FC236}">
                <a16:creationId xmlns:a16="http://schemas.microsoft.com/office/drawing/2014/main" id="{52A94D5E-6A6B-1EBA-1890-C7BF15AFC654}"/>
              </a:ext>
            </a:extLst>
          </p:cNvPr>
          <p:cNvGrpSpPr/>
          <p:nvPr/>
        </p:nvGrpSpPr>
        <p:grpSpPr>
          <a:xfrm>
            <a:off x="4068305" y="4169077"/>
            <a:ext cx="180186" cy="189648"/>
            <a:chOff x="832176" y="1963474"/>
            <a:chExt cx="397416" cy="376746"/>
          </a:xfrm>
        </p:grpSpPr>
        <p:sp>
          <p:nvSpPr>
            <p:cNvPr id="2936" name="Google Shape;5983;p70">
              <a:extLst>
                <a:ext uri="{FF2B5EF4-FFF2-40B4-BE49-F238E27FC236}">
                  <a16:creationId xmlns:a16="http://schemas.microsoft.com/office/drawing/2014/main" id="{BCFA92C4-DF0D-1F76-446B-CCE59D5ADD66}"/>
                </a:ext>
              </a:extLst>
            </p:cNvPr>
            <p:cNvSpPr/>
            <p:nvPr/>
          </p:nvSpPr>
          <p:spPr>
            <a:xfrm>
              <a:off x="832176" y="1963474"/>
              <a:ext cx="397416" cy="356234"/>
            </a:xfrm>
            <a:custGeom>
              <a:avLst/>
              <a:gdLst/>
              <a:ahLst/>
              <a:cxnLst/>
              <a:rect l="l" t="t" r="r" b="b"/>
              <a:pathLst>
                <a:path w="15170" h="13598" extrusionOk="0">
                  <a:moveTo>
                    <a:pt x="9085" y="1"/>
                  </a:moveTo>
                  <a:cubicBezTo>
                    <a:pt x="7947" y="1"/>
                    <a:pt x="6809" y="349"/>
                    <a:pt x="5841" y="1044"/>
                  </a:cubicBezTo>
                  <a:cubicBezTo>
                    <a:pt x="5602" y="1213"/>
                    <a:pt x="5377" y="1406"/>
                    <a:pt x="5160" y="1624"/>
                  </a:cubicBezTo>
                  <a:cubicBezTo>
                    <a:pt x="3667" y="3109"/>
                    <a:pt x="2878" y="4872"/>
                    <a:pt x="2529" y="5947"/>
                  </a:cubicBezTo>
                  <a:cubicBezTo>
                    <a:pt x="2182" y="7022"/>
                    <a:pt x="1486" y="7928"/>
                    <a:pt x="812" y="8400"/>
                  </a:cubicBezTo>
                  <a:cubicBezTo>
                    <a:pt x="812" y="8400"/>
                    <a:pt x="833" y="8401"/>
                    <a:pt x="871" y="8401"/>
                  </a:cubicBezTo>
                  <a:cubicBezTo>
                    <a:pt x="1159" y="8401"/>
                    <a:pt x="2460" y="8334"/>
                    <a:pt x="3792" y="7208"/>
                  </a:cubicBezTo>
                  <a:lnTo>
                    <a:pt x="3792" y="7208"/>
                  </a:lnTo>
                  <a:cubicBezTo>
                    <a:pt x="3782" y="7239"/>
                    <a:pt x="3125" y="9088"/>
                    <a:pt x="1950" y="9909"/>
                  </a:cubicBezTo>
                  <a:cubicBezTo>
                    <a:pt x="758" y="10728"/>
                    <a:pt x="1" y="12476"/>
                    <a:pt x="496" y="13598"/>
                  </a:cubicBezTo>
                  <a:cubicBezTo>
                    <a:pt x="496" y="13598"/>
                    <a:pt x="1169" y="12034"/>
                    <a:pt x="2282" y="11802"/>
                  </a:cubicBezTo>
                  <a:cubicBezTo>
                    <a:pt x="3404" y="11570"/>
                    <a:pt x="5524" y="11648"/>
                    <a:pt x="6274" y="10898"/>
                  </a:cubicBezTo>
                  <a:lnTo>
                    <a:pt x="6274" y="10898"/>
                  </a:lnTo>
                  <a:cubicBezTo>
                    <a:pt x="6274" y="10898"/>
                    <a:pt x="6166" y="12398"/>
                    <a:pt x="4378" y="13343"/>
                  </a:cubicBezTo>
                  <a:cubicBezTo>
                    <a:pt x="4378" y="13343"/>
                    <a:pt x="4381" y="13343"/>
                    <a:pt x="4386" y="13343"/>
                  </a:cubicBezTo>
                  <a:cubicBezTo>
                    <a:pt x="4504" y="13343"/>
                    <a:pt x="5918" y="13330"/>
                    <a:pt x="7798" y="12694"/>
                  </a:cubicBezTo>
                  <a:cubicBezTo>
                    <a:pt x="9368" y="12166"/>
                    <a:pt x="11264" y="11208"/>
                    <a:pt x="13003" y="9467"/>
                  </a:cubicBezTo>
                  <a:cubicBezTo>
                    <a:pt x="15170" y="7301"/>
                    <a:pt x="15170" y="3790"/>
                    <a:pt x="13003" y="1624"/>
                  </a:cubicBezTo>
                  <a:cubicBezTo>
                    <a:pt x="11922" y="542"/>
                    <a:pt x="10504" y="1"/>
                    <a:pt x="9085" y="1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5984;p70">
              <a:extLst>
                <a:ext uri="{FF2B5EF4-FFF2-40B4-BE49-F238E27FC236}">
                  <a16:creationId xmlns:a16="http://schemas.microsoft.com/office/drawing/2014/main" id="{E229B065-55F6-D36E-F4AF-DA39524D5FB1}"/>
                </a:ext>
              </a:extLst>
            </p:cNvPr>
            <p:cNvSpPr/>
            <p:nvPr/>
          </p:nvSpPr>
          <p:spPr>
            <a:xfrm>
              <a:off x="832176" y="1990588"/>
              <a:ext cx="204288" cy="328936"/>
            </a:xfrm>
            <a:custGeom>
              <a:avLst/>
              <a:gdLst/>
              <a:ahLst/>
              <a:cxnLst/>
              <a:rect l="l" t="t" r="r" b="b"/>
              <a:pathLst>
                <a:path w="7798" h="12556" extrusionOk="0">
                  <a:moveTo>
                    <a:pt x="5841" y="0"/>
                  </a:moveTo>
                  <a:cubicBezTo>
                    <a:pt x="5602" y="178"/>
                    <a:pt x="5377" y="371"/>
                    <a:pt x="5160" y="589"/>
                  </a:cubicBezTo>
                  <a:cubicBezTo>
                    <a:pt x="3667" y="2074"/>
                    <a:pt x="2878" y="3837"/>
                    <a:pt x="2529" y="4912"/>
                  </a:cubicBezTo>
                  <a:cubicBezTo>
                    <a:pt x="2182" y="5987"/>
                    <a:pt x="1486" y="6893"/>
                    <a:pt x="812" y="7357"/>
                  </a:cubicBezTo>
                  <a:cubicBezTo>
                    <a:pt x="812" y="7357"/>
                    <a:pt x="836" y="7359"/>
                    <a:pt x="880" y="7359"/>
                  </a:cubicBezTo>
                  <a:cubicBezTo>
                    <a:pt x="1186" y="7359"/>
                    <a:pt x="2474" y="7288"/>
                    <a:pt x="3792" y="6173"/>
                  </a:cubicBezTo>
                  <a:lnTo>
                    <a:pt x="3792" y="6173"/>
                  </a:lnTo>
                  <a:cubicBezTo>
                    <a:pt x="3782" y="6204"/>
                    <a:pt x="3125" y="8053"/>
                    <a:pt x="1950" y="8874"/>
                  </a:cubicBezTo>
                  <a:cubicBezTo>
                    <a:pt x="758" y="9693"/>
                    <a:pt x="1" y="11441"/>
                    <a:pt x="496" y="12555"/>
                  </a:cubicBezTo>
                  <a:cubicBezTo>
                    <a:pt x="496" y="12555"/>
                    <a:pt x="1169" y="10999"/>
                    <a:pt x="2282" y="10767"/>
                  </a:cubicBezTo>
                  <a:cubicBezTo>
                    <a:pt x="3404" y="10528"/>
                    <a:pt x="5524" y="10613"/>
                    <a:pt x="6274" y="9863"/>
                  </a:cubicBezTo>
                  <a:lnTo>
                    <a:pt x="6274" y="9863"/>
                  </a:lnTo>
                  <a:cubicBezTo>
                    <a:pt x="6274" y="9863"/>
                    <a:pt x="6166" y="11356"/>
                    <a:pt x="4378" y="12308"/>
                  </a:cubicBezTo>
                  <a:cubicBezTo>
                    <a:pt x="4378" y="12308"/>
                    <a:pt x="4381" y="12308"/>
                    <a:pt x="4386" y="12308"/>
                  </a:cubicBezTo>
                  <a:cubicBezTo>
                    <a:pt x="4504" y="12308"/>
                    <a:pt x="5918" y="12295"/>
                    <a:pt x="7798" y="11659"/>
                  </a:cubicBezTo>
                  <a:lnTo>
                    <a:pt x="7798" y="11659"/>
                  </a:lnTo>
                  <a:cubicBezTo>
                    <a:pt x="7719" y="11667"/>
                    <a:pt x="7646" y="11671"/>
                    <a:pt x="7578" y="11671"/>
                  </a:cubicBezTo>
                  <a:cubicBezTo>
                    <a:pt x="6180" y="11671"/>
                    <a:pt x="7171" y="9909"/>
                    <a:pt x="6691" y="9422"/>
                  </a:cubicBezTo>
                  <a:cubicBezTo>
                    <a:pt x="6584" y="9316"/>
                    <a:pt x="6435" y="9273"/>
                    <a:pt x="6255" y="9273"/>
                  </a:cubicBezTo>
                  <a:cubicBezTo>
                    <a:pt x="5582" y="9273"/>
                    <a:pt x="4486" y="9872"/>
                    <a:pt x="3582" y="9995"/>
                  </a:cubicBezTo>
                  <a:cubicBezTo>
                    <a:pt x="3497" y="10006"/>
                    <a:pt x="3419" y="10011"/>
                    <a:pt x="3350" y="10011"/>
                  </a:cubicBezTo>
                  <a:cubicBezTo>
                    <a:pt x="2474" y="10011"/>
                    <a:pt x="2766" y="9203"/>
                    <a:pt x="3296" y="8672"/>
                  </a:cubicBezTo>
                  <a:cubicBezTo>
                    <a:pt x="3868" y="8092"/>
                    <a:pt x="4425" y="6839"/>
                    <a:pt x="4425" y="6080"/>
                  </a:cubicBezTo>
                  <a:cubicBezTo>
                    <a:pt x="4425" y="5785"/>
                    <a:pt x="4329" y="5734"/>
                    <a:pt x="4180" y="5734"/>
                  </a:cubicBezTo>
                  <a:cubicBezTo>
                    <a:pt x="4102" y="5734"/>
                    <a:pt x="4008" y="5748"/>
                    <a:pt x="3906" y="5748"/>
                  </a:cubicBezTo>
                  <a:cubicBezTo>
                    <a:pt x="3707" y="5748"/>
                    <a:pt x="3477" y="5693"/>
                    <a:pt x="3264" y="5369"/>
                  </a:cubicBezTo>
                  <a:cubicBezTo>
                    <a:pt x="2754" y="4580"/>
                    <a:pt x="3907" y="1912"/>
                    <a:pt x="5841" y="0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5985;p70">
              <a:extLst>
                <a:ext uri="{FF2B5EF4-FFF2-40B4-BE49-F238E27FC236}">
                  <a16:creationId xmlns:a16="http://schemas.microsoft.com/office/drawing/2014/main" id="{1515D2C3-81A6-AEAD-8671-15E359378226}"/>
                </a:ext>
              </a:extLst>
            </p:cNvPr>
            <p:cNvSpPr/>
            <p:nvPr/>
          </p:nvSpPr>
          <p:spPr>
            <a:xfrm>
              <a:off x="961068" y="1999915"/>
              <a:ext cx="217858" cy="217675"/>
            </a:xfrm>
            <a:custGeom>
              <a:avLst/>
              <a:gdLst/>
              <a:ahLst/>
              <a:cxnLst/>
              <a:rect l="l" t="t" r="r" b="b"/>
              <a:pathLst>
                <a:path w="8316" h="8309" extrusionOk="0">
                  <a:moveTo>
                    <a:pt x="4162" y="1"/>
                  </a:moveTo>
                  <a:cubicBezTo>
                    <a:pt x="1864" y="1"/>
                    <a:pt x="0" y="1857"/>
                    <a:pt x="0" y="4155"/>
                  </a:cubicBezTo>
                  <a:cubicBezTo>
                    <a:pt x="0" y="6452"/>
                    <a:pt x="1864" y="8308"/>
                    <a:pt x="4162" y="8308"/>
                  </a:cubicBezTo>
                  <a:cubicBezTo>
                    <a:pt x="6451" y="8308"/>
                    <a:pt x="8315" y="6452"/>
                    <a:pt x="8315" y="4155"/>
                  </a:cubicBezTo>
                  <a:cubicBezTo>
                    <a:pt x="8315" y="1857"/>
                    <a:pt x="6451" y="1"/>
                    <a:pt x="4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5986;p70">
              <a:extLst>
                <a:ext uri="{FF2B5EF4-FFF2-40B4-BE49-F238E27FC236}">
                  <a16:creationId xmlns:a16="http://schemas.microsoft.com/office/drawing/2014/main" id="{86FACBB5-0EF4-4289-093C-8D414FC835D8}"/>
                </a:ext>
              </a:extLst>
            </p:cNvPr>
            <p:cNvSpPr/>
            <p:nvPr/>
          </p:nvSpPr>
          <p:spPr>
            <a:xfrm>
              <a:off x="961068" y="1999915"/>
              <a:ext cx="125827" cy="217675"/>
            </a:xfrm>
            <a:custGeom>
              <a:avLst/>
              <a:gdLst/>
              <a:ahLst/>
              <a:cxnLst/>
              <a:rect l="l" t="t" r="r" b="b"/>
              <a:pathLst>
                <a:path w="4803" h="8309" extrusionOk="0">
                  <a:moveTo>
                    <a:pt x="4162" y="1"/>
                  </a:moveTo>
                  <a:cubicBezTo>
                    <a:pt x="1864" y="1"/>
                    <a:pt x="0" y="1857"/>
                    <a:pt x="0" y="4155"/>
                  </a:cubicBezTo>
                  <a:cubicBezTo>
                    <a:pt x="0" y="6452"/>
                    <a:pt x="1864" y="8308"/>
                    <a:pt x="4162" y="8308"/>
                  </a:cubicBezTo>
                  <a:cubicBezTo>
                    <a:pt x="4378" y="8308"/>
                    <a:pt x="4595" y="8293"/>
                    <a:pt x="4803" y="8262"/>
                  </a:cubicBezTo>
                  <a:cubicBezTo>
                    <a:pt x="2807" y="7952"/>
                    <a:pt x="1285" y="6227"/>
                    <a:pt x="1285" y="4155"/>
                  </a:cubicBezTo>
                  <a:cubicBezTo>
                    <a:pt x="1285" y="2074"/>
                    <a:pt x="2807" y="357"/>
                    <a:pt x="4803" y="47"/>
                  </a:cubicBezTo>
                  <a:cubicBezTo>
                    <a:pt x="4595" y="15"/>
                    <a:pt x="4378" y="1"/>
                    <a:pt x="4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5987;p70">
              <a:extLst>
                <a:ext uri="{FF2B5EF4-FFF2-40B4-BE49-F238E27FC236}">
                  <a16:creationId xmlns:a16="http://schemas.microsoft.com/office/drawing/2014/main" id="{A3175CDC-F5E3-39F8-12ED-1135FF158CD2}"/>
                </a:ext>
              </a:extLst>
            </p:cNvPr>
            <p:cNvSpPr/>
            <p:nvPr/>
          </p:nvSpPr>
          <p:spPr>
            <a:xfrm>
              <a:off x="1121370" y="2137687"/>
              <a:ext cx="26328" cy="26407"/>
            </a:xfrm>
            <a:custGeom>
              <a:avLst/>
              <a:gdLst/>
              <a:ahLst/>
              <a:cxnLst/>
              <a:rect l="l" t="t" r="r" b="b"/>
              <a:pathLst>
                <a:path w="1005" h="1008" extrusionOk="0">
                  <a:moveTo>
                    <a:pt x="503" y="1"/>
                  </a:moveTo>
                  <a:cubicBezTo>
                    <a:pt x="225" y="1"/>
                    <a:pt x="0" y="225"/>
                    <a:pt x="0" y="504"/>
                  </a:cubicBezTo>
                  <a:cubicBezTo>
                    <a:pt x="0" y="782"/>
                    <a:pt x="225" y="1007"/>
                    <a:pt x="503" y="1007"/>
                  </a:cubicBezTo>
                  <a:cubicBezTo>
                    <a:pt x="782" y="1007"/>
                    <a:pt x="1005" y="782"/>
                    <a:pt x="1005" y="504"/>
                  </a:cubicBezTo>
                  <a:cubicBezTo>
                    <a:pt x="1005" y="225"/>
                    <a:pt x="782" y="1"/>
                    <a:pt x="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5988;p70">
              <a:extLst>
                <a:ext uri="{FF2B5EF4-FFF2-40B4-BE49-F238E27FC236}">
                  <a16:creationId xmlns:a16="http://schemas.microsoft.com/office/drawing/2014/main" id="{40FD09BF-622C-05B7-1B1A-FC8760F2AD05}"/>
                </a:ext>
              </a:extLst>
            </p:cNvPr>
            <p:cNvSpPr/>
            <p:nvPr/>
          </p:nvSpPr>
          <p:spPr>
            <a:xfrm>
              <a:off x="1128863" y="2145232"/>
              <a:ext cx="24521" cy="24547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719" y="1"/>
                  </a:moveTo>
                  <a:cubicBezTo>
                    <a:pt x="603" y="1"/>
                    <a:pt x="503" y="101"/>
                    <a:pt x="503" y="216"/>
                  </a:cubicBezTo>
                  <a:cubicBezTo>
                    <a:pt x="503" y="372"/>
                    <a:pt x="379" y="502"/>
                    <a:pt x="217" y="502"/>
                  </a:cubicBezTo>
                  <a:cubicBezTo>
                    <a:pt x="100" y="502"/>
                    <a:pt x="0" y="595"/>
                    <a:pt x="0" y="719"/>
                  </a:cubicBezTo>
                  <a:cubicBezTo>
                    <a:pt x="0" y="836"/>
                    <a:pt x="100" y="936"/>
                    <a:pt x="217" y="936"/>
                  </a:cubicBezTo>
                  <a:cubicBezTo>
                    <a:pt x="611" y="936"/>
                    <a:pt x="936" y="611"/>
                    <a:pt x="936" y="216"/>
                  </a:cubicBezTo>
                  <a:cubicBezTo>
                    <a:pt x="936" y="101"/>
                    <a:pt x="835" y="1"/>
                    <a:pt x="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5989;p70">
              <a:extLst>
                <a:ext uri="{FF2B5EF4-FFF2-40B4-BE49-F238E27FC236}">
                  <a16:creationId xmlns:a16="http://schemas.microsoft.com/office/drawing/2014/main" id="{D089244B-84C6-9EAF-8E8E-0D464487205D}"/>
                </a:ext>
              </a:extLst>
            </p:cNvPr>
            <p:cNvSpPr/>
            <p:nvPr/>
          </p:nvSpPr>
          <p:spPr>
            <a:xfrm>
              <a:off x="1121370" y="2111569"/>
              <a:ext cx="26328" cy="26145"/>
            </a:xfrm>
            <a:custGeom>
              <a:avLst/>
              <a:gdLst/>
              <a:ahLst/>
              <a:cxnLst/>
              <a:rect l="l" t="t" r="r" b="b"/>
              <a:pathLst>
                <a:path w="1005" h="998" extrusionOk="0">
                  <a:moveTo>
                    <a:pt x="503" y="1"/>
                  </a:moveTo>
                  <a:cubicBezTo>
                    <a:pt x="225" y="1"/>
                    <a:pt x="0" y="226"/>
                    <a:pt x="0" y="504"/>
                  </a:cubicBezTo>
                  <a:cubicBezTo>
                    <a:pt x="0" y="775"/>
                    <a:pt x="225" y="998"/>
                    <a:pt x="503" y="998"/>
                  </a:cubicBezTo>
                  <a:cubicBezTo>
                    <a:pt x="782" y="998"/>
                    <a:pt x="1005" y="775"/>
                    <a:pt x="1005" y="504"/>
                  </a:cubicBezTo>
                  <a:cubicBezTo>
                    <a:pt x="1005" y="226"/>
                    <a:pt x="782" y="1"/>
                    <a:pt x="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5990;p70">
              <a:extLst>
                <a:ext uri="{FF2B5EF4-FFF2-40B4-BE49-F238E27FC236}">
                  <a16:creationId xmlns:a16="http://schemas.microsoft.com/office/drawing/2014/main" id="{21CB732E-5039-E982-14AE-D7FF8310AACD}"/>
                </a:ext>
              </a:extLst>
            </p:cNvPr>
            <p:cNvSpPr/>
            <p:nvPr/>
          </p:nvSpPr>
          <p:spPr>
            <a:xfrm>
              <a:off x="1128863" y="2119061"/>
              <a:ext cx="24521" cy="24364"/>
            </a:xfrm>
            <a:custGeom>
              <a:avLst/>
              <a:gdLst/>
              <a:ahLst/>
              <a:cxnLst/>
              <a:rect l="l" t="t" r="r" b="b"/>
              <a:pathLst>
                <a:path w="936" h="930" extrusionOk="0">
                  <a:moveTo>
                    <a:pt x="719" y="1"/>
                  </a:moveTo>
                  <a:cubicBezTo>
                    <a:pt x="603" y="1"/>
                    <a:pt x="503" y="94"/>
                    <a:pt x="503" y="218"/>
                  </a:cubicBezTo>
                  <a:cubicBezTo>
                    <a:pt x="503" y="372"/>
                    <a:pt x="379" y="496"/>
                    <a:pt x="217" y="496"/>
                  </a:cubicBezTo>
                  <a:cubicBezTo>
                    <a:pt x="100" y="496"/>
                    <a:pt x="0" y="597"/>
                    <a:pt x="0" y="712"/>
                  </a:cubicBezTo>
                  <a:cubicBezTo>
                    <a:pt x="0" y="836"/>
                    <a:pt x="100" y="929"/>
                    <a:pt x="217" y="929"/>
                  </a:cubicBezTo>
                  <a:cubicBezTo>
                    <a:pt x="611" y="929"/>
                    <a:pt x="936" y="612"/>
                    <a:pt x="936" y="218"/>
                  </a:cubicBezTo>
                  <a:cubicBezTo>
                    <a:pt x="936" y="94"/>
                    <a:pt x="835" y="1"/>
                    <a:pt x="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5991;p70">
              <a:extLst>
                <a:ext uri="{FF2B5EF4-FFF2-40B4-BE49-F238E27FC236}">
                  <a16:creationId xmlns:a16="http://schemas.microsoft.com/office/drawing/2014/main" id="{51C8D75E-C49A-03A4-9524-748058E45E86}"/>
                </a:ext>
              </a:extLst>
            </p:cNvPr>
            <p:cNvSpPr/>
            <p:nvPr/>
          </p:nvSpPr>
          <p:spPr>
            <a:xfrm>
              <a:off x="1121370" y="2085214"/>
              <a:ext cx="26328" cy="26381"/>
            </a:xfrm>
            <a:custGeom>
              <a:avLst/>
              <a:gdLst/>
              <a:ahLst/>
              <a:cxnLst/>
              <a:rect l="l" t="t" r="r" b="b"/>
              <a:pathLst>
                <a:path w="1005" h="1007" extrusionOk="0">
                  <a:moveTo>
                    <a:pt x="503" y="1"/>
                  </a:moveTo>
                  <a:cubicBezTo>
                    <a:pt x="225" y="1"/>
                    <a:pt x="0" y="225"/>
                    <a:pt x="0" y="504"/>
                  </a:cubicBezTo>
                  <a:cubicBezTo>
                    <a:pt x="0" y="782"/>
                    <a:pt x="225" y="1007"/>
                    <a:pt x="503" y="1007"/>
                  </a:cubicBezTo>
                  <a:cubicBezTo>
                    <a:pt x="782" y="1007"/>
                    <a:pt x="1005" y="782"/>
                    <a:pt x="1005" y="504"/>
                  </a:cubicBezTo>
                  <a:cubicBezTo>
                    <a:pt x="1005" y="225"/>
                    <a:pt x="782" y="1"/>
                    <a:pt x="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5992;p70">
              <a:extLst>
                <a:ext uri="{FF2B5EF4-FFF2-40B4-BE49-F238E27FC236}">
                  <a16:creationId xmlns:a16="http://schemas.microsoft.com/office/drawing/2014/main" id="{BE7039FC-E64F-62CA-1990-D1B1C62C19C2}"/>
                </a:ext>
              </a:extLst>
            </p:cNvPr>
            <p:cNvSpPr/>
            <p:nvPr/>
          </p:nvSpPr>
          <p:spPr>
            <a:xfrm>
              <a:off x="1128863" y="2092706"/>
              <a:ext cx="24521" cy="24599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719" y="1"/>
                  </a:moveTo>
                  <a:cubicBezTo>
                    <a:pt x="603" y="1"/>
                    <a:pt x="503" y="103"/>
                    <a:pt x="503" y="218"/>
                  </a:cubicBezTo>
                  <a:cubicBezTo>
                    <a:pt x="503" y="372"/>
                    <a:pt x="379" y="504"/>
                    <a:pt x="217" y="504"/>
                  </a:cubicBezTo>
                  <a:cubicBezTo>
                    <a:pt x="100" y="504"/>
                    <a:pt x="0" y="597"/>
                    <a:pt x="0" y="721"/>
                  </a:cubicBezTo>
                  <a:cubicBezTo>
                    <a:pt x="0" y="836"/>
                    <a:pt x="100" y="938"/>
                    <a:pt x="217" y="938"/>
                  </a:cubicBezTo>
                  <a:cubicBezTo>
                    <a:pt x="611" y="938"/>
                    <a:pt x="936" y="613"/>
                    <a:pt x="936" y="218"/>
                  </a:cubicBezTo>
                  <a:cubicBezTo>
                    <a:pt x="936" y="103"/>
                    <a:pt x="835" y="1"/>
                    <a:pt x="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5993;p70">
              <a:extLst>
                <a:ext uri="{FF2B5EF4-FFF2-40B4-BE49-F238E27FC236}">
                  <a16:creationId xmlns:a16="http://schemas.microsoft.com/office/drawing/2014/main" id="{90514D5E-8414-0ADF-9A4C-493FE766172F}"/>
                </a:ext>
              </a:extLst>
            </p:cNvPr>
            <p:cNvSpPr/>
            <p:nvPr/>
          </p:nvSpPr>
          <p:spPr>
            <a:xfrm>
              <a:off x="1095199" y="2164068"/>
              <a:ext cx="26198" cy="26171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4" y="0"/>
                  </a:moveTo>
                  <a:cubicBezTo>
                    <a:pt x="225" y="0"/>
                    <a:pt x="0" y="225"/>
                    <a:pt x="0" y="503"/>
                  </a:cubicBezTo>
                  <a:cubicBezTo>
                    <a:pt x="0" y="774"/>
                    <a:pt x="225" y="999"/>
                    <a:pt x="504" y="999"/>
                  </a:cubicBezTo>
                  <a:cubicBezTo>
                    <a:pt x="775" y="999"/>
                    <a:pt x="999" y="774"/>
                    <a:pt x="999" y="503"/>
                  </a:cubicBezTo>
                  <a:cubicBezTo>
                    <a:pt x="999" y="225"/>
                    <a:pt x="775" y="0"/>
                    <a:pt x="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5994;p70">
              <a:extLst>
                <a:ext uri="{FF2B5EF4-FFF2-40B4-BE49-F238E27FC236}">
                  <a16:creationId xmlns:a16="http://schemas.microsoft.com/office/drawing/2014/main" id="{232FFDD5-1CF1-9831-35A2-649EB536C0DD}"/>
                </a:ext>
              </a:extLst>
            </p:cNvPr>
            <p:cNvSpPr/>
            <p:nvPr/>
          </p:nvSpPr>
          <p:spPr>
            <a:xfrm>
              <a:off x="1102691" y="2171535"/>
              <a:ext cx="24337" cy="24364"/>
            </a:xfrm>
            <a:custGeom>
              <a:avLst/>
              <a:gdLst/>
              <a:ahLst/>
              <a:cxnLst/>
              <a:rect l="l" t="t" r="r" b="b"/>
              <a:pathLst>
                <a:path w="929" h="930" extrusionOk="0">
                  <a:moveTo>
                    <a:pt x="713" y="1"/>
                  </a:moveTo>
                  <a:cubicBezTo>
                    <a:pt x="596" y="1"/>
                    <a:pt x="503" y="94"/>
                    <a:pt x="503" y="218"/>
                  </a:cubicBezTo>
                  <a:cubicBezTo>
                    <a:pt x="503" y="372"/>
                    <a:pt x="372" y="497"/>
                    <a:pt x="218" y="497"/>
                  </a:cubicBezTo>
                  <a:cubicBezTo>
                    <a:pt x="93" y="497"/>
                    <a:pt x="0" y="597"/>
                    <a:pt x="0" y="714"/>
                  </a:cubicBezTo>
                  <a:cubicBezTo>
                    <a:pt x="0" y="836"/>
                    <a:pt x="93" y="929"/>
                    <a:pt x="218" y="929"/>
                  </a:cubicBezTo>
                  <a:cubicBezTo>
                    <a:pt x="613" y="929"/>
                    <a:pt x="929" y="612"/>
                    <a:pt x="929" y="218"/>
                  </a:cubicBezTo>
                  <a:cubicBezTo>
                    <a:pt x="929" y="94"/>
                    <a:pt x="836" y="1"/>
                    <a:pt x="7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5995;p70">
              <a:extLst>
                <a:ext uri="{FF2B5EF4-FFF2-40B4-BE49-F238E27FC236}">
                  <a16:creationId xmlns:a16="http://schemas.microsoft.com/office/drawing/2014/main" id="{9C951FC2-299F-4419-E5F8-E1B356C4BD53}"/>
                </a:ext>
              </a:extLst>
            </p:cNvPr>
            <p:cNvSpPr/>
            <p:nvPr/>
          </p:nvSpPr>
          <p:spPr>
            <a:xfrm>
              <a:off x="1095199" y="2137687"/>
              <a:ext cx="26198" cy="26407"/>
            </a:xfrm>
            <a:custGeom>
              <a:avLst/>
              <a:gdLst/>
              <a:ahLst/>
              <a:cxnLst/>
              <a:rect l="l" t="t" r="r" b="b"/>
              <a:pathLst>
                <a:path w="1000" h="1008" extrusionOk="0">
                  <a:moveTo>
                    <a:pt x="504" y="1"/>
                  </a:moveTo>
                  <a:cubicBezTo>
                    <a:pt x="225" y="1"/>
                    <a:pt x="0" y="225"/>
                    <a:pt x="0" y="504"/>
                  </a:cubicBezTo>
                  <a:cubicBezTo>
                    <a:pt x="0" y="782"/>
                    <a:pt x="225" y="1007"/>
                    <a:pt x="504" y="1007"/>
                  </a:cubicBezTo>
                  <a:cubicBezTo>
                    <a:pt x="775" y="1007"/>
                    <a:pt x="999" y="782"/>
                    <a:pt x="999" y="504"/>
                  </a:cubicBezTo>
                  <a:cubicBezTo>
                    <a:pt x="999" y="225"/>
                    <a:pt x="775" y="1"/>
                    <a:pt x="5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5996;p70">
              <a:extLst>
                <a:ext uri="{FF2B5EF4-FFF2-40B4-BE49-F238E27FC236}">
                  <a16:creationId xmlns:a16="http://schemas.microsoft.com/office/drawing/2014/main" id="{C9058652-3DE1-AAF8-B6D8-2340A39B4AFE}"/>
                </a:ext>
              </a:extLst>
            </p:cNvPr>
            <p:cNvSpPr/>
            <p:nvPr/>
          </p:nvSpPr>
          <p:spPr>
            <a:xfrm>
              <a:off x="1102691" y="2145232"/>
              <a:ext cx="24337" cy="24547"/>
            </a:xfrm>
            <a:custGeom>
              <a:avLst/>
              <a:gdLst/>
              <a:ahLst/>
              <a:cxnLst/>
              <a:rect l="l" t="t" r="r" b="b"/>
              <a:pathLst>
                <a:path w="929" h="937" extrusionOk="0">
                  <a:moveTo>
                    <a:pt x="713" y="1"/>
                  </a:moveTo>
                  <a:cubicBezTo>
                    <a:pt x="596" y="1"/>
                    <a:pt x="503" y="101"/>
                    <a:pt x="503" y="216"/>
                  </a:cubicBezTo>
                  <a:cubicBezTo>
                    <a:pt x="503" y="372"/>
                    <a:pt x="372" y="502"/>
                    <a:pt x="218" y="502"/>
                  </a:cubicBezTo>
                  <a:cubicBezTo>
                    <a:pt x="93" y="502"/>
                    <a:pt x="0" y="595"/>
                    <a:pt x="0" y="719"/>
                  </a:cubicBezTo>
                  <a:cubicBezTo>
                    <a:pt x="0" y="836"/>
                    <a:pt x="93" y="936"/>
                    <a:pt x="218" y="936"/>
                  </a:cubicBezTo>
                  <a:cubicBezTo>
                    <a:pt x="613" y="936"/>
                    <a:pt x="929" y="611"/>
                    <a:pt x="929" y="216"/>
                  </a:cubicBezTo>
                  <a:cubicBezTo>
                    <a:pt x="929" y="101"/>
                    <a:pt x="836" y="1"/>
                    <a:pt x="7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5997;p70">
              <a:extLst>
                <a:ext uri="{FF2B5EF4-FFF2-40B4-BE49-F238E27FC236}">
                  <a16:creationId xmlns:a16="http://schemas.microsoft.com/office/drawing/2014/main" id="{373ABA9B-8F3F-AFAB-7546-3164D4E90AA3}"/>
                </a:ext>
              </a:extLst>
            </p:cNvPr>
            <p:cNvSpPr/>
            <p:nvPr/>
          </p:nvSpPr>
          <p:spPr>
            <a:xfrm>
              <a:off x="1069080" y="2164068"/>
              <a:ext cx="26145" cy="26171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494" y="0"/>
                  </a:moveTo>
                  <a:cubicBezTo>
                    <a:pt x="225" y="0"/>
                    <a:pt x="1" y="225"/>
                    <a:pt x="1" y="503"/>
                  </a:cubicBezTo>
                  <a:cubicBezTo>
                    <a:pt x="1" y="774"/>
                    <a:pt x="225" y="999"/>
                    <a:pt x="494" y="999"/>
                  </a:cubicBezTo>
                  <a:cubicBezTo>
                    <a:pt x="773" y="999"/>
                    <a:pt x="997" y="774"/>
                    <a:pt x="997" y="503"/>
                  </a:cubicBezTo>
                  <a:cubicBezTo>
                    <a:pt x="997" y="225"/>
                    <a:pt x="773" y="0"/>
                    <a:pt x="4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5998;p70">
              <a:extLst>
                <a:ext uri="{FF2B5EF4-FFF2-40B4-BE49-F238E27FC236}">
                  <a16:creationId xmlns:a16="http://schemas.microsoft.com/office/drawing/2014/main" id="{A36223A4-8A83-9160-DA7A-0F28FFD4A4AE}"/>
                </a:ext>
              </a:extLst>
            </p:cNvPr>
            <p:cNvSpPr/>
            <p:nvPr/>
          </p:nvSpPr>
          <p:spPr>
            <a:xfrm>
              <a:off x="1076363" y="2171535"/>
              <a:ext cx="24547" cy="24364"/>
            </a:xfrm>
            <a:custGeom>
              <a:avLst/>
              <a:gdLst/>
              <a:ahLst/>
              <a:cxnLst/>
              <a:rect l="l" t="t" r="r" b="b"/>
              <a:pathLst>
                <a:path w="937" h="930" extrusionOk="0">
                  <a:moveTo>
                    <a:pt x="719" y="1"/>
                  </a:moveTo>
                  <a:cubicBezTo>
                    <a:pt x="604" y="1"/>
                    <a:pt x="504" y="94"/>
                    <a:pt x="504" y="218"/>
                  </a:cubicBezTo>
                  <a:cubicBezTo>
                    <a:pt x="504" y="372"/>
                    <a:pt x="380" y="497"/>
                    <a:pt x="216" y="497"/>
                  </a:cubicBezTo>
                  <a:cubicBezTo>
                    <a:pt x="101" y="497"/>
                    <a:pt x="1" y="597"/>
                    <a:pt x="1" y="714"/>
                  </a:cubicBezTo>
                  <a:cubicBezTo>
                    <a:pt x="1" y="836"/>
                    <a:pt x="101" y="929"/>
                    <a:pt x="216" y="929"/>
                  </a:cubicBezTo>
                  <a:cubicBezTo>
                    <a:pt x="612" y="929"/>
                    <a:pt x="937" y="612"/>
                    <a:pt x="937" y="218"/>
                  </a:cubicBezTo>
                  <a:cubicBezTo>
                    <a:pt x="937" y="94"/>
                    <a:pt x="836" y="1"/>
                    <a:pt x="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5999;p70">
              <a:extLst>
                <a:ext uri="{FF2B5EF4-FFF2-40B4-BE49-F238E27FC236}">
                  <a16:creationId xmlns:a16="http://schemas.microsoft.com/office/drawing/2014/main" id="{E50D1F56-92DA-D625-1D0B-900683F4C6AA}"/>
                </a:ext>
              </a:extLst>
            </p:cNvPr>
            <p:cNvSpPr/>
            <p:nvPr/>
          </p:nvSpPr>
          <p:spPr>
            <a:xfrm>
              <a:off x="1069080" y="2137687"/>
              <a:ext cx="26145" cy="26407"/>
            </a:xfrm>
            <a:custGeom>
              <a:avLst/>
              <a:gdLst/>
              <a:ahLst/>
              <a:cxnLst/>
              <a:rect l="l" t="t" r="r" b="b"/>
              <a:pathLst>
                <a:path w="998" h="1008" extrusionOk="0">
                  <a:moveTo>
                    <a:pt x="494" y="1"/>
                  </a:moveTo>
                  <a:cubicBezTo>
                    <a:pt x="225" y="1"/>
                    <a:pt x="1" y="225"/>
                    <a:pt x="1" y="504"/>
                  </a:cubicBezTo>
                  <a:cubicBezTo>
                    <a:pt x="1" y="782"/>
                    <a:pt x="225" y="1007"/>
                    <a:pt x="494" y="1007"/>
                  </a:cubicBezTo>
                  <a:cubicBezTo>
                    <a:pt x="773" y="1007"/>
                    <a:pt x="997" y="782"/>
                    <a:pt x="997" y="504"/>
                  </a:cubicBezTo>
                  <a:cubicBezTo>
                    <a:pt x="997" y="225"/>
                    <a:pt x="773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6000;p70">
              <a:extLst>
                <a:ext uri="{FF2B5EF4-FFF2-40B4-BE49-F238E27FC236}">
                  <a16:creationId xmlns:a16="http://schemas.microsoft.com/office/drawing/2014/main" id="{E589CCCC-DFF1-459E-F837-D5C2E01087B6}"/>
                </a:ext>
              </a:extLst>
            </p:cNvPr>
            <p:cNvSpPr/>
            <p:nvPr/>
          </p:nvSpPr>
          <p:spPr>
            <a:xfrm>
              <a:off x="1076363" y="2145232"/>
              <a:ext cx="24547" cy="24547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719" y="1"/>
                  </a:moveTo>
                  <a:cubicBezTo>
                    <a:pt x="604" y="1"/>
                    <a:pt x="504" y="101"/>
                    <a:pt x="504" y="216"/>
                  </a:cubicBezTo>
                  <a:cubicBezTo>
                    <a:pt x="504" y="372"/>
                    <a:pt x="380" y="502"/>
                    <a:pt x="216" y="502"/>
                  </a:cubicBezTo>
                  <a:cubicBezTo>
                    <a:pt x="101" y="502"/>
                    <a:pt x="1" y="595"/>
                    <a:pt x="1" y="719"/>
                  </a:cubicBezTo>
                  <a:cubicBezTo>
                    <a:pt x="1" y="836"/>
                    <a:pt x="101" y="936"/>
                    <a:pt x="216" y="936"/>
                  </a:cubicBezTo>
                  <a:cubicBezTo>
                    <a:pt x="612" y="936"/>
                    <a:pt x="937" y="611"/>
                    <a:pt x="937" y="216"/>
                  </a:cubicBezTo>
                  <a:cubicBezTo>
                    <a:pt x="937" y="101"/>
                    <a:pt x="836" y="1"/>
                    <a:pt x="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6001;p70">
              <a:extLst>
                <a:ext uri="{FF2B5EF4-FFF2-40B4-BE49-F238E27FC236}">
                  <a16:creationId xmlns:a16="http://schemas.microsoft.com/office/drawing/2014/main" id="{85ED99B3-7D62-4F46-501E-AA5F5714F0E1}"/>
                </a:ext>
              </a:extLst>
            </p:cNvPr>
            <p:cNvSpPr/>
            <p:nvPr/>
          </p:nvSpPr>
          <p:spPr>
            <a:xfrm>
              <a:off x="1013934" y="2052598"/>
              <a:ext cx="26381" cy="26381"/>
            </a:xfrm>
            <a:custGeom>
              <a:avLst/>
              <a:gdLst/>
              <a:ahLst/>
              <a:cxnLst/>
              <a:rect l="l" t="t" r="r" b="b"/>
              <a:pathLst>
                <a:path w="1007" h="1007" extrusionOk="0">
                  <a:moveTo>
                    <a:pt x="503" y="0"/>
                  </a:moveTo>
                  <a:cubicBezTo>
                    <a:pt x="225" y="0"/>
                    <a:pt x="0" y="225"/>
                    <a:pt x="0" y="503"/>
                  </a:cubicBezTo>
                  <a:cubicBezTo>
                    <a:pt x="0" y="782"/>
                    <a:pt x="225" y="1006"/>
                    <a:pt x="503" y="1006"/>
                  </a:cubicBezTo>
                  <a:cubicBezTo>
                    <a:pt x="782" y="1006"/>
                    <a:pt x="1006" y="782"/>
                    <a:pt x="1006" y="503"/>
                  </a:cubicBezTo>
                  <a:cubicBezTo>
                    <a:pt x="1006" y="225"/>
                    <a:pt x="782" y="0"/>
                    <a:pt x="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6002;p70">
              <a:extLst>
                <a:ext uri="{FF2B5EF4-FFF2-40B4-BE49-F238E27FC236}">
                  <a16:creationId xmlns:a16="http://schemas.microsoft.com/office/drawing/2014/main" id="{8E34E2A2-AE40-4F57-62D1-7F8868A0E4F4}"/>
                </a:ext>
              </a:extLst>
            </p:cNvPr>
            <p:cNvSpPr/>
            <p:nvPr/>
          </p:nvSpPr>
          <p:spPr>
            <a:xfrm>
              <a:off x="1021479" y="2060117"/>
              <a:ext cx="24521" cy="24547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718" y="1"/>
                  </a:moveTo>
                  <a:cubicBezTo>
                    <a:pt x="594" y="1"/>
                    <a:pt x="501" y="101"/>
                    <a:pt x="501" y="216"/>
                  </a:cubicBezTo>
                  <a:cubicBezTo>
                    <a:pt x="501" y="372"/>
                    <a:pt x="371" y="502"/>
                    <a:pt x="215" y="502"/>
                  </a:cubicBezTo>
                  <a:cubicBezTo>
                    <a:pt x="93" y="502"/>
                    <a:pt x="0" y="595"/>
                    <a:pt x="0" y="719"/>
                  </a:cubicBezTo>
                  <a:cubicBezTo>
                    <a:pt x="0" y="836"/>
                    <a:pt x="93" y="936"/>
                    <a:pt x="215" y="936"/>
                  </a:cubicBezTo>
                  <a:cubicBezTo>
                    <a:pt x="611" y="936"/>
                    <a:pt x="936" y="612"/>
                    <a:pt x="936" y="216"/>
                  </a:cubicBezTo>
                  <a:cubicBezTo>
                    <a:pt x="936" y="101"/>
                    <a:pt x="835" y="1"/>
                    <a:pt x="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6003;p70">
              <a:extLst>
                <a:ext uri="{FF2B5EF4-FFF2-40B4-BE49-F238E27FC236}">
                  <a16:creationId xmlns:a16="http://schemas.microsoft.com/office/drawing/2014/main" id="{2D9D962C-0AFB-C902-BF7E-8129A4691772}"/>
                </a:ext>
              </a:extLst>
            </p:cNvPr>
            <p:cNvSpPr/>
            <p:nvPr/>
          </p:nvSpPr>
          <p:spPr>
            <a:xfrm>
              <a:off x="987815" y="2052598"/>
              <a:ext cx="26145" cy="26381"/>
            </a:xfrm>
            <a:custGeom>
              <a:avLst/>
              <a:gdLst/>
              <a:ahLst/>
              <a:cxnLst/>
              <a:rect l="l" t="t" r="r" b="b"/>
              <a:pathLst>
                <a:path w="998" h="1007" extrusionOk="0">
                  <a:moveTo>
                    <a:pt x="496" y="0"/>
                  </a:moveTo>
                  <a:cubicBezTo>
                    <a:pt x="225" y="0"/>
                    <a:pt x="0" y="225"/>
                    <a:pt x="0" y="503"/>
                  </a:cubicBezTo>
                  <a:cubicBezTo>
                    <a:pt x="0" y="782"/>
                    <a:pt x="225" y="1006"/>
                    <a:pt x="496" y="1006"/>
                  </a:cubicBezTo>
                  <a:cubicBezTo>
                    <a:pt x="775" y="1006"/>
                    <a:pt x="997" y="782"/>
                    <a:pt x="997" y="503"/>
                  </a:cubicBezTo>
                  <a:cubicBezTo>
                    <a:pt x="997" y="225"/>
                    <a:pt x="775" y="0"/>
                    <a:pt x="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6004;p70">
              <a:extLst>
                <a:ext uri="{FF2B5EF4-FFF2-40B4-BE49-F238E27FC236}">
                  <a16:creationId xmlns:a16="http://schemas.microsoft.com/office/drawing/2014/main" id="{A06967DB-C49E-7C91-8015-CEDC0A9EB0CF}"/>
                </a:ext>
              </a:extLst>
            </p:cNvPr>
            <p:cNvSpPr/>
            <p:nvPr/>
          </p:nvSpPr>
          <p:spPr>
            <a:xfrm>
              <a:off x="995308" y="2060117"/>
              <a:ext cx="24337" cy="24547"/>
            </a:xfrm>
            <a:custGeom>
              <a:avLst/>
              <a:gdLst/>
              <a:ahLst/>
              <a:cxnLst/>
              <a:rect l="l" t="t" r="r" b="b"/>
              <a:pathLst>
                <a:path w="929" h="937" extrusionOk="0">
                  <a:moveTo>
                    <a:pt x="711" y="1"/>
                  </a:moveTo>
                  <a:cubicBezTo>
                    <a:pt x="596" y="1"/>
                    <a:pt x="496" y="101"/>
                    <a:pt x="496" y="216"/>
                  </a:cubicBezTo>
                  <a:cubicBezTo>
                    <a:pt x="496" y="372"/>
                    <a:pt x="372" y="502"/>
                    <a:pt x="210" y="502"/>
                  </a:cubicBezTo>
                  <a:cubicBezTo>
                    <a:pt x="93" y="502"/>
                    <a:pt x="0" y="595"/>
                    <a:pt x="0" y="719"/>
                  </a:cubicBezTo>
                  <a:cubicBezTo>
                    <a:pt x="0" y="836"/>
                    <a:pt x="93" y="936"/>
                    <a:pt x="210" y="936"/>
                  </a:cubicBezTo>
                  <a:cubicBezTo>
                    <a:pt x="611" y="936"/>
                    <a:pt x="929" y="612"/>
                    <a:pt x="929" y="216"/>
                  </a:cubicBezTo>
                  <a:cubicBezTo>
                    <a:pt x="929" y="101"/>
                    <a:pt x="836" y="1"/>
                    <a:pt x="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6005;p70">
              <a:extLst>
                <a:ext uri="{FF2B5EF4-FFF2-40B4-BE49-F238E27FC236}">
                  <a16:creationId xmlns:a16="http://schemas.microsoft.com/office/drawing/2014/main" id="{61E4289A-7A02-905F-862E-95F36C3208EC}"/>
                </a:ext>
              </a:extLst>
            </p:cNvPr>
            <p:cNvSpPr/>
            <p:nvPr/>
          </p:nvSpPr>
          <p:spPr>
            <a:xfrm>
              <a:off x="1013934" y="2026479"/>
              <a:ext cx="26381" cy="26145"/>
            </a:xfrm>
            <a:custGeom>
              <a:avLst/>
              <a:gdLst/>
              <a:ahLst/>
              <a:cxnLst/>
              <a:rect l="l" t="t" r="r" b="b"/>
              <a:pathLst>
                <a:path w="1007" h="998" extrusionOk="0">
                  <a:moveTo>
                    <a:pt x="503" y="0"/>
                  </a:moveTo>
                  <a:cubicBezTo>
                    <a:pt x="225" y="0"/>
                    <a:pt x="0" y="225"/>
                    <a:pt x="0" y="503"/>
                  </a:cubicBezTo>
                  <a:cubicBezTo>
                    <a:pt x="0" y="774"/>
                    <a:pt x="225" y="997"/>
                    <a:pt x="503" y="997"/>
                  </a:cubicBezTo>
                  <a:cubicBezTo>
                    <a:pt x="782" y="997"/>
                    <a:pt x="1006" y="774"/>
                    <a:pt x="1006" y="503"/>
                  </a:cubicBezTo>
                  <a:cubicBezTo>
                    <a:pt x="1006" y="225"/>
                    <a:pt x="782" y="0"/>
                    <a:pt x="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6006;p70">
              <a:extLst>
                <a:ext uri="{FF2B5EF4-FFF2-40B4-BE49-F238E27FC236}">
                  <a16:creationId xmlns:a16="http://schemas.microsoft.com/office/drawing/2014/main" id="{DF418573-CB9B-9518-30AD-EF88771D40DE}"/>
                </a:ext>
              </a:extLst>
            </p:cNvPr>
            <p:cNvSpPr/>
            <p:nvPr/>
          </p:nvSpPr>
          <p:spPr>
            <a:xfrm>
              <a:off x="1021479" y="2033972"/>
              <a:ext cx="24521" cy="24337"/>
            </a:xfrm>
            <a:custGeom>
              <a:avLst/>
              <a:gdLst/>
              <a:ahLst/>
              <a:cxnLst/>
              <a:rect l="l" t="t" r="r" b="b"/>
              <a:pathLst>
                <a:path w="936" h="929" extrusionOk="0">
                  <a:moveTo>
                    <a:pt x="718" y="0"/>
                  </a:moveTo>
                  <a:cubicBezTo>
                    <a:pt x="594" y="0"/>
                    <a:pt x="501" y="93"/>
                    <a:pt x="501" y="217"/>
                  </a:cubicBezTo>
                  <a:cubicBezTo>
                    <a:pt x="501" y="371"/>
                    <a:pt x="371" y="496"/>
                    <a:pt x="215" y="496"/>
                  </a:cubicBezTo>
                  <a:cubicBezTo>
                    <a:pt x="93" y="496"/>
                    <a:pt x="0" y="596"/>
                    <a:pt x="0" y="711"/>
                  </a:cubicBezTo>
                  <a:cubicBezTo>
                    <a:pt x="0" y="835"/>
                    <a:pt x="93" y="928"/>
                    <a:pt x="215" y="928"/>
                  </a:cubicBezTo>
                  <a:cubicBezTo>
                    <a:pt x="611" y="928"/>
                    <a:pt x="936" y="611"/>
                    <a:pt x="936" y="217"/>
                  </a:cubicBezTo>
                  <a:cubicBezTo>
                    <a:pt x="936" y="93"/>
                    <a:pt x="835" y="0"/>
                    <a:pt x="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6007;p70">
              <a:extLst>
                <a:ext uri="{FF2B5EF4-FFF2-40B4-BE49-F238E27FC236}">
                  <a16:creationId xmlns:a16="http://schemas.microsoft.com/office/drawing/2014/main" id="{0E3F621E-AD9F-9F75-0DCC-1A63E92131F4}"/>
                </a:ext>
              </a:extLst>
            </p:cNvPr>
            <p:cNvSpPr/>
            <p:nvPr/>
          </p:nvSpPr>
          <p:spPr>
            <a:xfrm>
              <a:off x="873516" y="2289476"/>
              <a:ext cx="57556" cy="50745"/>
            </a:xfrm>
            <a:custGeom>
              <a:avLst/>
              <a:gdLst/>
              <a:ahLst/>
              <a:cxnLst/>
              <a:rect l="l" t="t" r="r" b="b"/>
              <a:pathLst>
                <a:path w="2197" h="1937" extrusionOk="0">
                  <a:moveTo>
                    <a:pt x="1802" y="1"/>
                  </a:moveTo>
                  <a:cubicBezTo>
                    <a:pt x="1540" y="1"/>
                    <a:pt x="1121" y="235"/>
                    <a:pt x="743" y="612"/>
                  </a:cubicBezTo>
                  <a:cubicBezTo>
                    <a:pt x="248" y="1107"/>
                    <a:pt x="1" y="1672"/>
                    <a:pt x="201" y="1865"/>
                  </a:cubicBezTo>
                  <a:cubicBezTo>
                    <a:pt x="250" y="1913"/>
                    <a:pt x="319" y="1936"/>
                    <a:pt x="403" y="1936"/>
                  </a:cubicBezTo>
                  <a:cubicBezTo>
                    <a:pt x="668" y="1936"/>
                    <a:pt x="1081" y="1706"/>
                    <a:pt x="1462" y="1324"/>
                  </a:cubicBezTo>
                  <a:cubicBezTo>
                    <a:pt x="1957" y="829"/>
                    <a:pt x="2197" y="272"/>
                    <a:pt x="1996" y="71"/>
                  </a:cubicBezTo>
                  <a:cubicBezTo>
                    <a:pt x="1951" y="23"/>
                    <a:pt x="1884" y="1"/>
                    <a:pt x="1802" y="1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6008;p70">
              <a:extLst>
                <a:ext uri="{FF2B5EF4-FFF2-40B4-BE49-F238E27FC236}">
                  <a16:creationId xmlns:a16="http://schemas.microsoft.com/office/drawing/2014/main" id="{7B34EAB0-2275-09C6-8F59-4812E177A05F}"/>
                </a:ext>
              </a:extLst>
            </p:cNvPr>
            <p:cNvSpPr/>
            <p:nvPr/>
          </p:nvSpPr>
          <p:spPr>
            <a:xfrm>
              <a:off x="836027" y="2093152"/>
              <a:ext cx="51923" cy="55513"/>
            </a:xfrm>
            <a:custGeom>
              <a:avLst/>
              <a:gdLst/>
              <a:ahLst/>
              <a:cxnLst/>
              <a:rect l="l" t="t" r="r" b="b"/>
              <a:pathLst>
                <a:path w="1982" h="2119" extrusionOk="0">
                  <a:moveTo>
                    <a:pt x="1605" y="1"/>
                  </a:moveTo>
                  <a:cubicBezTo>
                    <a:pt x="1343" y="1"/>
                    <a:pt x="930" y="296"/>
                    <a:pt x="589" y="750"/>
                  </a:cubicBezTo>
                  <a:cubicBezTo>
                    <a:pt x="164" y="1315"/>
                    <a:pt x="0" y="1903"/>
                    <a:pt x="225" y="2072"/>
                  </a:cubicBezTo>
                  <a:cubicBezTo>
                    <a:pt x="266" y="2103"/>
                    <a:pt x="317" y="2118"/>
                    <a:pt x="376" y="2118"/>
                  </a:cubicBezTo>
                  <a:cubicBezTo>
                    <a:pt x="639" y="2118"/>
                    <a:pt x="1053" y="1822"/>
                    <a:pt x="1400" y="1361"/>
                  </a:cubicBezTo>
                  <a:cubicBezTo>
                    <a:pt x="1818" y="804"/>
                    <a:pt x="1981" y="208"/>
                    <a:pt x="1757" y="47"/>
                  </a:cubicBezTo>
                  <a:cubicBezTo>
                    <a:pt x="1715" y="15"/>
                    <a:pt x="1664" y="1"/>
                    <a:pt x="1605" y="1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5" name="Google Shape;3315;p4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Package Structure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3318" name="Google Shape;3318;p43"/>
          <p:cNvGrpSpPr/>
          <p:nvPr/>
        </p:nvGrpSpPr>
        <p:grpSpPr>
          <a:xfrm rot="5400000">
            <a:off x="6288435" y="5542787"/>
            <a:ext cx="60750" cy="588013"/>
            <a:chOff x="2479450" y="3499125"/>
            <a:chExt cx="49600" cy="480050"/>
          </a:xfrm>
        </p:grpSpPr>
        <p:sp>
          <p:nvSpPr>
            <p:cNvPr id="3319" name="Google Shape;3319;p43"/>
            <p:cNvSpPr/>
            <p:nvPr/>
          </p:nvSpPr>
          <p:spPr>
            <a:xfrm>
              <a:off x="2479450" y="3499125"/>
              <a:ext cx="49600" cy="49600"/>
            </a:xfrm>
            <a:custGeom>
              <a:avLst/>
              <a:gdLst/>
              <a:ahLst/>
              <a:cxnLst/>
              <a:rect l="l" t="t" r="r" b="b"/>
              <a:pathLst>
                <a:path w="1984" h="1984" extrusionOk="0">
                  <a:moveTo>
                    <a:pt x="996" y="0"/>
                  </a:moveTo>
                  <a:cubicBezTo>
                    <a:pt x="446" y="0"/>
                    <a:pt x="0" y="444"/>
                    <a:pt x="0" y="994"/>
                  </a:cubicBezTo>
                  <a:cubicBezTo>
                    <a:pt x="0" y="1538"/>
                    <a:pt x="446" y="1983"/>
                    <a:pt x="996" y="1983"/>
                  </a:cubicBezTo>
                  <a:cubicBezTo>
                    <a:pt x="1540" y="1983"/>
                    <a:pt x="1984" y="1538"/>
                    <a:pt x="1984" y="994"/>
                  </a:cubicBezTo>
                  <a:cubicBezTo>
                    <a:pt x="1984" y="444"/>
                    <a:pt x="1540" y="0"/>
                    <a:pt x="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43"/>
            <p:cNvSpPr/>
            <p:nvPr/>
          </p:nvSpPr>
          <p:spPr>
            <a:xfrm>
              <a:off x="2479450" y="3642525"/>
              <a:ext cx="49600" cy="49775"/>
            </a:xfrm>
            <a:custGeom>
              <a:avLst/>
              <a:gdLst/>
              <a:ahLst/>
              <a:cxnLst/>
              <a:rect l="l" t="t" r="r" b="b"/>
              <a:pathLst>
                <a:path w="1984" h="1991" extrusionOk="0">
                  <a:moveTo>
                    <a:pt x="996" y="1"/>
                  </a:moveTo>
                  <a:cubicBezTo>
                    <a:pt x="446" y="1"/>
                    <a:pt x="0" y="446"/>
                    <a:pt x="0" y="997"/>
                  </a:cubicBezTo>
                  <a:cubicBezTo>
                    <a:pt x="0" y="1547"/>
                    <a:pt x="446" y="1991"/>
                    <a:pt x="996" y="1991"/>
                  </a:cubicBezTo>
                  <a:cubicBezTo>
                    <a:pt x="1540" y="1991"/>
                    <a:pt x="1984" y="1547"/>
                    <a:pt x="1984" y="997"/>
                  </a:cubicBezTo>
                  <a:cubicBezTo>
                    <a:pt x="1984" y="446"/>
                    <a:pt x="1540" y="1"/>
                    <a:pt x="9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3"/>
            <p:cNvSpPr/>
            <p:nvPr/>
          </p:nvSpPr>
          <p:spPr>
            <a:xfrm>
              <a:off x="2479450" y="3786000"/>
              <a:ext cx="49600" cy="49775"/>
            </a:xfrm>
            <a:custGeom>
              <a:avLst/>
              <a:gdLst/>
              <a:ahLst/>
              <a:cxnLst/>
              <a:rect l="l" t="t" r="r" b="b"/>
              <a:pathLst>
                <a:path w="1984" h="1991" extrusionOk="0">
                  <a:moveTo>
                    <a:pt x="996" y="0"/>
                  </a:moveTo>
                  <a:cubicBezTo>
                    <a:pt x="446" y="0"/>
                    <a:pt x="0" y="444"/>
                    <a:pt x="0" y="994"/>
                  </a:cubicBezTo>
                  <a:cubicBezTo>
                    <a:pt x="0" y="1545"/>
                    <a:pt x="446" y="1990"/>
                    <a:pt x="996" y="1990"/>
                  </a:cubicBezTo>
                  <a:cubicBezTo>
                    <a:pt x="1540" y="1990"/>
                    <a:pt x="1984" y="1545"/>
                    <a:pt x="1984" y="994"/>
                  </a:cubicBezTo>
                  <a:cubicBezTo>
                    <a:pt x="1984" y="444"/>
                    <a:pt x="1540" y="0"/>
                    <a:pt x="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43"/>
            <p:cNvSpPr/>
            <p:nvPr/>
          </p:nvSpPr>
          <p:spPr>
            <a:xfrm>
              <a:off x="2479450" y="3929575"/>
              <a:ext cx="49600" cy="49600"/>
            </a:xfrm>
            <a:custGeom>
              <a:avLst/>
              <a:gdLst/>
              <a:ahLst/>
              <a:cxnLst/>
              <a:rect l="l" t="t" r="r" b="b"/>
              <a:pathLst>
                <a:path w="1984" h="1984" extrusionOk="0">
                  <a:moveTo>
                    <a:pt x="996" y="0"/>
                  </a:moveTo>
                  <a:cubicBezTo>
                    <a:pt x="446" y="0"/>
                    <a:pt x="0" y="446"/>
                    <a:pt x="0" y="990"/>
                  </a:cubicBezTo>
                  <a:cubicBezTo>
                    <a:pt x="0" y="1540"/>
                    <a:pt x="446" y="1984"/>
                    <a:pt x="996" y="1984"/>
                  </a:cubicBezTo>
                  <a:cubicBezTo>
                    <a:pt x="1540" y="1984"/>
                    <a:pt x="1984" y="1540"/>
                    <a:pt x="1984" y="990"/>
                  </a:cubicBezTo>
                  <a:cubicBezTo>
                    <a:pt x="1984" y="446"/>
                    <a:pt x="1540" y="0"/>
                    <a:pt x="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92C798-E916-2E2C-47FE-A7688BBE1376}"/>
              </a:ext>
            </a:extLst>
          </p:cNvPr>
          <p:cNvGrpSpPr/>
          <p:nvPr/>
        </p:nvGrpSpPr>
        <p:grpSpPr>
          <a:xfrm>
            <a:off x="515235" y="1296416"/>
            <a:ext cx="3718272" cy="2550668"/>
            <a:chOff x="1641573" y="1359802"/>
            <a:chExt cx="3718272" cy="2550668"/>
          </a:xfrm>
        </p:grpSpPr>
        <p:sp>
          <p:nvSpPr>
            <p:cNvPr id="14" name="Google Shape;4002;p58">
              <a:extLst>
                <a:ext uri="{FF2B5EF4-FFF2-40B4-BE49-F238E27FC236}">
                  <a16:creationId xmlns:a16="http://schemas.microsoft.com/office/drawing/2014/main" id="{A1E59D18-1BB7-4BDF-1484-CA6DEFD4BCC2}"/>
                </a:ext>
              </a:extLst>
            </p:cNvPr>
            <p:cNvSpPr/>
            <p:nvPr/>
          </p:nvSpPr>
          <p:spPr>
            <a:xfrm>
              <a:off x="1641573" y="1366381"/>
              <a:ext cx="502992" cy="501889"/>
            </a:xfrm>
            <a:prstGeom prst="ellipse">
              <a:avLst/>
            </a:prstGeom>
            <a:solidFill>
              <a:srgbClr val="FFFFFF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03;p58">
              <a:extLst>
                <a:ext uri="{FF2B5EF4-FFF2-40B4-BE49-F238E27FC236}">
                  <a16:creationId xmlns:a16="http://schemas.microsoft.com/office/drawing/2014/main" id="{78BC463F-0EA2-309E-17E9-92B22053EDCF}"/>
                </a:ext>
              </a:extLst>
            </p:cNvPr>
            <p:cNvSpPr txBox="1"/>
            <p:nvPr/>
          </p:nvSpPr>
          <p:spPr>
            <a:xfrm>
              <a:off x="1751299" y="1482807"/>
              <a:ext cx="308782" cy="315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563115"/>
                  </a:solidFill>
                  <a:latin typeface="Bungee"/>
                  <a:ea typeface="Bungee"/>
                  <a:cs typeface="Bungee"/>
                  <a:sym typeface="Bungee"/>
                </a:rPr>
                <a:t>1</a:t>
              </a:r>
              <a:endParaRPr dirty="0">
                <a:solidFill>
                  <a:srgbClr val="563115"/>
                </a:solidFill>
                <a:latin typeface="Bungee"/>
                <a:ea typeface="Bungee"/>
                <a:cs typeface="Bungee"/>
                <a:sym typeface="Bungee"/>
              </a:endParaRPr>
            </a:p>
          </p:txBody>
        </p:sp>
        <p:sp>
          <p:nvSpPr>
            <p:cNvPr id="25" name="Google Shape;2899;p38">
              <a:extLst>
                <a:ext uri="{FF2B5EF4-FFF2-40B4-BE49-F238E27FC236}">
                  <a16:creationId xmlns:a16="http://schemas.microsoft.com/office/drawing/2014/main" id="{336A902F-BD1D-EAD2-DBBA-50A36B2359DC}"/>
                </a:ext>
              </a:extLst>
            </p:cNvPr>
            <p:cNvSpPr/>
            <p:nvPr/>
          </p:nvSpPr>
          <p:spPr>
            <a:xfrm>
              <a:off x="2144565" y="1359802"/>
              <a:ext cx="1715666" cy="572699"/>
            </a:xfrm>
            <a:prstGeom prst="roundRect">
              <a:avLst>
                <a:gd name="adj" fmla="val 28358"/>
              </a:avLst>
            </a:prstGeom>
            <a:solidFill>
              <a:srgbClr val="FFFFFF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b="1" dirty="0" err="1">
                  <a:solidFill>
                    <a:schemeClr val="accent3"/>
                  </a:solidFill>
                  <a:latin typeface="Scope One" panose="020B0604020202020204" charset="0"/>
                  <a:cs typeface="Scope One" panose="020B0604020202020204" charset="0"/>
                </a:rPr>
                <a:t>golf_companion</a:t>
              </a:r>
              <a:endParaRPr lang="en-CA" b="1" dirty="0">
                <a:solidFill>
                  <a:schemeClr val="accent3"/>
                </a:solidFill>
                <a:latin typeface="Scope One" panose="020B0604020202020204" charset="0"/>
                <a:cs typeface="Scope One" panose="020B0604020202020204" charset="0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accent3"/>
                  </a:solidFill>
                  <a:latin typeface="Scope One" panose="020B0604020202020204" charset="0"/>
                  <a:cs typeface="Scope One" panose="020B0604020202020204" charset="0"/>
                </a:rPr>
                <a:t>start_game.py</a:t>
              </a:r>
              <a:endParaRPr sz="1200" dirty="0">
                <a:solidFill>
                  <a:schemeClr val="accent3"/>
                </a:solidFill>
                <a:latin typeface="Scope One" panose="020B0604020202020204" charset="0"/>
                <a:cs typeface="Scope One" panose="020B0604020202020204" charset="0"/>
              </a:endParaRP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654CB9EF-FFBA-1BF8-B8C1-89F565E385D0}"/>
                </a:ext>
              </a:extLst>
            </p:cNvPr>
            <p:cNvCxnSpPr>
              <a:cxnSpLocks/>
              <a:stCxn id="25" idx="2"/>
              <a:endCxn id="40" idx="2"/>
            </p:cNvCxnSpPr>
            <p:nvPr/>
          </p:nvCxnSpPr>
          <p:spPr>
            <a:xfrm rot="16200000" flipH="1">
              <a:off x="2910914" y="2023984"/>
              <a:ext cx="321757" cy="138789"/>
            </a:xfrm>
            <a:prstGeom prst="bentConnector2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4002;p58">
              <a:extLst>
                <a:ext uri="{FF2B5EF4-FFF2-40B4-BE49-F238E27FC236}">
                  <a16:creationId xmlns:a16="http://schemas.microsoft.com/office/drawing/2014/main" id="{FEED2D89-9A17-C887-840F-F83219438962}"/>
                </a:ext>
              </a:extLst>
            </p:cNvPr>
            <p:cNvSpPr/>
            <p:nvPr/>
          </p:nvSpPr>
          <p:spPr>
            <a:xfrm>
              <a:off x="3141187" y="2003313"/>
              <a:ext cx="502992" cy="501889"/>
            </a:xfrm>
            <a:prstGeom prst="ellipse">
              <a:avLst/>
            </a:prstGeom>
            <a:solidFill>
              <a:srgbClr val="FFFFFF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03;p58">
              <a:extLst>
                <a:ext uri="{FF2B5EF4-FFF2-40B4-BE49-F238E27FC236}">
                  <a16:creationId xmlns:a16="http://schemas.microsoft.com/office/drawing/2014/main" id="{8C8538FC-206A-A0B5-9CAB-AE8CA59B94B5}"/>
                </a:ext>
              </a:extLst>
            </p:cNvPr>
            <p:cNvSpPr txBox="1"/>
            <p:nvPr/>
          </p:nvSpPr>
          <p:spPr>
            <a:xfrm>
              <a:off x="3250913" y="2119739"/>
              <a:ext cx="308782" cy="315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563115"/>
                  </a:solidFill>
                  <a:latin typeface="Bungee"/>
                  <a:ea typeface="Bungee"/>
                  <a:cs typeface="Bungee"/>
                  <a:sym typeface="Bungee"/>
                </a:rPr>
                <a:t>2</a:t>
              </a:r>
              <a:endParaRPr dirty="0">
                <a:solidFill>
                  <a:srgbClr val="563115"/>
                </a:solidFill>
                <a:latin typeface="Bungee"/>
                <a:ea typeface="Bungee"/>
                <a:cs typeface="Bungee"/>
                <a:sym typeface="Bungee"/>
              </a:endParaRPr>
            </a:p>
          </p:txBody>
        </p:sp>
        <p:sp>
          <p:nvSpPr>
            <p:cNvPr id="42" name="Google Shape;2899;p38">
              <a:extLst>
                <a:ext uri="{FF2B5EF4-FFF2-40B4-BE49-F238E27FC236}">
                  <a16:creationId xmlns:a16="http://schemas.microsoft.com/office/drawing/2014/main" id="{0E129DA0-5E37-B6B5-9F29-2B8C2291B30C}"/>
                </a:ext>
              </a:extLst>
            </p:cNvPr>
            <p:cNvSpPr/>
            <p:nvPr/>
          </p:nvSpPr>
          <p:spPr>
            <a:xfrm>
              <a:off x="3644179" y="1967907"/>
              <a:ext cx="1715666" cy="992381"/>
            </a:xfrm>
            <a:prstGeom prst="roundRect">
              <a:avLst>
                <a:gd name="adj" fmla="val 28358"/>
              </a:avLst>
            </a:prstGeom>
            <a:solidFill>
              <a:srgbClr val="FFFFFF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b="1" dirty="0" err="1">
                  <a:solidFill>
                    <a:schemeClr val="accent3"/>
                  </a:solidFill>
                  <a:latin typeface="Scope One" panose="020B0604020202020204" charset="0"/>
                  <a:cs typeface="Scope One" panose="020B0604020202020204" charset="0"/>
                </a:rPr>
                <a:t>track_score</a:t>
              </a:r>
              <a:endParaRPr lang="en-CA" b="1" dirty="0">
                <a:solidFill>
                  <a:schemeClr val="accent3"/>
                </a:solidFill>
                <a:latin typeface="Scope One" panose="020B0604020202020204" charset="0"/>
                <a:cs typeface="Scope One" panose="020B0604020202020204" charset="0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accent3"/>
                  </a:solidFill>
                  <a:latin typeface="Scope One" panose="020B0604020202020204" charset="0"/>
                  <a:cs typeface="Scope One" panose="020B0604020202020204" charset="0"/>
                </a:rPr>
                <a:t>start_tracking.py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CA" sz="1200" dirty="0" err="1">
                  <a:solidFill>
                    <a:schemeClr val="accent3"/>
                  </a:solidFill>
                  <a:latin typeface="Scope One" panose="020B0604020202020204" charset="0"/>
                  <a:cs typeface="Scope One" panose="020B0604020202020204" charset="0"/>
                </a:rPr>
                <a:t>track_score</a:t>
              </a:r>
              <a:r>
                <a:rPr lang="en-CA" sz="1200" dirty="0">
                  <a:solidFill>
                    <a:schemeClr val="accent3"/>
                  </a:solidFill>
                  <a:latin typeface="Scope One" panose="020B0604020202020204" charset="0"/>
                  <a:cs typeface="Scope One" panose="020B0604020202020204" charset="0"/>
                </a:rPr>
                <a:t>()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sz="1200" dirty="0">
                <a:solidFill>
                  <a:schemeClr val="accent3"/>
                </a:solidFill>
                <a:latin typeface="Scope One" panose="020B0604020202020204" charset="0"/>
                <a:cs typeface="Scope One" panose="020B0604020202020204" charset="0"/>
              </a:endParaRPr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63F6E90-DD59-3F5B-945D-49CB6B283F23}"/>
                </a:ext>
              </a:extLst>
            </p:cNvPr>
            <p:cNvCxnSpPr>
              <a:cxnSpLocks/>
              <a:stCxn id="25" idx="2"/>
              <a:endCxn id="46" idx="2"/>
            </p:cNvCxnSpPr>
            <p:nvPr/>
          </p:nvCxnSpPr>
          <p:spPr>
            <a:xfrm rot="16200000" flipH="1">
              <a:off x="2376723" y="2558175"/>
              <a:ext cx="1390138" cy="138789"/>
            </a:xfrm>
            <a:prstGeom prst="bentConnector2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Google Shape;4002;p58">
              <a:extLst>
                <a:ext uri="{FF2B5EF4-FFF2-40B4-BE49-F238E27FC236}">
                  <a16:creationId xmlns:a16="http://schemas.microsoft.com/office/drawing/2014/main" id="{F87ADDC2-61E5-B75F-C8DC-B2B32C860E9F}"/>
                </a:ext>
              </a:extLst>
            </p:cNvPr>
            <p:cNvSpPr/>
            <p:nvPr/>
          </p:nvSpPr>
          <p:spPr>
            <a:xfrm>
              <a:off x="3141187" y="3071694"/>
              <a:ext cx="502992" cy="501889"/>
            </a:xfrm>
            <a:prstGeom prst="ellipse">
              <a:avLst/>
            </a:prstGeom>
            <a:solidFill>
              <a:srgbClr val="FFFFFF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03;p58">
              <a:extLst>
                <a:ext uri="{FF2B5EF4-FFF2-40B4-BE49-F238E27FC236}">
                  <a16:creationId xmlns:a16="http://schemas.microsoft.com/office/drawing/2014/main" id="{569A021F-4A8B-326F-69A5-5EFFEC9D4A36}"/>
                </a:ext>
              </a:extLst>
            </p:cNvPr>
            <p:cNvSpPr txBox="1"/>
            <p:nvPr/>
          </p:nvSpPr>
          <p:spPr>
            <a:xfrm>
              <a:off x="3250913" y="3188120"/>
              <a:ext cx="308782" cy="315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563115"/>
                  </a:solidFill>
                  <a:latin typeface="Bungee"/>
                  <a:ea typeface="Bungee"/>
                  <a:cs typeface="Bungee"/>
                  <a:sym typeface="Bungee"/>
                </a:rPr>
                <a:t>3</a:t>
              </a:r>
              <a:endParaRPr dirty="0">
                <a:solidFill>
                  <a:srgbClr val="563115"/>
                </a:solidFill>
                <a:latin typeface="Bungee"/>
                <a:ea typeface="Bungee"/>
                <a:cs typeface="Bungee"/>
                <a:sym typeface="Bungee"/>
              </a:endParaRPr>
            </a:p>
          </p:txBody>
        </p:sp>
        <p:sp>
          <p:nvSpPr>
            <p:cNvPr id="48" name="Google Shape;2899;p38">
              <a:extLst>
                <a:ext uri="{FF2B5EF4-FFF2-40B4-BE49-F238E27FC236}">
                  <a16:creationId xmlns:a16="http://schemas.microsoft.com/office/drawing/2014/main" id="{2EAF627D-F41E-265C-3149-3E488B7B8155}"/>
                </a:ext>
              </a:extLst>
            </p:cNvPr>
            <p:cNvSpPr/>
            <p:nvPr/>
          </p:nvSpPr>
          <p:spPr>
            <a:xfrm>
              <a:off x="3644179" y="3036288"/>
              <a:ext cx="1715666" cy="874182"/>
            </a:xfrm>
            <a:prstGeom prst="roundRect">
              <a:avLst>
                <a:gd name="adj" fmla="val 28358"/>
              </a:avLst>
            </a:prstGeom>
            <a:solidFill>
              <a:srgbClr val="FFFFFF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b="1" dirty="0" err="1">
                  <a:solidFill>
                    <a:schemeClr val="accent3"/>
                  </a:solidFill>
                  <a:latin typeface="Scope One" panose="020B0604020202020204" charset="0"/>
                  <a:cs typeface="Scope One" panose="020B0604020202020204" charset="0"/>
                </a:rPr>
                <a:t>pick_club</a:t>
              </a:r>
              <a:endParaRPr lang="en-CA" b="1" dirty="0">
                <a:solidFill>
                  <a:schemeClr val="accent3"/>
                </a:solidFill>
                <a:latin typeface="Scope One" panose="020B0604020202020204" charset="0"/>
                <a:cs typeface="Scope One" panose="020B0604020202020204" charset="0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accent3"/>
                  </a:solidFill>
                  <a:latin typeface="Scope One" panose="020B0604020202020204" charset="0"/>
                  <a:cs typeface="Scope One" panose="020B0604020202020204" charset="0"/>
                </a:rPr>
                <a:t>start_picking.py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CA" sz="1200" dirty="0" err="1">
                  <a:solidFill>
                    <a:schemeClr val="accent3"/>
                  </a:solidFill>
                  <a:latin typeface="Scope One" panose="020B0604020202020204" charset="0"/>
                  <a:cs typeface="Scope One" panose="020B0604020202020204" charset="0"/>
                </a:rPr>
                <a:t>start_picking</a:t>
              </a:r>
              <a:r>
                <a:rPr lang="en-CA" sz="1200" dirty="0">
                  <a:solidFill>
                    <a:schemeClr val="accent3"/>
                  </a:solidFill>
                  <a:latin typeface="Scope One" panose="020B0604020202020204" charset="0"/>
                  <a:cs typeface="Scope One" panose="020B0604020202020204" charset="0"/>
                </a:rPr>
                <a:t>()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55BFBD1-A8D1-8A89-58A3-94AE7DE95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132" y="1191640"/>
            <a:ext cx="1758047" cy="3509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19D8D1-6826-BEFF-632D-9F3481B0AB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192" b="2192"/>
          <a:stretch/>
        </p:blipFill>
        <p:spPr>
          <a:xfrm>
            <a:off x="6230939" y="1734795"/>
            <a:ext cx="1371719" cy="22633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DD1C5B-2D2E-88BA-8523-5BFD5BFA5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418" y="1803337"/>
            <a:ext cx="1234547" cy="21871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C0FDBB-2D37-BFE8-93C2-F18B917CA74E}"/>
              </a:ext>
            </a:extLst>
          </p:cNvPr>
          <p:cNvSpPr/>
          <p:nvPr/>
        </p:nvSpPr>
        <p:spPr>
          <a:xfrm>
            <a:off x="4477291" y="4283017"/>
            <a:ext cx="817864" cy="302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BDD09E-50F2-9751-F964-F80F3C7DE6F0}"/>
              </a:ext>
            </a:extLst>
          </p:cNvPr>
          <p:cNvSpPr/>
          <p:nvPr/>
        </p:nvSpPr>
        <p:spPr>
          <a:xfrm>
            <a:off x="6310755" y="3639429"/>
            <a:ext cx="1109700" cy="302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F483D1-5B4E-5385-4042-94F3E1D08AE7}"/>
              </a:ext>
            </a:extLst>
          </p:cNvPr>
          <p:cNvSpPr/>
          <p:nvPr/>
        </p:nvSpPr>
        <p:spPr>
          <a:xfrm>
            <a:off x="7682474" y="3639428"/>
            <a:ext cx="1109700" cy="302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328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15;p43">
            <a:extLst>
              <a:ext uri="{FF2B5EF4-FFF2-40B4-BE49-F238E27FC236}">
                <a16:creationId xmlns:a16="http://schemas.microsoft.com/office/drawing/2014/main" id="{D4679664-342C-1806-99D6-EFF8AD69852C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ungee"/>
              <a:buNone/>
              <a:defRPr sz="57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r>
              <a:rPr lang="en-CA" sz="3200" dirty="0" err="1"/>
              <a:t>Pick_club</a:t>
            </a:r>
            <a:r>
              <a:rPr lang="en-CA" sz="3200" dirty="0"/>
              <a:t> Sub-package </a:t>
            </a:r>
          </a:p>
        </p:txBody>
      </p:sp>
      <p:sp>
        <p:nvSpPr>
          <p:cNvPr id="10" name="Google Shape;2901;p38">
            <a:extLst>
              <a:ext uri="{FF2B5EF4-FFF2-40B4-BE49-F238E27FC236}">
                <a16:creationId xmlns:a16="http://schemas.microsoft.com/office/drawing/2014/main" id="{094821A7-DF8C-6B45-60CB-312098179E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44997" y="1285234"/>
            <a:ext cx="5395274" cy="8659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TO UPDATE….</a:t>
            </a:r>
            <a:endParaRPr dirty="0"/>
          </a:p>
        </p:txBody>
      </p:sp>
      <p:sp>
        <p:nvSpPr>
          <p:cNvPr id="4" name="Google Shape;2899;p38">
            <a:extLst>
              <a:ext uri="{FF2B5EF4-FFF2-40B4-BE49-F238E27FC236}">
                <a16:creationId xmlns:a16="http://schemas.microsoft.com/office/drawing/2014/main" id="{BFB2FC95-6580-C8B3-D861-15A5784665E4}"/>
              </a:ext>
            </a:extLst>
          </p:cNvPr>
          <p:cNvSpPr/>
          <p:nvPr/>
        </p:nvSpPr>
        <p:spPr>
          <a:xfrm>
            <a:off x="662758" y="1017725"/>
            <a:ext cx="4784171" cy="2653032"/>
          </a:xfrm>
          <a:prstGeom prst="roundRect">
            <a:avLst>
              <a:gd name="adj" fmla="val 28358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86D2C4-1A97-D1E8-FF9F-1800A0D4D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988" y="1406900"/>
            <a:ext cx="2990021" cy="17638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57B230-09B7-7E62-667A-4322977C8E01}"/>
              </a:ext>
            </a:extLst>
          </p:cNvPr>
          <p:cNvSpPr/>
          <p:nvPr/>
        </p:nvSpPr>
        <p:spPr>
          <a:xfrm>
            <a:off x="5799552" y="2792656"/>
            <a:ext cx="1173569" cy="253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71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15;p43">
            <a:extLst>
              <a:ext uri="{FF2B5EF4-FFF2-40B4-BE49-F238E27FC236}">
                <a16:creationId xmlns:a16="http://schemas.microsoft.com/office/drawing/2014/main" id="{D4679664-342C-1806-99D6-EFF8AD69852C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ungee"/>
              <a:buNone/>
              <a:defRPr sz="57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r>
              <a:rPr lang="en-CA" sz="3200" dirty="0" err="1"/>
              <a:t>Track_score</a:t>
            </a:r>
            <a:r>
              <a:rPr lang="en-CA" sz="3200" dirty="0"/>
              <a:t> Sub-package</a:t>
            </a:r>
          </a:p>
        </p:txBody>
      </p:sp>
      <p:sp>
        <p:nvSpPr>
          <p:cNvPr id="9" name="Google Shape;2899;p38">
            <a:extLst>
              <a:ext uri="{FF2B5EF4-FFF2-40B4-BE49-F238E27FC236}">
                <a16:creationId xmlns:a16="http://schemas.microsoft.com/office/drawing/2014/main" id="{1DD72ED6-DC12-80ED-3A98-C59B13621A4A}"/>
              </a:ext>
            </a:extLst>
          </p:cNvPr>
          <p:cNvSpPr/>
          <p:nvPr/>
        </p:nvSpPr>
        <p:spPr>
          <a:xfrm>
            <a:off x="662758" y="1017725"/>
            <a:ext cx="4784171" cy="2653032"/>
          </a:xfrm>
          <a:prstGeom prst="roundRect">
            <a:avLst>
              <a:gd name="adj" fmla="val 28358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2901;p38">
            <a:extLst>
              <a:ext uri="{FF2B5EF4-FFF2-40B4-BE49-F238E27FC236}">
                <a16:creationId xmlns:a16="http://schemas.microsoft.com/office/drawing/2014/main" id="{094821A7-DF8C-6B45-60CB-312098179E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44997" y="1111753"/>
            <a:ext cx="5395274" cy="27497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3"/>
                </a:solidFill>
              </a:rPr>
              <a:t>track_score.py (module)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/>
              <a:t>Main function: </a:t>
            </a:r>
            <a:r>
              <a:rPr lang="en-CA" sz="1400" dirty="0" err="1"/>
              <a:t>track_score</a:t>
            </a:r>
            <a:r>
              <a:rPr lang="en-CA" sz="1400" dirty="0"/>
              <a:t>()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/>
              <a:t>Helper functions: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1400" dirty="0"/>
              <a:t>__</a:t>
            </a:r>
            <a:r>
              <a:rPr lang="en-CA" sz="1400" dirty="0" err="1"/>
              <a:t>add_player</a:t>
            </a:r>
            <a:r>
              <a:rPr lang="en-CA" sz="1400" dirty="0"/>
              <a:t>()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1400" dirty="0"/>
              <a:t>__</a:t>
            </a:r>
            <a:r>
              <a:rPr lang="en-CA" sz="1400" dirty="0" err="1"/>
              <a:t>choose_course</a:t>
            </a:r>
            <a:r>
              <a:rPr lang="en-CA" sz="1400" dirty="0"/>
              <a:t>()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1400" dirty="0"/>
              <a:t>__</a:t>
            </a:r>
            <a:r>
              <a:rPr lang="en-CA" sz="1400" dirty="0" err="1"/>
              <a:t>add_new_course</a:t>
            </a:r>
            <a:r>
              <a:rPr lang="en-CA" sz="1400" dirty="0"/>
              <a:t>()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1400" dirty="0"/>
              <a:t>__</a:t>
            </a:r>
            <a:r>
              <a:rPr lang="en-CA" sz="1400" dirty="0" err="1"/>
              <a:t>start_tracking</a:t>
            </a:r>
            <a:r>
              <a:rPr lang="en-CA" sz="1400" dirty="0"/>
              <a:t>(players, course, </a:t>
            </a:r>
            <a:r>
              <a:rPr lang="en-CA" sz="1400" dirty="0" err="1"/>
              <a:t>num_holes</a:t>
            </a:r>
            <a:r>
              <a:rPr lang="en-CA" sz="1400" dirty="0"/>
              <a:t>)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1400" dirty="0"/>
              <a:t>__</a:t>
            </a:r>
            <a:r>
              <a:rPr lang="en-CA" sz="1400" dirty="0" err="1"/>
              <a:t>print_summary</a:t>
            </a:r>
            <a:r>
              <a:rPr lang="en-CA" sz="1400" dirty="0"/>
              <a:t>(players, course)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CA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27DA8-8B55-9D52-F609-EBD1396DA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662" y="1195343"/>
            <a:ext cx="2075341" cy="2955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7B558C-E3A5-A96D-46A0-7083BF3A0F08}"/>
              </a:ext>
            </a:extLst>
          </p:cNvPr>
          <p:cNvSpPr/>
          <p:nvPr/>
        </p:nvSpPr>
        <p:spPr>
          <a:xfrm>
            <a:off x="6161366" y="3888079"/>
            <a:ext cx="817864" cy="210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581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15;p43">
            <a:extLst>
              <a:ext uri="{FF2B5EF4-FFF2-40B4-BE49-F238E27FC236}">
                <a16:creationId xmlns:a16="http://schemas.microsoft.com/office/drawing/2014/main" id="{D4679664-342C-1806-99D6-EFF8AD69852C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ungee"/>
              <a:buNone/>
              <a:defRPr sz="57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r>
              <a:rPr lang="en-CA" sz="3200" dirty="0"/>
              <a:t>Start_game.py </a:t>
            </a:r>
          </a:p>
        </p:txBody>
      </p:sp>
      <p:sp>
        <p:nvSpPr>
          <p:cNvPr id="9" name="Google Shape;2899;p38">
            <a:extLst>
              <a:ext uri="{FF2B5EF4-FFF2-40B4-BE49-F238E27FC236}">
                <a16:creationId xmlns:a16="http://schemas.microsoft.com/office/drawing/2014/main" id="{1DD72ED6-DC12-80ED-3A98-C59B13621A4A}"/>
              </a:ext>
            </a:extLst>
          </p:cNvPr>
          <p:cNvSpPr/>
          <p:nvPr/>
        </p:nvSpPr>
        <p:spPr>
          <a:xfrm>
            <a:off x="662758" y="1017725"/>
            <a:ext cx="6244580" cy="2653032"/>
          </a:xfrm>
          <a:prstGeom prst="roundRect">
            <a:avLst>
              <a:gd name="adj" fmla="val 28358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2901;p38">
            <a:extLst>
              <a:ext uri="{FF2B5EF4-FFF2-40B4-BE49-F238E27FC236}">
                <a16:creationId xmlns:a16="http://schemas.microsoft.com/office/drawing/2014/main" id="{094821A7-DF8C-6B45-60CB-312098179E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44996" y="1285234"/>
            <a:ext cx="5862341" cy="2253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 main module will simulate playing a round of golf and will function by repeatedly calling the 2 sub-packages.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06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Google Shape;2899;p38"/>
          <p:cNvSpPr/>
          <p:nvPr/>
        </p:nvSpPr>
        <p:spPr>
          <a:xfrm>
            <a:off x="4254574" y="2071900"/>
            <a:ext cx="4016100" cy="1140600"/>
          </a:xfrm>
          <a:prstGeom prst="roundRect">
            <a:avLst>
              <a:gd name="adj" fmla="val 28358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38"/>
          <p:cNvSpPr txBox="1">
            <a:spLocks noGrp="1"/>
          </p:cNvSpPr>
          <p:nvPr>
            <p:ph type="title"/>
          </p:nvPr>
        </p:nvSpPr>
        <p:spPr>
          <a:xfrm>
            <a:off x="2749888" y="682800"/>
            <a:ext cx="5558712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</a:t>
            </a:r>
            <a:endParaRPr sz="6000" dirty="0"/>
          </a:p>
        </p:txBody>
      </p:sp>
      <p:sp>
        <p:nvSpPr>
          <p:cNvPr id="2901" name="Google Shape;2901;p38"/>
          <p:cNvSpPr txBox="1">
            <a:spLocks noGrp="1"/>
          </p:cNvSpPr>
          <p:nvPr>
            <p:ph type="subTitle" idx="1"/>
          </p:nvPr>
        </p:nvSpPr>
        <p:spPr>
          <a:xfrm>
            <a:off x="4389827" y="2179900"/>
            <a:ext cx="3793718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did the golfer bring two pairs of pants?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case he got a hole in one!</a:t>
            </a:r>
            <a:endParaRPr dirty="0"/>
          </a:p>
        </p:txBody>
      </p:sp>
      <p:grpSp>
        <p:nvGrpSpPr>
          <p:cNvPr id="2902" name="Google Shape;2902;p38"/>
          <p:cNvGrpSpPr/>
          <p:nvPr/>
        </p:nvGrpSpPr>
        <p:grpSpPr>
          <a:xfrm>
            <a:off x="2264105" y="2826176"/>
            <a:ext cx="1620576" cy="1322087"/>
            <a:chOff x="4801425" y="1545850"/>
            <a:chExt cx="934750" cy="762625"/>
          </a:xfrm>
        </p:grpSpPr>
        <p:sp>
          <p:nvSpPr>
            <p:cNvPr id="2903" name="Google Shape;2903;p38"/>
            <p:cNvSpPr/>
            <p:nvPr/>
          </p:nvSpPr>
          <p:spPr>
            <a:xfrm>
              <a:off x="4929175" y="1954625"/>
              <a:ext cx="44750" cy="36525"/>
            </a:xfrm>
            <a:custGeom>
              <a:avLst/>
              <a:gdLst/>
              <a:ahLst/>
              <a:cxnLst/>
              <a:rect l="l" t="t" r="r" b="b"/>
              <a:pathLst>
                <a:path w="1790" h="1461" extrusionOk="0">
                  <a:moveTo>
                    <a:pt x="832" y="0"/>
                  </a:moveTo>
                  <a:cubicBezTo>
                    <a:pt x="708" y="0"/>
                    <a:pt x="587" y="37"/>
                    <a:pt x="483" y="131"/>
                  </a:cubicBezTo>
                  <a:cubicBezTo>
                    <a:pt x="1" y="568"/>
                    <a:pt x="438" y="1140"/>
                    <a:pt x="690" y="1461"/>
                  </a:cubicBezTo>
                  <a:lnTo>
                    <a:pt x="1790" y="479"/>
                  </a:lnTo>
                  <a:cubicBezTo>
                    <a:pt x="1790" y="479"/>
                    <a:pt x="1283" y="0"/>
                    <a:pt x="832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5160100" y="1917150"/>
              <a:ext cx="11400" cy="10825"/>
            </a:xfrm>
            <a:custGeom>
              <a:avLst/>
              <a:gdLst/>
              <a:ahLst/>
              <a:cxnLst/>
              <a:rect l="l" t="t" r="r" b="b"/>
              <a:pathLst>
                <a:path w="456" h="433" extrusionOk="0">
                  <a:moveTo>
                    <a:pt x="114" y="0"/>
                  </a:moveTo>
                  <a:cubicBezTo>
                    <a:pt x="92" y="0"/>
                    <a:pt x="72" y="7"/>
                    <a:pt x="57" y="20"/>
                  </a:cubicBezTo>
                  <a:cubicBezTo>
                    <a:pt x="1" y="65"/>
                    <a:pt x="29" y="195"/>
                    <a:pt x="125" y="306"/>
                  </a:cubicBezTo>
                  <a:cubicBezTo>
                    <a:pt x="195" y="384"/>
                    <a:pt x="277" y="433"/>
                    <a:pt x="337" y="433"/>
                  </a:cubicBezTo>
                  <a:cubicBezTo>
                    <a:pt x="360" y="433"/>
                    <a:pt x="379" y="426"/>
                    <a:pt x="394" y="413"/>
                  </a:cubicBezTo>
                  <a:cubicBezTo>
                    <a:pt x="456" y="368"/>
                    <a:pt x="422" y="239"/>
                    <a:pt x="332" y="127"/>
                  </a:cubicBezTo>
                  <a:cubicBezTo>
                    <a:pt x="262" y="48"/>
                    <a:pt x="177" y="0"/>
                    <a:pt x="114" y="0"/>
                  </a:cubicBezTo>
                  <a:close/>
                </a:path>
              </a:pathLst>
            </a:custGeom>
            <a:solidFill>
              <a:srgbClr val="726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5111875" y="2164450"/>
              <a:ext cx="51500" cy="45150"/>
            </a:xfrm>
            <a:custGeom>
              <a:avLst/>
              <a:gdLst/>
              <a:ahLst/>
              <a:cxnLst/>
              <a:rect l="l" t="t" r="r" b="b"/>
              <a:pathLst>
                <a:path w="2060" h="1806" extrusionOk="0">
                  <a:moveTo>
                    <a:pt x="506" y="0"/>
                  </a:moveTo>
                  <a:lnTo>
                    <a:pt x="1" y="735"/>
                  </a:lnTo>
                  <a:lnTo>
                    <a:pt x="1554" y="1806"/>
                  </a:lnTo>
                  <a:lnTo>
                    <a:pt x="2059" y="1065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4918375" y="2182625"/>
              <a:ext cx="30875" cy="18175"/>
            </a:xfrm>
            <a:custGeom>
              <a:avLst/>
              <a:gdLst/>
              <a:ahLst/>
              <a:cxnLst/>
              <a:rect l="l" t="t" r="r" b="b"/>
              <a:pathLst>
                <a:path w="1235" h="727" extrusionOk="0">
                  <a:moveTo>
                    <a:pt x="151" y="1"/>
                  </a:moveTo>
                  <a:cubicBezTo>
                    <a:pt x="104" y="1"/>
                    <a:pt x="71" y="12"/>
                    <a:pt x="57" y="35"/>
                  </a:cubicBezTo>
                  <a:cubicBezTo>
                    <a:pt x="0" y="125"/>
                    <a:pt x="213" y="345"/>
                    <a:pt x="528" y="524"/>
                  </a:cubicBezTo>
                  <a:cubicBezTo>
                    <a:pt x="754" y="653"/>
                    <a:pt x="969" y="727"/>
                    <a:pt x="1090" y="727"/>
                  </a:cubicBezTo>
                  <a:cubicBezTo>
                    <a:pt x="1137" y="727"/>
                    <a:pt x="1170" y="716"/>
                    <a:pt x="1184" y="692"/>
                  </a:cubicBezTo>
                  <a:cubicBezTo>
                    <a:pt x="1235" y="602"/>
                    <a:pt x="1021" y="384"/>
                    <a:pt x="713" y="204"/>
                  </a:cubicBezTo>
                  <a:cubicBezTo>
                    <a:pt x="487" y="75"/>
                    <a:pt x="272" y="1"/>
                    <a:pt x="151" y="1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4914750" y="2190275"/>
              <a:ext cx="30700" cy="18175"/>
            </a:xfrm>
            <a:custGeom>
              <a:avLst/>
              <a:gdLst/>
              <a:ahLst/>
              <a:cxnLst/>
              <a:rect l="l" t="t" r="r" b="b"/>
              <a:pathLst>
                <a:path w="1228" h="727" extrusionOk="0">
                  <a:moveTo>
                    <a:pt x="149" y="0"/>
                  </a:moveTo>
                  <a:cubicBezTo>
                    <a:pt x="100" y="0"/>
                    <a:pt x="65" y="13"/>
                    <a:pt x="50" y="39"/>
                  </a:cubicBezTo>
                  <a:cubicBezTo>
                    <a:pt x="0" y="122"/>
                    <a:pt x="207" y="342"/>
                    <a:pt x="521" y="521"/>
                  </a:cubicBezTo>
                  <a:cubicBezTo>
                    <a:pt x="746" y="649"/>
                    <a:pt x="960" y="726"/>
                    <a:pt x="1082" y="726"/>
                  </a:cubicBezTo>
                  <a:cubicBezTo>
                    <a:pt x="1130" y="726"/>
                    <a:pt x="1164" y="715"/>
                    <a:pt x="1178" y="689"/>
                  </a:cubicBezTo>
                  <a:cubicBezTo>
                    <a:pt x="1228" y="604"/>
                    <a:pt x="1015" y="386"/>
                    <a:pt x="707" y="207"/>
                  </a:cubicBezTo>
                  <a:cubicBezTo>
                    <a:pt x="483" y="75"/>
                    <a:pt x="272" y="0"/>
                    <a:pt x="149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4909125" y="2197700"/>
              <a:ext cx="30875" cy="18200"/>
            </a:xfrm>
            <a:custGeom>
              <a:avLst/>
              <a:gdLst/>
              <a:ahLst/>
              <a:cxnLst/>
              <a:rect l="l" t="t" r="r" b="b"/>
              <a:pathLst>
                <a:path w="1235" h="728" extrusionOk="0">
                  <a:moveTo>
                    <a:pt x="150" y="0"/>
                  </a:moveTo>
                  <a:cubicBezTo>
                    <a:pt x="100" y="0"/>
                    <a:pt x="65" y="12"/>
                    <a:pt x="50" y="38"/>
                  </a:cubicBezTo>
                  <a:cubicBezTo>
                    <a:pt x="0" y="123"/>
                    <a:pt x="213" y="341"/>
                    <a:pt x="528" y="521"/>
                  </a:cubicBezTo>
                  <a:cubicBezTo>
                    <a:pt x="751" y="653"/>
                    <a:pt x="964" y="727"/>
                    <a:pt x="1086" y="727"/>
                  </a:cubicBezTo>
                  <a:cubicBezTo>
                    <a:pt x="1135" y="727"/>
                    <a:pt x="1169" y="715"/>
                    <a:pt x="1184" y="690"/>
                  </a:cubicBezTo>
                  <a:cubicBezTo>
                    <a:pt x="1235" y="605"/>
                    <a:pt x="1021" y="387"/>
                    <a:pt x="712" y="206"/>
                  </a:cubicBezTo>
                  <a:cubicBezTo>
                    <a:pt x="489" y="75"/>
                    <a:pt x="274" y="0"/>
                    <a:pt x="150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4904200" y="2244075"/>
              <a:ext cx="177425" cy="9450"/>
            </a:xfrm>
            <a:custGeom>
              <a:avLst/>
              <a:gdLst/>
              <a:ahLst/>
              <a:cxnLst/>
              <a:rect l="l" t="t" r="r" b="b"/>
              <a:pathLst>
                <a:path w="7097" h="378" extrusionOk="0">
                  <a:moveTo>
                    <a:pt x="6271" y="0"/>
                  </a:moveTo>
                  <a:lnTo>
                    <a:pt x="29" y="175"/>
                  </a:lnTo>
                  <a:lnTo>
                    <a:pt x="1" y="310"/>
                  </a:lnTo>
                  <a:lnTo>
                    <a:pt x="7096" y="377"/>
                  </a:lnTo>
                  <a:lnTo>
                    <a:pt x="6271" y="0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4903225" y="2169050"/>
              <a:ext cx="44350" cy="80400"/>
            </a:xfrm>
            <a:custGeom>
              <a:avLst/>
              <a:gdLst/>
              <a:ahLst/>
              <a:cxnLst/>
              <a:rect l="l" t="t" r="r" b="b"/>
              <a:pathLst>
                <a:path w="1774" h="3216" extrusionOk="0">
                  <a:moveTo>
                    <a:pt x="1560" y="1"/>
                  </a:moveTo>
                  <a:lnTo>
                    <a:pt x="1" y="3092"/>
                  </a:lnTo>
                  <a:lnTo>
                    <a:pt x="151" y="3215"/>
                  </a:lnTo>
                  <a:lnTo>
                    <a:pt x="1774" y="34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5071050" y="1925650"/>
              <a:ext cx="90900" cy="90875"/>
            </a:xfrm>
            <a:custGeom>
              <a:avLst/>
              <a:gdLst/>
              <a:ahLst/>
              <a:cxnLst/>
              <a:rect l="l" t="t" r="r" b="b"/>
              <a:pathLst>
                <a:path w="3636" h="3635" extrusionOk="0">
                  <a:moveTo>
                    <a:pt x="3462" y="0"/>
                  </a:moveTo>
                  <a:lnTo>
                    <a:pt x="1" y="3461"/>
                  </a:lnTo>
                  <a:lnTo>
                    <a:pt x="176" y="3635"/>
                  </a:lnTo>
                  <a:lnTo>
                    <a:pt x="3636" y="174"/>
                  </a:lnTo>
                  <a:lnTo>
                    <a:pt x="3462" y="0"/>
                  </a:lnTo>
                  <a:close/>
                </a:path>
              </a:pathLst>
            </a:custGeom>
            <a:solidFill>
              <a:srgbClr val="726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5274400" y="2049575"/>
              <a:ext cx="80075" cy="167600"/>
            </a:xfrm>
            <a:custGeom>
              <a:avLst/>
              <a:gdLst/>
              <a:ahLst/>
              <a:cxnLst/>
              <a:rect l="l" t="t" r="r" b="b"/>
              <a:pathLst>
                <a:path w="3203" h="6704" extrusionOk="0">
                  <a:moveTo>
                    <a:pt x="2367" y="1"/>
                  </a:moveTo>
                  <a:lnTo>
                    <a:pt x="0" y="6221"/>
                  </a:lnTo>
                  <a:lnTo>
                    <a:pt x="1375" y="6703"/>
                  </a:lnTo>
                  <a:lnTo>
                    <a:pt x="3203" y="477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EDD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5117775" y="2198100"/>
              <a:ext cx="179500" cy="24125"/>
            </a:xfrm>
            <a:custGeom>
              <a:avLst/>
              <a:gdLst/>
              <a:ahLst/>
              <a:cxnLst/>
              <a:rect l="l" t="t" r="r" b="b"/>
              <a:pathLst>
                <a:path w="7180" h="965" extrusionOk="0">
                  <a:moveTo>
                    <a:pt x="0" y="0"/>
                  </a:moveTo>
                  <a:lnTo>
                    <a:pt x="0" y="964"/>
                  </a:lnTo>
                  <a:lnTo>
                    <a:pt x="7179" y="964"/>
                  </a:lnTo>
                  <a:lnTo>
                    <a:pt x="7179" y="0"/>
                  </a:lnTo>
                  <a:close/>
                </a:path>
              </a:pathLst>
            </a:custGeom>
            <a:solidFill>
              <a:srgbClr val="EDD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8"/>
            <p:cNvSpPr/>
            <p:nvPr/>
          </p:nvSpPr>
          <p:spPr>
            <a:xfrm>
              <a:off x="4983150" y="2237900"/>
              <a:ext cx="706625" cy="18400"/>
            </a:xfrm>
            <a:custGeom>
              <a:avLst/>
              <a:gdLst/>
              <a:ahLst/>
              <a:cxnLst/>
              <a:rect l="l" t="t" r="r" b="b"/>
              <a:pathLst>
                <a:path w="28265" h="736" extrusionOk="0">
                  <a:moveTo>
                    <a:pt x="1" y="1"/>
                  </a:moveTo>
                  <a:lnTo>
                    <a:pt x="410" y="736"/>
                  </a:lnTo>
                  <a:lnTo>
                    <a:pt x="28265" y="736"/>
                  </a:lnTo>
                  <a:lnTo>
                    <a:pt x="28265" y="1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8"/>
            <p:cNvSpPr/>
            <p:nvPr/>
          </p:nvSpPr>
          <p:spPr>
            <a:xfrm>
              <a:off x="5647950" y="2018050"/>
              <a:ext cx="11550" cy="39575"/>
            </a:xfrm>
            <a:custGeom>
              <a:avLst/>
              <a:gdLst/>
              <a:ahLst/>
              <a:cxnLst/>
              <a:rect l="l" t="t" r="r" b="b"/>
              <a:pathLst>
                <a:path w="462" h="1583" extrusionOk="0">
                  <a:moveTo>
                    <a:pt x="1" y="1"/>
                  </a:moveTo>
                  <a:lnTo>
                    <a:pt x="1" y="1582"/>
                  </a:lnTo>
                  <a:lnTo>
                    <a:pt x="461" y="1582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472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8"/>
            <p:cNvSpPr/>
            <p:nvPr/>
          </p:nvSpPr>
          <p:spPr>
            <a:xfrm>
              <a:off x="5530175" y="2018050"/>
              <a:ext cx="11525" cy="39575"/>
            </a:xfrm>
            <a:custGeom>
              <a:avLst/>
              <a:gdLst/>
              <a:ahLst/>
              <a:cxnLst/>
              <a:rect l="l" t="t" r="r" b="b"/>
              <a:pathLst>
                <a:path w="461" h="1583" extrusionOk="0">
                  <a:moveTo>
                    <a:pt x="0" y="1"/>
                  </a:moveTo>
                  <a:lnTo>
                    <a:pt x="0" y="1582"/>
                  </a:lnTo>
                  <a:lnTo>
                    <a:pt x="461" y="1582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472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8"/>
            <p:cNvSpPr/>
            <p:nvPr/>
          </p:nvSpPr>
          <p:spPr>
            <a:xfrm>
              <a:off x="5351800" y="2018050"/>
              <a:ext cx="11525" cy="39575"/>
            </a:xfrm>
            <a:custGeom>
              <a:avLst/>
              <a:gdLst/>
              <a:ahLst/>
              <a:cxnLst/>
              <a:rect l="l" t="t" r="r" b="b"/>
              <a:pathLst>
                <a:path w="461" h="1583" extrusionOk="0">
                  <a:moveTo>
                    <a:pt x="1" y="1"/>
                  </a:moveTo>
                  <a:lnTo>
                    <a:pt x="1" y="1582"/>
                  </a:lnTo>
                  <a:lnTo>
                    <a:pt x="461" y="1582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472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8"/>
            <p:cNvSpPr/>
            <p:nvPr/>
          </p:nvSpPr>
          <p:spPr>
            <a:xfrm>
              <a:off x="5451525" y="2018050"/>
              <a:ext cx="11625" cy="39575"/>
            </a:xfrm>
            <a:custGeom>
              <a:avLst/>
              <a:gdLst/>
              <a:ahLst/>
              <a:cxnLst/>
              <a:rect l="l" t="t" r="r" b="b"/>
              <a:pathLst>
                <a:path w="465" h="1583" extrusionOk="0">
                  <a:moveTo>
                    <a:pt x="0" y="1"/>
                  </a:moveTo>
                  <a:lnTo>
                    <a:pt x="0" y="1582"/>
                  </a:lnTo>
                  <a:lnTo>
                    <a:pt x="465" y="1582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472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8"/>
            <p:cNvSpPr/>
            <p:nvPr/>
          </p:nvSpPr>
          <p:spPr>
            <a:xfrm>
              <a:off x="5332725" y="2049725"/>
              <a:ext cx="346125" cy="19800"/>
            </a:xfrm>
            <a:custGeom>
              <a:avLst/>
              <a:gdLst/>
              <a:ahLst/>
              <a:cxnLst/>
              <a:rect l="l" t="t" r="r" b="b"/>
              <a:pathLst>
                <a:path w="13845" h="792" extrusionOk="0">
                  <a:moveTo>
                    <a:pt x="0" y="0"/>
                  </a:moveTo>
                  <a:lnTo>
                    <a:pt x="0" y="792"/>
                  </a:lnTo>
                  <a:lnTo>
                    <a:pt x="13844" y="792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472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8"/>
            <p:cNvSpPr/>
            <p:nvPr/>
          </p:nvSpPr>
          <p:spPr>
            <a:xfrm>
              <a:off x="4801425" y="1936000"/>
              <a:ext cx="347225" cy="313975"/>
            </a:xfrm>
            <a:custGeom>
              <a:avLst/>
              <a:gdLst/>
              <a:ahLst/>
              <a:cxnLst/>
              <a:rect l="l" t="t" r="r" b="b"/>
              <a:pathLst>
                <a:path w="13889" h="12559" extrusionOk="0">
                  <a:moveTo>
                    <a:pt x="7663" y="1"/>
                  </a:moveTo>
                  <a:lnTo>
                    <a:pt x="1" y="7169"/>
                  </a:lnTo>
                  <a:lnTo>
                    <a:pt x="539" y="8403"/>
                  </a:lnTo>
                  <a:cubicBezTo>
                    <a:pt x="657" y="8395"/>
                    <a:pt x="774" y="8391"/>
                    <a:pt x="891" y="8391"/>
                  </a:cubicBezTo>
                  <a:cubicBezTo>
                    <a:pt x="3483" y="8391"/>
                    <a:pt x="5924" y="10429"/>
                    <a:pt x="6916" y="12559"/>
                  </a:cubicBezTo>
                  <a:lnTo>
                    <a:pt x="13889" y="12559"/>
                  </a:lnTo>
                  <a:lnTo>
                    <a:pt x="11022" y="1039"/>
                  </a:lnTo>
                  <a:lnTo>
                    <a:pt x="7663" y="1"/>
                  </a:ln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8"/>
            <p:cNvSpPr/>
            <p:nvPr/>
          </p:nvSpPr>
          <p:spPr>
            <a:xfrm>
              <a:off x="4802275" y="1936000"/>
              <a:ext cx="312725" cy="178400"/>
            </a:xfrm>
            <a:custGeom>
              <a:avLst/>
              <a:gdLst/>
              <a:ahLst/>
              <a:cxnLst/>
              <a:rect l="l" t="t" r="r" b="b"/>
              <a:pathLst>
                <a:path w="12509" h="7136" extrusionOk="0">
                  <a:moveTo>
                    <a:pt x="7629" y="1"/>
                  </a:moveTo>
                  <a:lnTo>
                    <a:pt x="0" y="7135"/>
                  </a:lnTo>
                  <a:lnTo>
                    <a:pt x="12509" y="7135"/>
                  </a:lnTo>
                  <a:lnTo>
                    <a:pt x="10988" y="1039"/>
                  </a:lnTo>
                  <a:lnTo>
                    <a:pt x="7629" y="1"/>
                  </a:ln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8"/>
            <p:cNvSpPr/>
            <p:nvPr/>
          </p:nvSpPr>
          <p:spPr>
            <a:xfrm>
              <a:off x="4842075" y="1949775"/>
              <a:ext cx="163950" cy="164350"/>
            </a:xfrm>
            <a:custGeom>
              <a:avLst/>
              <a:gdLst/>
              <a:ahLst/>
              <a:cxnLst/>
              <a:rect l="l" t="t" r="r" b="b"/>
              <a:pathLst>
                <a:path w="6558" h="6574" extrusionOk="0">
                  <a:moveTo>
                    <a:pt x="6345" y="0"/>
                  </a:moveTo>
                  <a:lnTo>
                    <a:pt x="1" y="6574"/>
                  </a:lnTo>
                  <a:lnTo>
                    <a:pt x="125" y="6574"/>
                  </a:lnTo>
                  <a:lnTo>
                    <a:pt x="6558" y="117"/>
                  </a:lnTo>
                  <a:lnTo>
                    <a:pt x="6345" y="0"/>
                  </a:ln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8"/>
            <p:cNvSpPr/>
            <p:nvPr/>
          </p:nvSpPr>
          <p:spPr>
            <a:xfrm>
              <a:off x="5282100" y="2060825"/>
              <a:ext cx="419025" cy="160725"/>
            </a:xfrm>
            <a:custGeom>
              <a:avLst/>
              <a:gdLst/>
              <a:ahLst/>
              <a:cxnLst/>
              <a:rect l="l" t="t" r="r" b="b"/>
              <a:pathLst>
                <a:path w="16761" h="6429" extrusionOk="0">
                  <a:moveTo>
                    <a:pt x="2043" y="1"/>
                  </a:moveTo>
                  <a:lnTo>
                    <a:pt x="1" y="6327"/>
                  </a:lnTo>
                  <a:lnTo>
                    <a:pt x="16760" y="6428"/>
                  </a:lnTo>
                  <a:lnTo>
                    <a:pt x="16553" y="1094"/>
                  </a:lnTo>
                  <a:cubicBezTo>
                    <a:pt x="16530" y="482"/>
                    <a:pt x="16032" y="1"/>
                    <a:pt x="15414" y="1"/>
                  </a:cubicBez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8"/>
            <p:cNvSpPr/>
            <p:nvPr/>
          </p:nvSpPr>
          <p:spPr>
            <a:xfrm>
              <a:off x="5315900" y="2060825"/>
              <a:ext cx="381000" cy="53575"/>
            </a:xfrm>
            <a:custGeom>
              <a:avLst/>
              <a:gdLst/>
              <a:ahLst/>
              <a:cxnLst/>
              <a:rect l="l" t="t" r="r" b="b"/>
              <a:pathLst>
                <a:path w="15240" h="2143" extrusionOk="0">
                  <a:moveTo>
                    <a:pt x="691" y="1"/>
                  </a:moveTo>
                  <a:lnTo>
                    <a:pt x="0" y="2142"/>
                  </a:lnTo>
                  <a:lnTo>
                    <a:pt x="15240" y="2142"/>
                  </a:lnTo>
                  <a:lnTo>
                    <a:pt x="15201" y="1094"/>
                  </a:lnTo>
                  <a:cubicBezTo>
                    <a:pt x="15178" y="482"/>
                    <a:pt x="14680" y="1"/>
                    <a:pt x="1406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8"/>
            <p:cNvSpPr/>
            <p:nvPr/>
          </p:nvSpPr>
          <p:spPr>
            <a:xfrm>
              <a:off x="5301900" y="1814300"/>
              <a:ext cx="182725" cy="224950"/>
            </a:xfrm>
            <a:custGeom>
              <a:avLst/>
              <a:gdLst/>
              <a:ahLst/>
              <a:cxnLst/>
              <a:rect l="l" t="t" r="r" b="b"/>
              <a:pathLst>
                <a:path w="7309" h="8998" extrusionOk="0">
                  <a:moveTo>
                    <a:pt x="7029" y="1"/>
                  </a:moveTo>
                  <a:cubicBezTo>
                    <a:pt x="4714" y="1"/>
                    <a:pt x="4942" y="6476"/>
                    <a:pt x="4947" y="6658"/>
                  </a:cubicBezTo>
                  <a:cubicBezTo>
                    <a:pt x="4947" y="6771"/>
                    <a:pt x="4902" y="6877"/>
                    <a:pt x="4823" y="6955"/>
                  </a:cubicBezTo>
                  <a:cubicBezTo>
                    <a:pt x="4745" y="7028"/>
                    <a:pt x="4639" y="7074"/>
                    <a:pt x="4531" y="7074"/>
                  </a:cubicBezTo>
                  <a:lnTo>
                    <a:pt x="1212" y="7074"/>
                  </a:lnTo>
                  <a:cubicBezTo>
                    <a:pt x="544" y="7074"/>
                    <a:pt x="0" y="7421"/>
                    <a:pt x="0" y="7848"/>
                  </a:cubicBezTo>
                  <a:lnTo>
                    <a:pt x="0" y="8464"/>
                  </a:lnTo>
                  <a:cubicBezTo>
                    <a:pt x="0" y="8756"/>
                    <a:pt x="241" y="8997"/>
                    <a:pt x="539" y="8997"/>
                  </a:cubicBezTo>
                  <a:lnTo>
                    <a:pt x="6602" y="8997"/>
                  </a:lnTo>
                  <a:cubicBezTo>
                    <a:pt x="6944" y="8997"/>
                    <a:pt x="7218" y="8723"/>
                    <a:pt x="7218" y="8386"/>
                  </a:cubicBezTo>
                  <a:lnTo>
                    <a:pt x="7218" y="7185"/>
                  </a:lnTo>
                  <a:lnTo>
                    <a:pt x="7218" y="7074"/>
                  </a:lnTo>
                  <a:lnTo>
                    <a:pt x="7218" y="6681"/>
                  </a:lnTo>
                  <a:cubicBezTo>
                    <a:pt x="7050" y="5744"/>
                    <a:pt x="7308" y="17"/>
                    <a:pt x="7151" y="6"/>
                  </a:cubicBezTo>
                  <a:cubicBezTo>
                    <a:pt x="7110" y="3"/>
                    <a:pt x="7069" y="1"/>
                    <a:pt x="7029" y="1"/>
                  </a:cubicBezTo>
                  <a:close/>
                </a:path>
              </a:pathLst>
            </a:custGeom>
            <a:solidFill>
              <a:srgbClr val="E0C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8"/>
            <p:cNvSpPr/>
            <p:nvPr/>
          </p:nvSpPr>
          <p:spPr>
            <a:xfrm>
              <a:off x="5301900" y="1813975"/>
              <a:ext cx="180475" cy="225275"/>
            </a:xfrm>
            <a:custGeom>
              <a:avLst/>
              <a:gdLst/>
              <a:ahLst/>
              <a:cxnLst/>
              <a:rect l="l" t="t" r="r" b="b"/>
              <a:pathLst>
                <a:path w="7219" h="9011" extrusionOk="0">
                  <a:moveTo>
                    <a:pt x="7143" y="1"/>
                  </a:moveTo>
                  <a:cubicBezTo>
                    <a:pt x="7136" y="1"/>
                    <a:pt x="7130" y="3"/>
                    <a:pt x="7123" y="7"/>
                  </a:cubicBezTo>
                  <a:cubicBezTo>
                    <a:pt x="5789" y="754"/>
                    <a:pt x="5698" y="5549"/>
                    <a:pt x="5721" y="7115"/>
                  </a:cubicBezTo>
                  <a:cubicBezTo>
                    <a:pt x="5721" y="7452"/>
                    <a:pt x="5447" y="7726"/>
                    <a:pt x="5103" y="7726"/>
                  </a:cubicBezTo>
                  <a:cubicBezTo>
                    <a:pt x="3943" y="7726"/>
                    <a:pt x="2936" y="7681"/>
                    <a:pt x="2131" y="7681"/>
                  </a:cubicBezTo>
                  <a:cubicBezTo>
                    <a:pt x="784" y="7681"/>
                    <a:pt x="0" y="7807"/>
                    <a:pt x="0" y="8477"/>
                  </a:cubicBezTo>
                  <a:cubicBezTo>
                    <a:pt x="0" y="8769"/>
                    <a:pt x="241" y="9010"/>
                    <a:pt x="539" y="9010"/>
                  </a:cubicBezTo>
                  <a:lnTo>
                    <a:pt x="6602" y="9010"/>
                  </a:lnTo>
                  <a:cubicBezTo>
                    <a:pt x="6944" y="9010"/>
                    <a:pt x="7218" y="8736"/>
                    <a:pt x="7218" y="8399"/>
                  </a:cubicBezTo>
                  <a:lnTo>
                    <a:pt x="7218" y="7198"/>
                  </a:lnTo>
                  <a:lnTo>
                    <a:pt x="7218" y="7087"/>
                  </a:lnTo>
                  <a:lnTo>
                    <a:pt x="7218" y="188"/>
                  </a:lnTo>
                  <a:cubicBezTo>
                    <a:pt x="7218" y="123"/>
                    <a:pt x="7192" y="1"/>
                    <a:pt x="7143" y="1"/>
                  </a:cubicBezTo>
                  <a:close/>
                </a:path>
              </a:pathLst>
            </a:custGeom>
            <a:solidFill>
              <a:srgbClr val="C9A7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8"/>
            <p:cNvSpPr/>
            <p:nvPr/>
          </p:nvSpPr>
          <p:spPr>
            <a:xfrm>
              <a:off x="5542375" y="1565675"/>
              <a:ext cx="62300" cy="272900"/>
            </a:xfrm>
            <a:custGeom>
              <a:avLst/>
              <a:gdLst/>
              <a:ahLst/>
              <a:cxnLst/>
              <a:rect l="l" t="t" r="r" b="b"/>
              <a:pathLst>
                <a:path w="2492" h="10916" extrusionOk="0">
                  <a:moveTo>
                    <a:pt x="2295" y="1"/>
                  </a:moveTo>
                  <a:lnTo>
                    <a:pt x="1" y="10843"/>
                  </a:lnTo>
                  <a:lnTo>
                    <a:pt x="337" y="10915"/>
                  </a:lnTo>
                  <a:lnTo>
                    <a:pt x="2491" y="73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rgbClr val="776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8"/>
            <p:cNvSpPr/>
            <p:nvPr/>
          </p:nvSpPr>
          <p:spPr>
            <a:xfrm>
              <a:off x="4928600" y="1568650"/>
              <a:ext cx="118525" cy="402575"/>
            </a:xfrm>
            <a:custGeom>
              <a:avLst/>
              <a:gdLst/>
              <a:ahLst/>
              <a:cxnLst/>
              <a:rect l="l" t="t" r="r" b="b"/>
              <a:pathLst>
                <a:path w="4741" h="16103" extrusionOk="0">
                  <a:moveTo>
                    <a:pt x="4567" y="0"/>
                  </a:moveTo>
                  <a:lnTo>
                    <a:pt x="63" y="14734"/>
                  </a:lnTo>
                  <a:cubicBezTo>
                    <a:pt x="1" y="14953"/>
                    <a:pt x="24" y="15189"/>
                    <a:pt x="135" y="15385"/>
                  </a:cubicBezTo>
                  <a:cubicBezTo>
                    <a:pt x="275" y="15642"/>
                    <a:pt x="449" y="15957"/>
                    <a:pt x="461" y="15974"/>
                  </a:cubicBezTo>
                  <a:cubicBezTo>
                    <a:pt x="495" y="16035"/>
                    <a:pt x="562" y="16087"/>
                    <a:pt x="635" y="16097"/>
                  </a:cubicBezTo>
                  <a:cubicBezTo>
                    <a:pt x="651" y="16101"/>
                    <a:pt x="667" y="16103"/>
                    <a:pt x="683" y="16103"/>
                  </a:cubicBezTo>
                  <a:cubicBezTo>
                    <a:pt x="739" y="16103"/>
                    <a:pt x="794" y="16082"/>
                    <a:pt x="842" y="16046"/>
                  </a:cubicBezTo>
                  <a:lnTo>
                    <a:pt x="932" y="15974"/>
                  </a:lnTo>
                  <a:cubicBezTo>
                    <a:pt x="987" y="15929"/>
                    <a:pt x="1021" y="15862"/>
                    <a:pt x="1028" y="15784"/>
                  </a:cubicBezTo>
                  <a:cubicBezTo>
                    <a:pt x="1033" y="15710"/>
                    <a:pt x="1005" y="15642"/>
                    <a:pt x="954" y="15587"/>
                  </a:cubicBezTo>
                  <a:lnTo>
                    <a:pt x="658" y="15290"/>
                  </a:lnTo>
                  <a:cubicBezTo>
                    <a:pt x="466" y="15104"/>
                    <a:pt x="399" y="14829"/>
                    <a:pt x="472" y="14572"/>
                  </a:cubicBezTo>
                  <a:lnTo>
                    <a:pt x="4740" y="117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776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8"/>
            <p:cNvSpPr/>
            <p:nvPr/>
          </p:nvSpPr>
          <p:spPr>
            <a:xfrm>
              <a:off x="4928600" y="1669600"/>
              <a:ext cx="88650" cy="301625"/>
            </a:xfrm>
            <a:custGeom>
              <a:avLst/>
              <a:gdLst/>
              <a:ahLst/>
              <a:cxnLst/>
              <a:rect l="l" t="t" r="r" b="b"/>
              <a:pathLst>
                <a:path w="3546" h="12065" extrusionOk="0">
                  <a:moveTo>
                    <a:pt x="3332" y="1"/>
                  </a:moveTo>
                  <a:lnTo>
                    <a:pt x="63" y="10696"/>
                  </a:lnTo>
                  <a:cubicBezTo>
                    <a:pt x="1" y="10915"/>
                    <a:pt x="24" y="11151"/>
                    <a:pt x="135" y="11347"/>
                  </a:cubicBezTo>
                  <a:cubicBezTo>
                    <a:pt x="275" y="11604"/>
                    <a:pt x="449" y="11919"/>
                    <a:pt x="461" y="11936"/>
                  </a:cubicBezTo>
                  <a:cubicBezTo>
                    <a:pt x="495" y="11997"/>
                    <a:pt x="562" y="12049"/>
                    <a:pt x="635" y="12059"/>
                  </a:cubicBezTo>
                  <a:cubicBezTo>
                    <a:pt x="651" y="12063"/>
                    <a:pt x="667" y="12065"/>
                    <a:pt x="683" y="12065"/>
                  </a:cubicBezTo>
                  <a:cubicBezTo>
                    <a:pt x="739" y="12065"/>
                    <a:pt x="794" y="12044"/>
                    <a:pt x="842" y="12008"/>
                  </a:cubicBezTo>
                  <a:lnTo>
                    <a:pt x="932" y="11936"/>
                  </a:lnTo>
                  <a:cubicBezTo>
                    <a:pt x="987" y="11891"/>
                    <a:pt x="1021" y="11824"/>
                    <a:pt x="1028" y="11746"/>
                  </a:cubicBezTo>
                  <a:cubicBezTo>
                    <a:pt x="1033" y="11672"/>
                    <a:pt x="1005" y="11604"/>
                    <a:pt x="954" y="11549"/>
                  </a:cubicBezTo>
                  <a:lnTo>
                    <a:pt x="658" y="11252"/>
                  </a:lnTo>
                  <a:cubicBezTo>
                    <a:pt x="466" y="11066"/>
                    <a:pt x="399" y="10791"/>
                    <a:pt x="472" y="10534"/>
                  </a:cubicBezTo>
                  <a:lnTo>
                    <a:pt x="3545" y="123"/>
                  </a:lnTo>
                  <a:cubicBezTo>
                    <a:pt x="3472" y="84"/>
                    <a:pt x="3400" y="45"/>
                    <a:pt x="3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8"/>
            <p:cNvSpPr/>
            <p:nvPr/>
          </p:nvSpPr>
          <p:spPr>
            <a:xfrm>
              <a:off x="5506200" y="1830200"/>
              <a:ext cx="229975" cy="206075"/>
            </a:xfrm>
            <a:custGeom>
              <a:avLst/>
              <a:gdLst/>
              <a:ahLst/>
              <a:cxnLst/>
              <a:rect l="l" t="t" r="r" b="b"/>
              <a:pathLst>
                <a:path w="9199" h="8243" extrusionOk="0">
                  <a:moveTo>
                    <a:pt x="708" y="0"/>
                  </a:moveTo>
                  <a:cubicBezTo>
                    <a:pt x="543" y="0"/>
                    <a:pt x="380" y="57"/>
                    <a:pt x="252" y="166"/>
                  </a:cubicBezTo>
                  <a:cubicBezTo>
                    <a:pt x="95" y="307"/>
                    <a:pt x="1" y="503"/>
                    <a:pt x="1" y="711"/>
                  </a:cubicBezTo>
                  <a:lnTo>
                    <a:pt x="1" y="7577"/>
                  </a:lnTo>
                  <a:cubicBezTo>
                    <a:pt x="1" y="7947"/>
                    <a:pt x="304" y="8243"/>
                    <a:pt x="667" y="8243"/>
                  </a:cubicBezTo>
                  <a:lnTo>
                    <a:pt x="6921" y="8243"/>
                  </a:lnTo>
                  <a:cubicBezTo>
                    <a:pt x="7275" y="8243"/>
                    <a:pt x="7578" y="8014"/>
                    <a:pt x="7667" y="7671"/>
                  </a:cubicBezTo>
                  <a:lnTo>
                    <a:pt x="9154" y="2051"/>
                  </a:lnTo>
                  <a:cubicBezTo>
                    <a:pt x="9199" y="1882"/>
                    <a:pt x="9171" y="1703"/>
                    <a:pt x="9075" y="1558"/>
                  </a:cubicBezTo>
                  <a:cubicBezTo>
                    <a:pt x="8979" y="1406"/>
                    <a:pt x="8829" y="1310"/>
                    <a:pt x="8655" y="1283"/>
                  </a:cubicBezTo>
                  <a:lnTo>
                    <a:pt x="825" y="10"/>
                  </a:lnTo>
                  <a:cubicBezTo>
                    <a:pt x="786" y="3"/>
                    <a:pt x="747" y="0"/>
                    <a:pt x="708" y="0"/>
                  </a:cubicBezTo>
                  <a:close/>
                </a:path>
              </a:pathLst>
            </a:custGeom>
            <a:solidFill>
              <a:srgbClr val="E5D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8"/>
            <p:cNvSpPr/>
            <p:nvPr/>
          </p:nvSpPr>
          <p:spPr>
            <a:xfrm>
              <a:off x="4952875" y="1568200"/>
              <a:ext cx="711900" cy="12300"/>
            </a:xfrm>
            <a:custGeom>
              <a:avLst/>
              <a:gdLst/>
              <a:ahLst/>
              <a:cxnLst/>
              <a:rect l="l" t="t" r="r" b="b"/>
              <a:pathLst>
                <a:path w="28476" h="492" extrusionOk="0">
                  <a:moveTo>
                    <a:pt x="0" y="1"/>
                  </a:moveTo>
                  <a:cubicBezTo>
                    <a:pt x="438" y="388"/>
                    <a:pt x="11841" y="483"/>
                    <a:pt x="12833" y="489"/>
                  </a:cubicBezTo>
                  <a:cubicBezTo>
                    <a:pt x="12962" y="491"/>
                    <a:pt x="13135" y="491"/>
                    <a:pt x="13347" y="491"/>
                  </a:cubicBezTo>
                  <a:cubicBezTo>
                    <a:pt x="16542" y="491"/>
                    <a:pt x="28475" y="338"/>
                    <a:pt x="28191" y="1"/>
                  </a:cubicBezTo>
                  <a:close/>
                </a:path>
              </a:pathLst>
            </a:custGeom>
            <a:solidFill>
              <a:srgbClr val="E5D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8"/>
            <p:cNvSpPr/>
            <p:nvPr/>
          </p:nvSpPr>
          <p:spPr>
            <a:xfrm>
              <a:off x="4927050" y="1545850"/>
              <a:ext cx="764100" cy="26450"/>
            </a:xfrm>
            <a:custGeom>
              <a:avLst/>
              <a:gdLst/>
              <a:ahLst/>
              <a:cxnLst/>
              <a:rect l="l" t="t" r="r" b="b"/>
              <a:pathLst>
                <a:path w="30564" h="1058" extrusionOk="0">
                  <a:moveTo>
                    <a:pt x="14250" y="0"/>
                  </a:moveTo>
                  <a:cubicBezTo>
                    <a:pt x="14059" y="0"/>
                    <a:pt x="13899" y="1"/>
                    <a:pt x="13777" y="4"/>
                  </a:cubicBezTo>
                  <a:cubicBezTo>
                    <a:pt x="12711" y="20"/>
                    <a:pt x="472" y="227"/>
                    <a:pt x="1" y="1058"/>
                  </a:cubicBezTo>
                  <a:lnTo>
                    <a:pt x="30255" y="1058"/>
                  </a:lnTo>
                  <a:cubicBezTo>
                    <a:pt x="30563" y="331"/>
                    <a:pt x="17558" y="0"/>
                    <a:pt x="1425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8"/>
            <p:cNvSpPr/>
            <p:nvPr/>
          </p:nvSpPr>
          <p:spPr>
            <a:xfrm>
              <a:off x="5437625" y="1549000"/>
              <a:ext cx="250750" cy="23300"/>
            </a:xfrm>
            <a:custGeom>
              <a:avLst/>
              <a:gdLst/>
              <a:ahLst/>
              <a:cxnLst/>
              <a:rect l="l" t="t" r="r" b="b"/>
              <a:pathLst>
                <a:path w="10030" h="932" extrusionOk="0">
                  <a:moveTo>
                    <a:pt x="0" y="0"/>
                  </a:moveTo>
                  <a:lnTo>
                    <a:pt x="0" y="0"/>
                  </a:lnTo>
                  <a:cubicBezTo>
                    <a:pt x="393" y="236"/>
                    <a:pt x="606" y="483"/>
                    <a:pt x="606" y="740"/>
                  </a:cubicBezTo>
                  <a:cubicBezTo>
                    <a:pt x="606" y="802"/>
                    <a:pt x="590" y="870"/>
                    <a:pt x="567" y="932"/>
                  </a:cubicBezTo>
                  <a:lnTo>
                    <a:pt x="9832" y="932"/>
                  </a:lnTo>
                  <a:cubicBezTo>
                    <a:pt x="10029" y="460"/>
                    <a:pt x="4701" y="158"/>
                    <a:pt x="0" y="0"/>
                  </a:cubicBez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8"/>
            <p:cNvSpPr/>
            <p:nvPr/>
          </p:nvSpPr>
          <p:spPr>
            <a:xfrm>
              <a:off x="4981350" y="1936000"/>
              <a:ext cx="167300" cy="313975"/>
            </a:xfrm>
            <a:custGeom>
              <a:avLst/>
              <a:gdLst/>
              <a:ahLst/>
              <a:cxnLst/>
              <a:rect l="l" t="t" r="r" b="b"/>
              <a:pathLst>
                <a:path w="6692" h="12559" extrusionOk="0">
                  <a:moveTo>
                    <a:pt x="466" y="1"/>
                  </a:moveTo>
                  <a:lnTo>
                    <a:pt x="0" y="433"/>
                  </a:lnTo>
                  <a:lnTo>
                    <a:pt x="2916" y="1336"/>
                  </a:lnTo>
                  <a:lnTo>
                    <a:pt x="6467" y="12559"/>
                  </a:lnTo>
                  <a:lnTo>
                    <a:pt x="6692" y="12559"/>
                  </a:lnTo>
                  <a:lnTo>
                    <a:pt x="3825" y="1039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EDD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8"/>
            <p:cNvSpPr/>
            <p:nvPr/>
          </p:nvSpPr>
          <p:spPr>
            <a:xfrm>
              <a:off x="4955975" y="2207350"/>
              <a:ext cx="756225" cy="42625"/>
            </a:xfrm>
            <a:custGeom>
              <a:avLst/>
              <a:gdLst/>
              <a:ahLst/>
              <a:cxnLst/>
              <a:rect l="l" t="t" r="r" b="b"/>
              <a:pathLst>
                <a:path w="30249" h="1705" extrusionOk="0">
                  <a:moveTo>
                    <a:pt x="0" y="1"/>
                  </a:moveTo>
                  <a:lnTo>
                    <a:pt x="796" y="1705"/>
                  </a:lnTo>
                  <a:lnTo>
                    <a:pt x="30248" y="1705"/>
                  </a:lnTo>
                  <a:lnTo>
                    <a:pt x="30248" y="1"/>
                  </a:ln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8"/>
            <p:cNvSpPr/>
            <p:nvPr/>
          </p:nvSpPr>
          <p:spPr>
            <a:xfrm>
              <a:off x="4955975" y="2219275"/>
              <a:ext cx="756225" cy="30700"/>
            </a:xfrm>
            <a:custGeom>
              <a:avLst/>
              <a:gdLst/>
              <a:ahLst/>
              <a:cxnLst/>
              <a:rect l="l" t="t" r="r" b="b"/>
              <a:pathLst>
                <a:path w="30249" h="1228" extrusionOk="0">
                  <a:moveTo>
                    <a:pt x="0" y="0"/>
                  </a:moveTo>
                  <a:lnTo>
                    <a:pt x="796" y="1228"/>
                  </a:lnTo>
                  <a:lnTo>
                    <a:pt x="30248" y="1228"/>
                  </a:lnTo>
                  <a:lnTo>
                    <a:pt x="30248" y="0"/>
                  </a:lnTo>
                  <a:close/>
                </a:path>
              </a:pathLst>
            </a:custGeom>
            <a:solidFill>
              <a:srgbClr val="E5D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8"/>
            <p:cNvSpPr/>
            <p:nvPr/>
          </p:nvSpPr>
          <p:spPr>
            <a:xfrm>
              <a:off x="5467925" y="2203150"/>
              <a:ext cx="92700" cy="49350"/>
            </a:xfrm>
            <a:custGeom>
              <a:avLst/>
              <a:gdLst/>
              <a:ahLst/>
              <a:cxnLst/>
              <a:rect l="l" t="t" r="r" b="b"/>
              <a:pathLst>
                <a:path w="3708" h="1974" extrusionOk="0">
                  <a:moveTo>
                    <a:pt x="1487" y="0"/>
                  </a:moveTo>
                  <a:cubicBezTo>
                    <a:pt x="738" y="0"/>
                    <a:pt x="0" y="551"/>
                    <a:pt x="111" y="1974"/>
                  </a:cubicBezTo>
                  <a:lnTo>
                    <a:pt x="3707" y="1974"/>
                  </a:lnTo>
                  <a:cubicBezTo>
                    <a:pt x="3259" y="392"/>
                    <a:pt x="2361" y="0"/>
                    <a:pt x="1498" y="0"/>
                  </a:cubicBezTo>
                  <a:cubicBezTo>
                    <a:pt x="1494" y="0"/>
                    <a:pt x="1491" y="0"/>
                    <a:pt x="1487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8"/>
            <p:cNvSpPr/>
            <p:nvPr/>
          </p:nvSpPr>
          <p:spPr>
            <a:xfrm>
              <a:off x="5674300" y="2153650"/>
              <a:ext cx="37625" cy="57375"/>
            </a:xfrm>
            <a:custGeom>
              <a:avLst/>
              <a:gdLst/>
              <a:ahLst/>
              <a:cxnLst/>
              <a:rect l="l" t="t" r="r" b="b"/>
              <a:pathLst>
                <a:path w="1505" h="2295" extrusionOk="0">
                  <a:moveTo>
                    <a:pt x="1" y="0"/>
                  </a:moveTo>
                  <a:lnTo>
                    <a:pt x="1" y="2294"/>
                  </a:lnTo>
                  <a:lnTo>
                    <a:pt x="1504" y="2294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5445625" y="2000925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8" y="0"/>
                  </a:moveTo>
                  <a:cubicBezTo>
                    <a:pt x="219" y="0"/>
                    <a:pt x="1" y="220"/>
                    <a:pt x="1" y="489"/>
                  </a:cubicBezTo>
                  <a:cubicBezTo>
                    <a:pt x="1" y="758"/>
                    <a:pt x="219" y="976"/>
                    <a:pt x="488" y="976"/>
                  </a:cubicBezTo>
                  <a:cubicBezTo>
                    <a:pt x="757" y="976"/>
                    <a:pt x="977" y="758"/>
                    <a:pt x="977" y="489"/>
                  </a:cubicBezTo>
                  <a:cubicBezTo>
                    <a:pt x="977" y="220"/>
                    <a:pt x="757" y="0"/>
                    <a:pt x="488" y="0"/>
                  </a:cubicBez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865950" y="2229700"/>
              <a:ext cx="69150" cy="78775"/>
            </a:xfrm>
            <a:custGeom>
              <a:avLst/>
              <a:gdLst/>
              <a:ahLst/>
              <a:cxnLst/>
              <a:rect l="l" t="t" r="r" b="b"/>
              <a:pathLst>
                <a:path w="2766" h="3151" extrusionOk="0">
                  <a:moveTo>
                    <a:pt x="1080" y="0"/>
                  </a:moveTo>
                  <a:cubicBezTo>
                    <a:pt x="979" y="0"/>
                    <a:pt x="880" y="18"/>
                    <a:pt x="785" y="54"/>
                  </a:cubicBezTo>
                  <a:cubicBezTo>
                    <a:pt x="207" y="285"/>
                    <a:pt x="0" y="1147"/>
                    <a:pt x="330" y="1989"/>
                  </a:cubicBezTo>
                  <a:cubicBezTo>
                    <a:pt x="602" y="2690"/>
                    <a:pt x="1162" y="3150"/>
                    <a:pt x="1678" y="3150"/>
                  </a:cubicBezTo>
                  <a:cubicBezTo>
                    <a:pt x="1781" y="3150"/>
                    <a:pt x="1882" y="3132"/>
                    <a:pt x="1979" y="3094"/>
                  </a:cubicBezTo>
                  <a:cubicBezTo>
                    <a:pt x="2558" y="2871"/>
                    <a:pt x="2765" y="2001"/>
                    <a:pt x="2434" y="1165"/>
                  </a:cubicBezTo>
                  <a:cubicBezTo>
                    <a:pt x="2157" y="461"/>
                    <a:pt x="1597" y="0"/>
                    <a:pt x="1080" y="0"/>
                  </a:cubicBezTo>
                  <a:close/>
                </a:path>
              </a:pathLst>
            </a:custGeom>
            <a:solidFill>
              <a:srgbClr val="593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870425" y="2242950"/>
              <a:ext cx="64675" cy="65525"/>
            </a:xfrm>
            <a:custGeom>
              <a:avLst/>
              <a:gdLst/>
              <a:ahLst/>
              <a:cxnLst/>
              <a:rect l="l" t="t" r="r" b="b"/>
              <a:pathLst>
                <a:path w="2587" h="2621" extrusionOk="0">
                  <a:moveTo>
                    <a:pt x="1879" y="1"/>
                  </a:moveTo>
                  <a:lnTo>
                    <a:pt x="1879" y="1"/>
                  </a:lnTo>
                  <a:cubicBezTo>
                    <a:pt x="1924" y="596"/>
                    <a:pt x="1699" y="1111"/>
                    <a:pt x="1274" y="1280"/>
                  </a:cubicBezTo>
                  <a:cubicBezTo>
                    <a:pt x="1177" y="1318"/>
                    <a:pt x="1076" y="1336"/>
                    <a:pt x="973" y="1336"/>
                  </a:cubicBezTo>
                  <a:cubicBezTo>
                    <a:pt x="637" y="1336"/>
                    <a:pt x="284" y="1140"/>
                    <a:pt x="0" y="809"/>
                  </a:cubicBezTo>
                  <a:lnTo>
                    <a:pt x="0" y="809"/>
                  </a:lnTo>
                  <a:cubicBezTo>
                    <a:pt x="16" y="1016"/>
                    <a:pt x="62" y="1241"/>
                    <a:pt x="151" y="1459"/>
                  </a:cubicBezTo>
                  <a:cubicBezTo>
                    <a:pt x="423" y="2160"/>
                    <a:pt x="983" y="2620"/>
                    <a:pt x="1499" y="2620"/>
                  </a:cubicBezTo>
                  <a:cubicBezTo>
                    <a:pt x="1602" y="2620"/>
                    <a:pt x="1703" y="2602"/>
                    <a:pt x="1800" y="2564"/>
                  </a:cubicBezTo>
                  <a:cubicBezTo>
                    <a:pt x="2379" y="2341"/>
                    <a:pt x="2586" y="1471"/>
                    <a:pt x="2255" y="635"/>
                  </a:cubicBezTo>
                  <a:cubicBezTo>
                    <a:pt x="2159" y="389"/>
                    <a:pt x="2030" y="175"/>
                    <a:pt x="1879" y="1"/>
                  </a:cubicBezTo>
                  <a:close/>
                </a:path>
              </a:pathLst>
            </a:custGeom>
            <a:solidFill>
              <a:srgbClr val="442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873650" y="2238425"/>
              <a:ext cx="53725" cy="61325"/>
            </a:xfrm>
            <a:custGeom>
              <a:avLst/>
              <a:gdLst/>
              <a:ahLst/>
              <a:cxnLst/>
              <a:rect l="l" t="t" r="r" b="b"/>
              <a:pathLst>
                <a:path w="2149" h="2453" extrusionOk="0">
                  <a:moveTo>
                    <a:pt x="895" y="266"/>
                  </a:moveTo>
                  <a:cubicBezTo>
                    <a:pt x="1208" y="266"/>
                    <a:pt x="1548" y="547"/>
                    <a:pt x="1717" y="973"/>
                  </a:cubicBezTo>
                  <a:cubicBezTo>
                    <a:pt x="1919" y="1489"/>
                    <a:pt x="1789" y="2017"/>
                    <a:pt x="1435" y="2157"/>
                  </a:cubicBezTo>
                  <a:cubicBezTo>
                    <a:pt x="1377" y="2180"/>
                    <a:pt x="1316" y="2191"/>
                    <a:pt x="1254" y="2191"/>
                  </a:cubicBezTo>
                  <a:cubicBezTo>
                    <a:pt x="941" y="2191"/>
                    <a:pt x="601" y="1909"/>
                    <a:pt x="433" y="1478"/>
                  </a:cubicBezTo>
                  <a:cubicBezTo>
                    <a:pt x="231" y="967"/>
                    <a:pt x="353" y="440"/>
                    <a:pt x="713" y="300"/>
                  </a:cubicBezTo>
                  <a:cubicBezTo>
                    <a:pt x="771" y="277"/>
                    <a:pt x="833" y="266"/>
                    <a:pt x="895" y="266"/>
                  </a:cubicBezTo>
                  <a:close/>
                  <a:moveTo>
                    <a:pt x="838" y="0"/>
                  </a:moveTo>
                  <a:cubicBezTo>
                    <a:pt x="760" y="0"/>
                    <a:pt x="684" y="14"/>
                    <a:pt x="612" y="42"/>
                  </a:cubicBezTo>
                  <a:cubicBezTo>
                    <a:pt x="157" y="221"/>
                    <a:pt x="0" y="894"/>
                    <a:pt x="252" y="1551"/>
                  </a:cubicBezTo>
                  <a:cubicBezTo>
                    <a:pt x="468" y="2093"/>
                    <a:pt x="901" y="2453"/>
                    <a:pt x="1302" y="2453"/>
                  </a:cubicBezTo>
                  <a:cubicBezTo>
                    <a:pt x="1382" y="2453"/>
                    <a:pt x="1461" y="2438"/>
                    <a:pt x="1536" y="2408"/>
                  </a:cubicBezTo>
                  <a:cubicBezTo>
                    <a:pt x="1991" y="2235"/>
                    <a:pt x="2149" y="1562"/>
                    <a:pt x="1890" y="906"/>
                  </a:cubicBezTo>
                  <a:cubicBezTo>
                    <a:pt x="1678" y="360"/>
                    <a:pt x="1238" y="0"/>
                    <a:pt x="838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8"/>
            <p:cNvSpPr/>
            <p:nvPr/>
          </p:nvSpPr>
          <p:spPr>
            <a:xfrm>
              <a:off x="4885550" y="2252075"/>
              <a:ext cx="29875" cy="34050"/>
            </a:xfrm>
            <a:custGeom>
              <a:avLst/>
              <a:gdLst/>
              <a:ahLst/>
              <a:cxnLst/>
              <a:rect l="l" t="t" r="r" b="b"/>
              <a:pathLst>
                <a:path w="1195" h="1362" extrusionOk="0">
                  <a:moveTo>
                    <a:pt x="467" y="1"/>
                  </a:moveTo>
                  <a:cubicBezTo>
                    <a:pt x="424" y="1"/>
                    <a:pt x="383" y="8"/>
                    <a:pt x="343" y="24"/>
                  </a:cubicBezTo>
                  <a:cubicBezTo>
                    <a:pt x="91" y="125"/>
                    <a:pt x="1" y="495"/>
                    <a:pt x="141" y="858"/>
                  </a:cubicBezTo>
                  <a:cubicBezTo>
                    <a:pt x="262" y="1162"/>
                    <a:pt x="501" y="1361"/>
                    <a:pt x="722" y="1361"/>
                  </a:cubicBezTo>
                  <a:cubicBezTo>
                    <a:pt x="767" y="1361"/>
                    <a:pt x="811" y="1353"/>
                    <a:pt x="853" y="1336"/>
                  </a:cubicBezTo>
                  <a:cubicBezTo>
                    <a:pt x="1106" y="1241"/>
                    <a:pt x="1195" y="865"/>
                    <a:pt x="1050" y="506"/>
                  </a:cubicBezTo>
                  <a:cubicBezTo>
                    <a:pt x="932" y="200"/>
                    <a:pt x="688" y="1"/>
                    <a:pt x="467" y="1"/>
                  </a:cubicBezTo>
                  <a:close/>
                </a:path>
              </a:pathLst>
            </a:custGeom>
            <a:solidFill>
              <a:srgbClr val="E2C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8"/>
            <p:cNvSpPr/>
            <p:nvPr/>
          </p:nvSpPr>
          <p:spPr>
            <a:xfrm>
              <a:off x="4888925" y="2254300"/>
              <a:ext cx="21200" cy="15425"/>
            </a:xfrm>
            <a:custGeom>
              <a:avLst/>
              <a:gdLst/>
              <a:ahLst/>
              <a:cxnLst/>
              <a:rect l="l" t="t" r="r" b="b"/>
              <a:pathLst>
                <a:path w="848" h="617" extrusionOk="0">
                  <a:moveTo>
                    <a:pt x="399" y="1"/>
                  </a:moveTo>
                  <a:cubicBezTo>
                    <a:pt x="358" y="1"/>
                    <a:pt x="316" y="8"/>
                    <a:pt x="275" y="23"/>
                  </a:cubicBezTo>
                  <a:cubicBezTo>
                    <a:pt x="91" y="96"/>
                    <a:pt x="1" y="326"/>
                    <a:pt x="84" y="534"/>
                  </a:cubicBezTo>
                  <a:cubicBezTo>
                    <a:pt x="107" y="594"/>
                    <a:pt x="133" y="617"/>
                    <a:pt x="164" y="617"/>
                  </a:cubicBezTo>
                  <a:cubicBezTo>
                    <a:pt x="240" y="617"/>
                    <a:pt x="341" y="479"/>
                    <a:pt x="477" y="427"/>
                  </a:cubicBezTo>
                  <a:cubicBezTo>
                    <a:pt x="668" y="349"/>
                    <a:pt x="847" y="473"/>
                    <a:pt x="764" y="264"/>
                  </a:cubicBezTo>
                  <a:cubicBezTo>
                    <a:pt x="701" y="101"/>
                    <a:pt x="553" y="1"/>
                    <a:pt x="399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8"/>
            <p:cNvSpPr/>
            <p:nvPr/>
          </p:nvSpPr>
          <p:spPr>
            <a:xfrm>
              <a:off x="5482200" y="2229700"/>
              <a:ext cx="69025" cy="78775"/>
            </a:xfrm>
            <a:custGeom>
              <a:avLst/>
              <a:gdLst/>
              <a:ahLst/>
              <a:cxnLst/>
              <a:rect l="l" t="t" r="r" b="b"/>
              <a:pathLst>
                <a:path w="2761" h="3151" extrusionOk="0">
                  <a:moveTo>
                    <a:pt x="1080" y="0"/>
                  </a:moveTo>
                  <a:cubicBezTo>
                    <a:pt x="979" y="0"/>
                    <a:pt x="880" y="18"/>
                    <a:pt x="786" y="54"/>
                  </a:cubicBezTo>
                  <a:cubicBezTo>
                    <a:pt x="203" y="285"/>
                    <a:pt x="1" y="1147"/>
                    <a:pt x="327" y="1989"/>
                  </a:cubicBezTo>
                  <a:cubicBezTo>
                    <a:pt x="603" y="2690"/>
                    <a:pt x="1159" y="3150"/>
                    <a:pt x="1675" y="3150"/>
                  </a:cubicBezTo>
                  <a:cubicBezTo>
                    <a:pt x="1777" y="3150"/>
                    <a:pt x="1879" y="3132"/>
                    <a:pt x="1976" y="3094"/>
                  </a:cubicBezTo>
                  <a:cubicBezTo>
                    <a:pt x="2559" y="2871"/>
                    <a:pt x="2760" y="2001"/>
                    <a:pt x="2435" y="1165"/>
                  </a:cubicBezTo>
                  <a:cubicBezTo>
                    <a:pt x="2159" y="461"/>
                    <a:pt x="1595" y="0"/>
                    <a:pt x="1080" y="0"/>
                  </a:cubicBezTo>
                  <a:close/>
                </a:path>
              </a:pathLst>
            </a:custGeom>
            <a:solidFill>
              <a:srgbClr val="593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8"/>
            <p:cNvSpPr/>
            <p:nvPr/>
          </p:nvSpPr>
          <p:spPr>
            <a:xfrm>
              <a:off x="5486550" y="2242950"/>
              <a:ext cx="64675" cy="65525"/>
            </a:xfrm>
            <a:custGeom>
              <a:avLst/>
              <a:gdLst/>
              <a:ahLst/>
              <a:cxnLst/>
              <a:rect l="l" t="t" r="r" b="b"/>
              <a:pathLst>
                <a:path w="2587" h="2621" extrusionOk="0">
                  <a:moveTo>
                    <a:pt x="1880" y="1"/>
                  </a:moveTo>
                  <a:lnTo>
                    <a:pt x="1880" y="1"/>
                  </a:lnTo>
                  <a:cubicBezTo>
                    <a:pt x="1924" y="596"/>
                    <a:pt x="1706" y="1111"/>
                    <a:pt x="1274" y="1280"/>
                  </a:cubicBezTo>
                  <a:cubicBezTo>
                    <a:pt x="1179" y="1318"/>
                    <a:pt x="1078" y="1336"/>
                    <a:pt x="976" y="1336"/>
                  </a:cubicBezTo>
                  <a:cubicBezTo>
                    <a:pt x="641" y="1336"/>
                    <a:pt x="284" y="1140"/>
                    <a:pt x="1" y="809"/>
                  </a:cubicBezTo>
                  <a:lnTo>
                    <a:pt x="1" y="809"/>
                  </a:lnTo>
                  <a:cubicBezTo>
                    <a:pt x="18" y="1016"/>
                    <a:pt x="68" y="1241"/>
                    <a:pt x="153" y="1459"/>
                  </a:cubicBezTo>
                  <a:cubicBezTo>
                    <a:pt x="429" y="2160"/>
                    <a:pt x="985" y="2620"/>
                    <a:pt x="1501" y="2620"/>
                  </a:cubicBezTo>
                  <a:cubicBezTo>
                    <a:pt x="1603" y="2620"/>
                    <a:pt x="1705" y="2602"/>
                    <a:pt x="1802" y="2564"/>
                  </a:cubicBezTo>
                  <a:cubicBezTo>
                    <a:pt x="2385" y="2341"/>
                    <a:pt x="2586" y="1471"/>
                    <a:pt x="2261" y="635"/>
                  </a:cubicBezTo>
                  <a:cubicBezTo>
                    <a:pt x="2166" y="389"/>
                    <a:pt x="2032" y="175"/>
                    <a:pt x="1880" y="1"/>
                  </a:cubicBezTo>
                  <a:close/>
                </a:path>
              </a:pathLst>
            </a:custGeom>
            <a:solidFill>
              <a:srgbClr val="442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8"/>
            <p:cNvSpPr/>
            <p:nvPr/>
          </p:nvSpPr>
          <p:spPr>
            <a:xfrm>
              <a:off x="5489775" y="2238425"/>
              <a:ext cx="53875" cy="61325"/>
            </a:xfrm>
            <a:custGeom>
              <a:avLst/>
              <a:gdLst/>
              <a:ahLst/>
              <a:cxnLst/>
              <a:rect l="l" t="t" r="r" b="b"/>
              <a:pathLst>
                <a:path w="2155" h="2453" extrusionOk="0">
                  <a:moveTo>
                    <a:pt x="896" y="266"/>
                  </a:moveTo>
                  <a:cubicBezTo>
                    <a:pt x="1211" y="266"/>
                    <a:pt x="1553" y="547"/>
                    <a:pt x="1717" y="973"/>
                  </a:cubicBezTo>
                  <a:cubicBezTo>
                    <a:pt x="1919" y="1489"/>
                    <a:pt x="1795" y="2017"/>
                    <a:pt x="1442" y="2157"/>
                  </a:cubicBezTo>
                  <a:cubicBezTo>
                    <a:pt x="1383" y="2180"/>
                    <a:pt x="1321" y="2191"/>
                    <a:pt x="1259" y="2191"/>
                  </a:cubicBezTo>
                  <a:cubicBezTo>
                    <a:pt x="942" y="2191"/>
                    <a:pt x="601" y="1909"/>
                    <a:pt x="433" y="1478"/>
                  </a:cubicBezTo>
                  <a:cubicBezTo>
                    <a:pt x="236" y="967"/>
                    <a:pt x="360" y="440"/>
                    <a:pt x="713" y="300"/>
                  </a:cubicBezTo>
                  <a:cubicBezTo>
                    <a:pt x="772" y="277"/>
                    <a:pt x="833" y="266"/>
                    <a:pt x="896" y="266"/>
                  </a:cubicBezTo>
                  <a:close/>
                  <a:moveTo>
                    <a:pt x="840" y="0"/>
                  </a:moveTo>
                  <a:cubicBezTo>
                    <a:pt x="762" y="0"/>
                    <a:pt x="686" y="14"/>
                    <a:pt x="612" y="42"/>
                  </a:cubicBezTo>
                  <a:cubicBezTo>
                    <a:pt x="164" y="221"/>
                    <a:pt x="1" y="894"/>
                    <a:pt x="259" y="1551"/>
                  </a:cubicBezTo>
                  <a:cubicBezTo>
                    <a:pt x="469" y="2093"/>
                    <a:pt x="905" y="2453"/>
                    <a:pt x="1308" y="2453"/>
                  </a:cubicBezTo>
                  <a:cubicBezTo>
                    <a:pt x="1389" y="2453"/>
                    <a:pt x="1468" y="2438"/>
                    <a:pt x="1543" y="2408"/>
                  </a:cubicBezTo>
                  <a:cubicBezTo>
                    <a:pt x="1992" y="2235"/>
                    <a:pt x="2155" y="1562"/>
                    <a:pt x="1896" y="906"/>
                  </a:cubicBezTo>
                  <a:cubicBezTo>
                    <a:pt x="1681" y="360"/>
                    <a:pt x="1244" y="0"/>
                    <a:pt x="84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8"/>
            <p:cNvSpPr/>
            <p:nvPr/>
          </p:nvSpPr>
          <p:spPr>
            <a:xfrm>
              <a:off x="5501825" y="2252075"/>
              <a:ext cx="29775" cy="34050"/>
            </a:xfrm>
            <a:custGeom>
              <a:avLst/>
              <a:gdLst/>
              <a:ahLst/>
              <a:cxnLst/>
              <a:rect l="l" t="t" r="r" b="b"/>
              <a:pathLst>
                <a:path w="1191" h="1362" extrusionOk="0">
                  <a:moveTo>
                    <a:pt x="464" y="1"/>
                  </a:moveTo>
                  <a:cubicBezTo>
                    <a:pt x="421" y="1"/>
                    <a:pt x="378" y="8"/>
                    <a:pt x="337" y="24"/>
                  </a:cubicBezTo>
                  <a:cubicBezTo>
                    <a:pt x="85" y="125"/>
                    <a:pt x="1" y="495"/>
                    <a:pt x="142" y="858"/>
                  </a:cubicBezTo>
                  <a:cubicBezTo>
                    <a:pt x="259" y="1162"/>
                    <a:pt x="499" y="1361"/>
                    <a:pt x="722" y="1361"/>
                  </a:cubicBezTo>
                  <a:cubicBezTo>
                    <a:pt x="767" y="1361"/>
                    <a:pt x="812" y="1353"/>
                    <a:pt x="854" y="1336"/>
                  </a:cubicBezTo>
                  <a:cubicBezTo>
                    <a:pt x="1100" y="1241"/>
                    <a:pt x="1191" y="865"/>
                    <a:pt x="1051" y="506"/>
                  </a:cubicBezTo>
                  <a:cubicBezTo>
                    <a:pt x="932" y="200"/>
                    <a:pt x="689" y="1"/>
                    <a:pt x="464" y="1"/>
                  </a:cubicBezTo>
                  <a:close/>
                </a:path>
              </a:pathLst>
            </a:custGeom>
            <a:solidFill>
              <a:srgbClr val="E2C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8"/>
            <p:cNvSpPr/>
            <p:nvPr/>
          </p:nvSpPr>
          <p:spPr>
            <a:xfrm>
              <a:off x="5505200" y="2254300"/>
              <a:ext cx="21050" cy="15425"/>
            </a:xfrm>
            <a:custGeom>
              <a:avLst/>
              <a:gdLst/>
              <a:ahLst/>
              <a:cxnLst/>
              <a:rect l="l" t="t" r="r" b="b"/>
              <a:pathLst>
                <a:path w="842" h="617" extrusionOk="0">
                  <a:moveTo>
                    <a:pt x="397" y="1"/>
                  </a:moveTo>
                  <a:cubicBezTo>
                    <a:pt x="356" y="1"/>
                    <a:pt x="316" y="8"/>
                    <a:pt x="276" y="23"/>
                  </a:cubicBezTo>
                  <a:cubicBezTo>
                    <a:pt x="85" y="96"/>
                    <a:pt x="0" y="326"/>
                    <a:pt x="80" y="534"/>
                  </a:cubicBezTo>
                  <a:cubicBezTo>
                    <a:pt x="104" y="594"/>
                    <a:pt x="131" y="617"/>
                    <a:pt x="163" y="617"/>
                  </a:cubicBezTo>
                  <a:cubicBezTo>
                    <a:pt x="240" y="617"/>
                    <a:pt x="340" y="479"/>
                    <a:pt x="471" y="427"/>
                  </a:cubicBezTo>
                  <a:cubicBezTo>
                    <a:pt x="663" y="349"/>
                    <a:pt x="842" y="473"/>
                    <a:pt x="764" y="264"/>
                  </a:cubicBezTo>
                  <a:cubicBezTo>
                    <a:pt x="698" y="101"/>
                    <a:pt x="548" y="1"/>
                    <a:pt x="397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8"/>
            <p:cNvSpPr/>
            <p:nvPr/>
          </p:nvSpPr>
          <p:spPr>
            <a:xfrm>
              <a:off x="5122250" y="1881975"/>
              <a:ext cx="84600" cy="80250"/>
            </a:xfrm>
            <a:custGeom>
              <a:avLst/>
              <a:gdLst/>
              <a:ahLst/>
              <a:cxnLst/>
              <a:rect l="l" t="t" r="r" b="b"/>
              <a:pathLst>
                <a:path w="3384" h="3210" extrusionOk="0">
                  <a:moveTo>
                    <a:pt x="661" y="487"/>
                  </a:moveTo>
                  <a:cubicBezTo>
                    <a:pt x="798" y="487"/>
                    <a:pt x="1297" y="903"/>
                    <a:pt x="1835" y="1467"/>
                  </a:cubicBezTo>
                  <a:cubicBezTo>
                    <a:pt x="2424" y="2084"/>
                    <a:pt x="2833" y="2638"/>
                    <a:pt x="2755" y="2718"/>
                  </a:cubicBezTo>
                  <a:cubicBezTo>
                    <a:pt x="2749" y="2723"/>
                    <a:pt x="2741" y="2726"/>
                    <a:pt x="2730" y="2726"/>
                  </a:cubicBezTo>
                  <a:cubicBezTo>
                    <a:pt x="2597" y="2726"/>
                    <a:pt x="2095" y="2313"/>
                    <a:pt x="1549" y="1742"/>
                  </a:cubicBezTo>
                  <a:cubicBezTo>
                    <a:pt x="966" y="1131"/>
                    <a:pt x="551" y="569"/>
                    <a:pt x="634" y="497"/>
                  </a:cubicBezTo>
                  <a:cubicBezTo>
                    <a:pt x="641" y="490"/>
                    <a:pt x="650" y="487"/>
                    <a:pt x="661" y="487"/>
                  </a:cubicBezTo>
                  <a:close/>
                  <a:moveTo>
                    <a:pt x="305" y="1"/>
                  </a:moveTo>
                  <a:cubicBezTo>
                    <a:pt x="259" y="1"/>
                    <a:pt x="223" y="12"/>
                    <a:pt x="197" y="36"/>
                  </a:cubicBezTo>
                  <a:cubicBezTo>
                    <a:pt x="0" y="227"/>
                    <a:pt x="511" y="1079"/>
                    <a:pt x="1336" y="1944"/>
                  </a:cubicBezTo>
                  <a:cubicBezTo>
                    <a:pt x="2049" y="2697"/>
                    <a:pt x="2767" y="3209"/>
                    <a:pt x="3075" y="3209"/>
                  </a:cubicBezTo>
                  <a:cubicBezTo>
                    <a:pt x="3123" y="3209"/>
                    <a:pt x="3160" y="3197"/>
                    <a:pt x="3187" y="3171"/>
                  </a:cubicBezTo>
                  <a:cubicBezTo>
                    <a:pt x="3383" y="2987"/>
                    <a:pt x="2879" y="2128"/>
                    <a:pt x="2048" y="1265"/>
                  </a:cubicBezTo>
                  <a:cubicBezTo>
                    <a:pt x="1332" y="514"/>
                    <a:pt x="610" y="1"/>
                    <a:pt x="305" y="1"/>
                  </a:cubicBezTo>
                  <a:close/>
                </a:path>
              </a:pathLst>
            </a:custGeom>
            <a:solidFill>
              <a:srgbClr val="726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8"/>
            <p:cNvSpPr/>
            <p:nvPr/>
          </p:nvSpPr>
          <p:spPr>
            <a:xfrm>
              <a:off x="5338200" y="2174950"/>
              <a:ext cx="60475" cy="32000"/>
            </a:xfrm>
            <a:custGeom>
              <a:avLst/>
              <a:gdLst/>
              <a:ahLst/>
              <a:cxnLst/>
              <a:rect l="l" t="t" r="r" b="b"/>
              <a:pathLst>
                <a:path w="2419" h="1280" extrusionOk="0">
                  <a:moveTo>
                    <a:pt x="545" y="0"/>
                  </a:moveTo>
                  <a:lnTo>
                    <a:pt x="1" y="1279"/>
                  </a:lnTo>
                  <a:lnTo>
                    <a:pt x="2418" y="1279"/>
                  </a:lnTo>
                  <a:lnTo>
                    <a:pt x="2418" y="0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8"/>
            <p:cNvSpPr/>
            <p:nvPr/>
          </p:nvSpPr>
          <p:spPr>
            <a:xfrm>
              <a:off x="5342150" y="2177075"/>
              <a:ext cx="52575" cy="27775"/>
            </a:xfrm>
            <a:custGeom>
              <a:avLst/>
              <a:gdLst/>
              <a:ahLst/>
              <a:cxnLst/>
              <a:rect l="l" t="t" r="r" b="b"/>
              <a:pathLst>
                <a:path w="2103" h="1111" extrusionOk="0">
                  <a:moveTo>
                    <a:pt x="477" y="0"/>
                  </a:moveTo>
                  <a:lnTo>
                    <a:pt x="0" y="1111"/>
                  </a:lnTo>
                  <a:lnTo>
                    <a:pt x="2103" y="1111"/>
                  </a:lnTo>
                  <a:lnTo>
                    <a:pt x="2103" y="0"/>
                  </a:ln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8"/>
            <p:cNvSpPr/>
            <p:nvPr/>
          </p:nvSpPr>
          <p:spPr>
            <a:xfrm>
              <a:off x="5382100" y="2187875"/>
              <a:ext cx="9550" cy="95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0"/>
                  </a:moveTo>
                  <a:cubicBezTo>
                    <a:pt x="85" y="0"/>
                    <a:pt x="0" y="84"/>
                    <a:pt x="0" y="190"/>
                  </a:cubicBezTo>
                  <a:cubicBezTo>
                    <a:pt x="0" y="296"/>
                    <a:pt x="85" y="381"/>
                    <a:pt x="191" y="381"/>
                  </a:cubicBezTo>
                  <a:cubicBezTo>
                    <a:pt x="298" y="381"/>
                    <a:pt x="381" y="296"/>
                    <a:pt x="381" y="190"/>
                  </a:cubicBezTo>
                  <a:cubicBezTo>
                    <a:pt x="381" y="84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8"/>
            <p:cNvSpPr/>
            <p:nvPr/>
          </p:nvSpPr>
          <p:spPr>
            <a:xfrm>
              <a:off x="5513200" y="1836500"/>
              <a:ext cx="215975" cy="193625"/>
            </a:xfrm>
            <a:custGeom>
              <a:avLst/>
              <a:gdLst/>
              <a:ahLst/>
              <a:cxnLst/>
              <a:rect l="l" t="t" r="r" b="b"/>
              <a:pathLst>
                <a:path w="8639" h="7745" extrusionOk="0">
                  <a:moveTo>
                    <a:pt x="665" y="0"/>
                  </a:moveTo>
                  <a:cubicBezTo>
                    <a:pt x="510" y="0"/>
                    <a:pt x="358" y="57"/>
                    <a:pt x="236" y="162"/>
                  </a:cubicBezTo>
                  <a:cubicBezTo>
                    <a:pt x="84" y="284"/>
                    <a:pt x="1" y="470"/>
                    <a:pt x="1" y="667"/>
                  </a:cubicBezTo>
                  <a:lnTo>
                    <a:pt x="1" y="7116"/>
                  </a:lnTo>
                  <a:cubicBezTo>
                    <a:pt x="1" y="7459"/>
                    <a:pt x="281" y="7745"/>
                    <a:pt x="629" y="7745"/>
                  </a:cubicBezTo>
                  <a:lnTo>
                    <a:pt x="6501" y="7745"/>
                  </a:lnTo>
                  <a:cubicBezTo>
                    <a:pt x="6827" y="7745"/>
                    <a:pt x="7112" y="7520"/>
                    <a:pt x="7197" y="7206"/>
                  </a:cubicBezTo>
                  <a:lnTo>
                    <a:pt x="8593" y="1922"/>
                  </a:lnTo>
                  <a:cubicBezTo>
                    <a:pt x="8639" y="1765"/>
                    <a:pt x="8611" y="1597"/>
                    <a:pt x="8520" y="1462"/>
                  </a:cubicBezTo>
                  <a:cubicBezTo>
                    <a:pt x="8430" y="1322"/>
                    <a:pt x="8290" y="1227"/>
                    <a:pt x="8127" y="1205"/>
                  </a:cubicBezTo>
                  <a:lnTo>
                    <a:pt x="775" y="10"/>
                  </a:lnTo>
                  <a:cubicBezTo>
                    <a:pt x="738" y="3"/>
                    <a:pt x="702" y="0"/>
                    <a:pt x="665" y="0"/>
                  </a:cubicBez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8"/>
            <p:cNvSpPr/>
            <p:nvPr/>
          </p:nvSpPr>
          <p:spPr>
            <a:xfrm>
              <a:off x="5513200" y="1836500"/>
              <a:ext cx="215975" cy="118875"/>
            </a:xfrm>
            <a:custGeom>
              <a:avLst/>
              <a:gdLst/>
              <a:ahLst/>
              <a:cxnLst/>
              <a:rect l="l" t="t" r="r" b="b"/>
              <a:pathLst>
                <a:path w="8639" h="4755" extrusionOk="0">
                  <a:moveTo>
                    <a:pt x="665" y="0"/>
                  </a:moveTo>
                  <a:cubicBezTo>
                    <a:pt x="510" y="0"/>
                    <a:pt x="358" y="57"/>
                    <a:pt x="236" y="162"/>
                  </a:cubicBezTo>
                  <a:cubicBezTo>
                    <a:pt x="84" y="284"/>
                    <a:pt x="1" y="470"/>
                    <a:pt x="1" y="667"/>
                  </a:cubicBezTo>
                  <a:lnTo>
                    <a:pt x="1" y="4755"/>
                  </a:lnTo>
                  <a:cubicBezTo>
                    <a:pt x="697" y="3724"/>
                    <a:pt x="1901" y="2797"/>
                    <a:pt x="3410" y="2254"/>
                  </a:cubicBezTo>
                  <a:cubicBezTo>
                    <a:pt x="4295" y="1937"/>
                    <a:pt x="5182" y="1786"/>
                    <a:pt x="6006" y="1786"/>
                  </a:cubicBezTo>
                  <a:cubicBezTo>
                    <a:pt x="6947" y="1786"/>
                    <a:pt x="7805" y="1983"/>
                    <a:pt x="8481" y="2355"/>
                  </a:cubicBezTo>
                  <a:lnTo>
                    <a:pt x="8593" y="1922"/>
                  </a:lnTo>
                  <a:cubicBezTo>
                    <a:pt x="8639" y="1765"/>
                    <a:pt x="8611" y="1597"/>
                    <a:pt x="8520" y="1462"/>
                  </a:cubicBezTo>
                  <a:cubicBezTo>
                    <a:pt x="8430" y="1322"/>
                    <a:pt x="8290" y="1227"/>
                    <a:pt x="8127" y="1205"/>
                  </a:cubicBezTo>
                  <a:lnTo>
                    <a:pt x="775" y="10"/>
                  </a:lnTo>
                  <a:cubicBezTo>
                    <a:pt x="738" y="3"/>
                    <a:pt x="702" y="0"/>
                    <a:pt x="665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8"/>
            <p:cNvSpPr/>
            <p:nvPr/>
          </p:nvSpPr>
          <p:spPr>
            <a:xfrm>
              <a:off x="5536900" y="1871350"/>
              <a:ext cx="167450" cy="139300"/>
            </a:xfrm>
            <a:custGeom>
              <a:avLst/>
              <a:gdLst/>
              <a:ahLst/>
              <a:cxnLst/>
              <a:rect l="l" t="t" r="r" b="b"/>
              <a:pathLst>
                <a:path w="6698" h="5572" extrusionOk="0">
                  <a:moveTo>
                    <a:pt x="163" y="135"/>
                  </a:moveTo>
                  <a:lnTo>
                    <a:pt x="6535" y="837"/>
                  </a:lnTo>
                  <a:lnTo>
                    <a:pt x="5491" y="5437"/>
                  </a:lnTo>
                  <a:lnTo>
                    <a:pt x="337" y="5414"/>
                  </a:lnTo>
                  <a:lnTo>
                    <a:pt x="163" y="135"/>
                  </a:lnTo>
                  <a:close/>
                  <a:moveTo>
                    <a:pt x="0" y="1"/>
                  </a:moveTo>
                  <a:lnTo>
                    <a:pt x="186" y="5548"/>
                  </a:lnTo>
                  <a:lnTo>
                    <a:pt x="5598" y="5571"/>
                  </a:lnTo>
                  <a:lnTo>
                    <a:pt x="6697" y="7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8"/>
            <p:cNvSpPr/>
            <p:nvPr/>
          </p:nvSpPr>
          <p:spPr>
            <a:xfrm>
              <a:off x="5558625" y="1908350"/>
              <a:ext cx="121200" cy="7500"/>
            </a:xfrm>
            <a:custGeom>
              <a:avLst/>
              <a:gdLst/>
              <a:ahLst/>
              <a:cxnLst/>
              <a:rect l="l" t="t" r="r" b="b"/>
              <a:pathLst>
                <a:path w="4848" h="300" extrusionOk="0">
                  <a:moveTo>
                    <a:pt x="1022" y="0"/>
                  </a:moveTo>
                  <a:cubicBezTo>
                    <a:pt x="675" y="0"/>
                    <a:pt x="330" y="11"/>
                    <a:pt x="1" y="35"/>
                  </a:cubicBezTo>
                  <a:lnTo>
                    <a:pt x="4847" y="299"/>
                  </a:lnTo>
                  <a:cubicBezTo>
                    <a:pt x="4847" y="299"/>
                    <a:pt x="2893" y="0"/>
                    <a:pt x="1022" y="0"/>
                  </a:cubicBezTo>
                  <a:close/>
                </a:path>
              </a:pathLst>
            </a:custGeom>
            <a:solidFill>
              <a:srgbClr val="E5D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8"/>
            <p:cNvSpPr/>
            <p:nvPr/>
          </p:nvSpPr>
          <p:spPr>
            <a:xfrm>
              <a:off x="5562400" y="1939875"/>
              <a:ext cx="106350" cy="5275"/>
            </a:xfrm>
            <a:custGeom>
              <a:avLst/>
              <a:gdLst/>
              <a:ahLst/>
              <a:cxnLst/>
              <a:rect l="l" t="t" r="r" b="b"/>
              <a:pathLst>
                <a:path w="4254" h="211" extrusionOk="0">
                  <a:moveTo>
                    <a:pt x="912" y="0"/>
                  </a:moveTo>
                  <a:cubicBezTo>
                    <a:pt x="602" y="0"/>
                    <a:pt x="294" y="8"/>
                    <a:pt x="1" y="26"/>
                  </a:cubicBezTo>
                  <a:lnTo>
                    <a:pt x="4253" y="211"/>
                  </a:lnTo>
                  <a:cubicBezTo>
                    <a:pt x="4253" y="211"/>
                    <a:pt x="2546" y="0"/>
                    <a:pt x="912" y="0"/>
                  </a:cubicBezTo>
                  <a:close/>
                </a:path>
              </a:pathLst>
            </a:custGeom>
            <a:solidFill>
              <a:srgbClr val="E5D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8"/>
            <p:cNvSpPr/>
            <p:nvPr/>
          </p:nvSpPr>
          <p:spPr>
            <a:xfrm>
              <a:off x="5566775" y="1974650"/>
              <a:ext cx="94100" cy="4300"/>
            </a:xfrm>
            <a:custGeom>
              <a:avLst/>
              <a:gdLst/>
              <a:ahLst/>
              <a:cxnLst/>
              <a:rect l="l" t="t" r="r" b="b"/>
              <a:pathLst>
                <a:path w="3764" h="172" extrusionOk="0">
                  <a:moveTo>
                    <a:pt x="1376" y="1"/>
                  </a:moveTo>
                  <a:cubicBezTo>
                    <a:pt x="915" y="1"/>
                    <a:pt x="439" y="24"/>
                    <a:pt x="1" y="88"/>
                  </a:cubicBezTo>
                  <a:lnTo>
                    <a:pt x="3763" y="171"/>
                  </a:lnTo>
                  <a:cubicBezTo>
                    <a:pt x="3763" y="171"/>
                    <a:pt x="2624" y="1"/>
                    <a:pt x="1376" y="1"/>
                  </a:cubicBezTo>
                  <a:close/>
                </a:path>
              </a:pathLst>
            </a:custGeom>
            <a:solidFill>
              <a:srgbClr val="E5D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olfer's Day by Slidesgo">
  <a:themeElements>
    <a:clrScheme name="Simple Light">
      <a:dk1>
        <a:srgbClr val="563115"/>
      </a:dk1>
      <a:lt1>
        <a:srgbClr val="FFFFFF"/>
      </a:lt1>
      <a:dk2>
        <a:srgbClr val="C4ECE1"/>
      </a:dk2>
      <a:lt2>
        <a:srgbClr val="AAAA35"/>
      </a:lt2>
      <a:accent1>
        <a:srgbClr val="FFD52F"/>
      </a:accent1>
      <a:accent2>
        <a:srgbClr val="CB9B75"/>
      </a:accent2>
      <a:accent3>
        <a:srgbClr val="69671C"/>
      </a:accent3>
      <a:accent4>
        <a:srgbClr val="EF5F3C"/>
      </a:accent4>
      <a:accent5>
        <a:srgbClr val="FEEEB2"/>
      </a:accent5>
      <a:accent6>
        <a:srgbClr val="776B86"/>
      </a:accent6>
      <a:hlink>
        <a:srgbClr val="5631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201</Words>
  <Application>Microsoft Office PowerPoint</Application>
  <PresentationFormat>On-screen Show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Bungee</vt:lpstr>
      <vt:lpstr>Roboto Condensed Light</vt:lpstr>
      <vt:lpstr>Scope One</vt:lpstr>
      <vt:lpstr>Arial</vt:lpstr>
      <vt:lpstr>Golfer's Day by Slidesgo</vt:lpstr>
      <vt:lpstr>Golf Companion Package</vt:lpstr>
      <vt:lpstr>Purpose</vt:lpstr>
      <vt:lpstr>Package Structure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Golf Companion Package</dc:title>
  <cp:lastModifiedBy>Dhun Sheth</cp:lastModifiedBy>
  <cp:revision>29</cp:revision>
  <dcterms:modified xsi:type="dcterms:W3CDTF">2023-11-27T09:54:34Z</dcterms:modified>
</cp:coreProperties>
</file>