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313863" cy="4697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59" d="100"/>
          <a:sy n="159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233" y="768767"/>
            <a:ext cx="6985397" cy="1635396"/>
          </a:xfrm>
        </p:spPr>
        <p:txBody>
          <a:bodyPr anchor="b"/>
          <a:lstStyle>
            <a:lvl1pPr algn="ctr">
              <a:defRPr sz="41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233" y="2467230"/>
            <a:ext cx="6985397" cy="1134120"/>
          </a:xfrm>
        </p:spPr>
        <p:txBody>
          <a:bodyPr/>
          <a:lstStyle>
            <a:lvl1pPr marL="0" indent="0" algn="ctr">
              <a:buNone/>
              <a:defRPr sz="1644"/>
            </a:lvl1pPr>
            <a:lvl2pPr marL="313182" indent="0" algn="ctr">
              <a:buNone/>
              <a:defRPr sz="1370"/>
            </a:lvl2pPr>
            <a:lvl3pPr marL="626364" indent="0" algn="ctr">
              <a:buNone/>
              <a:defRPr sz="1233"/>
            </a:lvl3pPr>
            <a:lvl4pPr marL="939546" indent="0" algn="ctr">
              <a:buNone/>
              <a:defRPr sz="1096"/>
            </a:lvl4pPr>
            <a:lvl5pPr marL="1252728" indent="0" algn="ctr">
              <a:buNone/>
              <a:defRPr sz="1096"/>
            </a:lvl5pPr>
            <a:lvl6pPr marL="1565910" indent="0" algn="ctr">
              <a:buNone/>
              <a:defRPr sz="1096"/>
            </a:lvl6pPr>
            <a:lvl7pPr marL="1879092" indent="0" algn="ctr">
              <a:buNone/>
              <a:defRPr sz="1096"/>
            </a:lvl7pPr>
            <a:lvl8pPr marL="2192274" indent="0" algn="ctr">
              <a:buNone/>
              <a:defRPr sz="1096"/>
            </a:lvl8pPr>
            <a:lvl9pPr marL="2505456" indent="0" algn="ctr">
              <a:buNone/>
              <a:defRPr sz="109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DB9-16FE-6841-9794-732CE3122DF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344D-A580-5645-B526-4AE0FAAFB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831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DB9-16FE-6841-9794-732CE3122DF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344D-A580-5645-B526-4AE0FAAFB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55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233" y="250094"/>
            <a:ext cx="2008302" cy="39808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328" y="250094"/>
            <a:ext cx="5908482" cy="39808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DB9-16FE-6841-9794-732CE3122DF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344D-A580-5645-B526-4AE0FAAFB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2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DB9-16FE-6841-9794-732CE3122DF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344D-A580-5645-B526-4AE0FAAFB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74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477" y="1171092"/>
            <a:ext cx="8033207" cy="1953993"/>
          </a:xfrm>
        </p:spPr>
        <p:txBody>
          <a:bodyPr anchor="b"/>
          <a:lstStyle>
            <a:lvl1pPr>
              <a:defRPr sz="41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477" y="3143570"/>
            <a:ext cx="8033207" cy="1027559"/>
          </a:xfrm>
        </p:spPr>
        <p:txBody>
          <a:bodyPr/>
          <a:lstStyle>
            <a:lvl1pPr marL="0" indent="0">
              <a:buNone/>
              <a:defRPr sz="1644">
                <a:solidFill>
                  <a:schemeClr val="tx1">
                    <a:tint val="75000"/>
                  </a:schemeClr>
                </a:solidFill>
              </a:defRPr>
            </a:lvl1pPr>
            <a:lvl2pPr marL="313182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2pPr>
            <a:lvl3pPr marL="626364" indent="0">
              <a:buNone/>
              <a:defRPr sz="1233">
                <a:solidFill>
                  <a:schemeClr val="tx1">
                    <a:tint val="75000"/>
                  </a:schemeClr>
                </a:solidFill>
              </a:defRPr>
            </a:lvl3pPr>
            <a:lvl4pPr marL="939546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4pPr>
            <a:lvl5pPr marL="1252728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5pPr>
            <a:lvl6pPr marL="156591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6pPr>
            <a:lvl7pPr marL="1879092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7pPr>
            <a:lvl8pPr marL="2192274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8pPr>
            <a:lvl9pPr marL="2505456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DB9-16FE-6841-9794-732CE3122DF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344D-A580-5645-B526-4AE0FAAFB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12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328" y="1250469"/>
            <a:ext cx="3958392" cy="29804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143" y="1250469"/>
            <a:ext cx="3958392" cy="29804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DB9-16FE-6841-9794-732CE3122DF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344D-A580-5645-B526-4AE0FAAFB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833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41" y="250094"/>
            <a:ext cx="8033207" cy="907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542" y="1151519"/>
            <a:ext cx="3940200" cy="56434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182" indent="0">
              <a:buNone/>
              <a:defRPr sz="1370" b="1"/>
            </a:lvl2pPr>
            <a:lvl3pPr marL="626364" indent="0">
              <a:buNone/>
              <a:defRPr sz="1233" b="1"/>
            </a:lvl3pPr>
            <a:lvl4pPr marL="939546" indent="0">
              <a:buNone/>
              <a:defRPr sz="1096" b="1"/>
            </a:lvl4pPr>
            <a:lvl5pPr marL="1252728" indent="0">
              <a:buNone/>
              <a:defRPr sz="1096" b="1"/>
            </a:lvl5pPr>
            <a:lvl6pPr marL="1565910" indent="0">
              <a:buNone/>
              <a:defRPr sz="1096" b="1"/>
            </a:lvl6pPr>
            <a:lvl7pPr marL="1879092" indent="0">
              <a:buNone/>
              <a:defRPr sz="1096" b="1"/>
            </a:lvl7pPr>
            <a:lvl8pPr marL="2192274" indent="0">
              <a:buNone/>
              <a:defRPr sz="1096" b="1"/>
            </a:lvl8pPr>
            <a:lvl9pPr marL="2505456" indent="0">
              <a:buNone/>
              <a:defRPr sz="10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42" y="1715861"/>
            <a:ext cx="3940200" cy="2523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143" y="1151519"/>
            <a:ext cx="3959605" cy="56434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182" indent="0">
              <a:buNone/>
              <a:defRPr sz="1370" b="1"/>
            </a:lvl2pPr>
            <a:lvl3pPr marL="626364" indent="0">
              <a:buNone/>
              <a:defRPr sz="1233" b="1"/>
            </a:lvl3pPr>
            <a:lvl4pPr marL="939546" indent="0">
              <a:buNone/>
              <a:defRPr sz="1096" b="1"/>
            </a:lvl4pPr>
            <a:lvl5pPr marL="1252728" indent="0">
              <a:buNone/>
              <a:defRPr sz="1096" b="1"/>
            </a:lvl5pPr>
            <a:lvl6pPr marL="1565910" indent="0">
              <a:buNone/>
              <a:defRPr sz="1096" b="1"/>
            </a:lvl6pPr>
            <a:lvl7pPr marL="1879092" indent="0">
              <a:buNone/>
              <a:defRPr sz="1096" b="1"/>
            </a:lvl7pPr>
            <a:lvl8pPr marL="2192274" indent="0">
              <a:buNone/>
              <a:defRPr sz="1096" b="1"/>
            </a:lvl8pPr>
            <a:lvl9pPr marL="2505456" indent="0">
              <a:buNone/>
              <a:defRPr sz="10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5143" y="1715861"/>
            <a:ext cx="3959605" cy="2523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DB9-16FE-6841-9794-732CE3122DF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344D-A580-5645-B526-4AE0FAAFB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00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DB9-16FE-6841-9794-732CE3122DF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344D-A580-5645-B526-4AE0FAAFB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587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DB9-16FE-6841-9794-732CE3122DF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344D-A580-5645-B526-4AE0FAAFB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050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42" y="313161"/>
            <a:ext cx="3003963" cy="1096063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9605" y="676341"/>
            <a:ext cx="4715143" cy="3338208"/>
          </a:xfrm>
        </p:spPr>
        <p:txBody>
          <a:bodyPr/>
          <a:lstStyle>
            <a:lvl1pPr>
              <a:defRPr sz="2192"/>
            </a:lvl1pPr>
            <a:lvl2pPr>
              <a:defRPr sz="1918"/>
            </a:lvl2pPr>
            <a:lvl3pPr>
              <a:defRPr sz="1644"/>
            </a:lvl3pPr>
            <a:lvl4pPr>
              <a:defRPr sz="1370"/>
            </a:lvl4pPr>
            <a:lvl5pPr>
              <a:defRPr sz="1370"/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542" y="1409224"/>
            <a:ext cx="3003963" cy="2610762"/>
          </a:xfrm>
        </p:spPr>
        <p:txBody>
          <a:bodyPr/>
          <a:lstStyle>
            <a:lvl1pPr marL="0" indent="0">
              <a:buNone/>
              <a:defRPr sz="1096"/>
            </a:lvl1pPr>
            <a:lvl2pPr marL="313182" indent="0">
              <a:buNone/>
              <a:defRPr sz="959"/>
            </a:lvl2pPr>
            <a:lvl3pPr marL="626364" indent="0">
              <a:buNone/>
              <a:defRPr sz="822"/>
            </a:lvl3pPr>
            <a:lvl4pPr marL="939546" indent="0">
              <a:buNone/>
              <a:defRPr sz="685"/>
            </a:lvl4pPr>
            <a:lvl5pPr marL="1252728" indent="0">
              <a:buNone/>
              <a:defRPr sz="685"/>
            </a:lvl5pPr>
            <a:lvl6pPr marL="1565910" indent="0">
              <a:buNone/>
              <a:defRPr sz="685"/>
            </a:lvl6pPr>
            <a:lvl7pPr marL="1879092" indent="0">
              <a:buNone/>
              <a:defRPr sz="685"/>
            </a:lvl7pPr>
            <a:lvl8pPr marL="2192274" indent="0">
              <a:buNone/>
              <a:defRPr sz="685"/>
            </a:lvl8pPr>
            <a:lvl9pPr marL="2505456" indent="0">
              <a:buNone/>
              <a:defRPr sz="68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DB9-16FE-6841-9794-732CE3122DF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344D-A580-5645-B526-4AE0FAAFB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4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42" y="313161"/>
            <a:ext cx="3003963" cy="1096063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9605" y="676341"/>
            <a:ext cx="4715143" cy="3338208"/>
          </a:xfrm>
        </p:spPr>
        <p:txBody>
          <a:bodyPr anchor="t"/>
          <a:lstStyle>
            <a:lvl1pPr marL="0" indent="0">
              <a:buNone/>
              <a:defRPr sz="2192"/>
            </a:lvl1pPr>
            <a:lvl2pPr marL="313182" indent="0">
              <a:buNone/>
              <a:defRPr sz="1918"/>
            </a:lvl2pPr>
            <a:lvl3pPr marL="626364" indent="0">
              <a:buNone/>
              <a:defRPr sz="1644"/>
            </a:lvl3pPr>
            <a:lvl4pPr marL="939546" indent="0">
              <a:buNone/>
              <a:defRPr sz="1370"/>
            </a:lvl4pPr>
            <a:lvl5pPr marL="1252728" indent="0">
              <a:buNone/>
              <a:defRPr sz="1370"/>
            </a:lvl5pPr>
            <a:lvl6pPr marL="1565910" indent="0">
              <a:buNone/>
              <a:defRPr sz="1370"/>
            </a:lvl6pPr>
            <a:lvl7pPr marL="1879092" indent="0">
              <a:buNone/>
              <a:defRPr sz="1370"/>
            </a:lvl7pPr>
            <a:lvl8pPr marL="2192274" indent="0">
              <a:buNone/>
              <a:defRPr sz="1370"/>
            </a:lvl8pPr>
            <a:lvl9pPr marL="2505456" indent="0">
              <a:buNone/>
              <a:defRPr sz="13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542" y="1409224"/>
            <a:ext cx="3003963" cy="2610762"/>
          </a:xfrm>
        </p:spPr>
        <p:txBody>
          <a:bodyPr/>
          <a:lstStyle>
            <a:lvl1pPr marL="0" indent="0">
              <a:buNone/>
              <a:defRPr sz="1096"/>
            </a:lvl1pPr>
            <a:lvl2pPr marL="313182" indent="0">
              <a:buNone/>
              <a:defRPr sz="959"/>
            </a:lvl2pPr>
            <a:lvl3pPr marL="626364" indent="0">
              <a:buNone/>
              <a:defRPr sz="822"/>
            </a:lvl3pPr>
            <a:lvl4pPr marL="939546" indent="0">
              <a:buNone/>
              <a:defRPr sz="685"/>
            </a:lvl4pPr>
            <a:lvl5pPr marL="1252728" indent="0">
              <a:buNone/>
              <a:defRPr sz="685"/>
            </a:lvl5pPr>
            <a:lvl6pPr marL="1565910" indent="0">
              <a:buNone/>
              <a:defRPr sz="685"/>
            </a:lvl6pPr>
            <a:lvl7pPr marL="1879092" indent="0">
              <a:buNone/>
              <a:defRPr sz="685"/>
            </a:lvl7pPr>
            <a:lvl8pPr marL="2192274" indent="0">
              <a:buNone/>
              <a:defRPr sz="685"/>
            </a:lvl8pPr>
            <a:lvl9pPr marL="2505456" indent="0">
              <a:buNone/>
              <a:defRPr sz="68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BDB9-16FE-6841-9794-732CE3122DF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344D-A580-5645-B526-4AE0FAAFB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530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328" y="250094"/>
            <a:ext cx="8033207" cy="90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328" y="1250469"/>
            <a:ext cx="8033207" cy="298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328" y="4353806"/>
            <a:ext cx="2095619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FBDB9-16FE-6841-9794-732CE3122DF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5217" y="4353806"/>
            <a:ext cx="3143429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7916" y="4353806"/>
            <a:ext cx="2095619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0344D-A580-5645-B526-4AE0FAAFBB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386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6364" rtl="0" eaLnBrk="1" latinLnBrk="0" hangingPunct="1">
        <a:lnSpc>
          <a:spcPct val="90000"/>
        </a:lnSpc>
        <a:spcBef>
          <a:spcPct val="0"/>
        </a:spcBef>
        <a:buNone/>
        <a:defRPr sz="30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1" indent="-156591" algn="l" defTabSz="626364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1pPr>
      <a:lvl2pPr marL="469773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2pPr>
      <a:lvl3pPr marL="782955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96137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409319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722501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2035683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348865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662047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1pPr>
      <a:lvl2pPr marL="313182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2pPr>
      <a:lvl3pPr marL="626364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3pPr>
      <a:lvl4pPr marL="939546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252728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565910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1879092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192274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505456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0838F0-A3AB-AD46-BF52-45DCCAB97D85}"/>
              </a:ext>
            </a:extLst>
          </p:cNvPr>
          <p:cNvSpPr/>
          <p:nvPr/>
        </p:nvSpPr>
        <p:spPr>
          <a:xfrm>
            <a:off x="123414" y="421715"/>
            <a:ext cx="1749227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/>
              <a:t>主体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98F958-F3B9-2549-80D1-47F81B3B1298}"/>
              </a:ext>
            </a:extLst>
          </p:cNvPr>
          <p:cNvSpPr/>
          <p:nvPr/>
        </p:nvSpPr>
        <p:spPr>
          <a:xfrm>
            <a:off x="3899865" y="421715"/>
            <a:ext cx="1749227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/>
              <a:t>策略实施点</a:t>
            </a:r>
            <a:r>
              <a:rPr kumimoji="1" lang="en-US" altLang="zh-CN" sz="1600" dirty="0"/>
              <a:t>PEP</a:t>
            </a:r>
            <a:endParaRPr kumimoji="1"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263DBB-4755-E14D-8558-B529D3990355}"/>
              </a:ext>
            </a:extLst>
          </p:cNvPr>
          <p:cNvSpPr/>
          <p:nvPr/>
        </p:nvSpPr>
        <p:spPr>
          <a:xfrm>
            <a:off x="7367207" y="421715"/>
            <a:ext cx="1749227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/>
              <a:t>资源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ABAE37-BDD1-AD43-9F11-50E81CA66987}"/>
              </a:ext>
            </a:extLst>
          </p:cNvPr>
          <p:cNvSpPr/>
          <p:nvPr/>
        </p:nvSpPr>
        <p:spPr>
          <a:xfrm>
            <a:off x="3899864" y="3527802"/>
            <a:ext cx="1749227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/>
              <a:t>策略决策点</a:t>
            </a:r>
            <a:r>
              <a:rPr kumimoji="1" lang="en-US" altLang="zh-CN" sz="1600" dirty="0"/>
              <a:t>PDP</a:t>
            </a:r>
            <a:endParaRPr kumimoji="1"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40B8EA-1D9B-A34B-9128-4150914FC271}"/>
              </a:ext>
            </a:extLst>
          </p:cNvPr>
          <p:cNvSpPr/>
          <p:nvPr/>
        </p:nvSpPr>
        <p:spPr>
          <a:xfrm>
            <a:off x="7367207" y="3527802"/>
            <a:ext cx="1749227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/>
              <a:t>属性权威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89FB65-6317-1A4A-9CE2-5BC0C26DD725}"/>
              </a:ext>
            </a:extLst>
          </p:cNvPr>
          <p:cNvSpPr/>
          <p:nvPr/>
        </p:nvSpPr>
        <p:spPr>
          <a:xfrm>
            <a:off x="123414" y="3527802"/>
            <a:ext cx="1749227" cy="738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600" dirty="0"/>
              <a:t>策略管理点</a:t>
            </a:r>
            <a:r>
              <a:rPr kumimoji="1" lang="en-US" altLang="zh-CN" sz="1600" dirty="0"/>
              <a:t>PAP</a:t>
            </a:r>
            <a:endParaRPr kumimoji="1" lang="zh-CN" altLang="en-US" sz="1600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3867A18B-1A1F-4541-B9C3-E91D1D8AAF7C}"/>
              </a:ext>
            </a:extLst>
          </p:cNvPr>
          <p:cNvCxnSpPr>
            <a:cxnSpLocks/>
          </p:cNvCxnSpPr>
          <p:nvPr/>
        </p:nvCxnSpPr>
        <p:spPr>
          <a:xfrm>
            <a:off x="1872641" y="634736"/>
            <a:ext cx="2027223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39F6EBA-35F5-3240-B1A9-4F1B3E8CE789}"/>
              </a:ext>
            </a:extLst>
          </p:cNvPr>
          <p:cNvSpPr txBox="1"/>
          <p:nvPr/>
        </p:nvSpPr>
        <p:spPr>
          <a:xfrm>
            <a:off x="2218439" y="187525"/>
            <a:ext cx="1207382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访问请求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CE73CCA-B097-4148-8F80-7D946F036958}"/>
              </a:ext>
            </a:extLst>
          </p:cNvPr>
          <p:cNvCxnSpPr>
            <a:cxnSpLocks/>
          </p:cNvCxnSpPr>
          <p:nvPr/>
        </p:nvCxnSpPr>
        <p:spPr>
          <a:xfrm flipV="1">
            <a:off x="5649089" y="790769"/>
            <a:ext cx="1718116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443C76B-2681-5943-845D-4F44B6996655}"/>
              </a:ext>
            </a:extLst>
          </p:cNvPr>
          <p:cNvSpPr txBox="1"/>
          <p:nvPr/>
        </p:nvSpPr>
        <p:spPr>
          <a:xfrm>
            <a:off x="5840336" y="381987"/>
            <a:ext cx="1207382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8.</a:t>
            </a:r>
            <a:r>
              <a:rPr kumimoji="1" lang="zh-CN" altLang="en-US" dirty="0"/>
              <a:t> 访问资源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1372EA81-AE75-844F-9166-F37A88695083}"/>
              </a:ext>
            </a:extLst>
          </p:cNvPr>
          <p:cNvCxnSpPr>
            <a:cxnSpLocks/>
          </p:cNvCxnSpPr>
          <p:nvPr/>
        </p:nvCxnSpPr>
        <p:spPr>
          <a:xfrm>
            <a:off x="4613371" y="1159823"/>
            <a:ext cx="0" cy="236798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4284DDF0-13E6-BA48-8DC5-AFCEB113679E}"/>
              </a:ext>
            </a:extLst>
          </p:cNvPr>
          <p:cNvCxnSpPr>
            <a:cxnSpLocks/>
          </p:cNvCxnSpPr>
          <p:nvPr/>
        </p:nvCxnSpPr>
        <p:spPr>
          <a:xfrm>
            <a:off x="4962412" y="1159823"/>
            <a:ext cx="0" cy="2367981"/>
          </a:xfrm>
          <a:prstGeom prst="straightConnector1">
            <a:avLst/>
          </a:prstGeom>
          <a:ln w="95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DD9235C-4FC2-414D-9EC5-FC537ADBDF26}"/>
              </a:ext>
            </a:extLst>
          </p:cNvPr>
          <p:cNvCxnSpPr>
            <a:cxnSpLocks/>
          </p:cNvCxnSpPr>
          <p:nvPr/>
        </p:nvCxnSpPr>
        <p:spPr>
          <a:xfrm>
            <a:off x="5649089" y="948935"/>
            <a:ext cx="2802346" cy="257509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C60635D-1C7C-DF49-9272-B8AA2C587311}"/>
              </a:ext>
            </a:extLst>
          </p:cNvPr>
          <p:cNvSpPr txBox="1"/>
          <p:nvPr/>
        </p:nvSpPr>
        <p:spPr>
          <a:xfrm>
            <a:off x="2218439" y="975156"/>
            <a:ext cx="1207382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9.</a:t>
            </a:r>
            <a:r>
              <a:rPr kumimoji="1" lang="zh-CN" altLang="en-US" dirty="0"/>
              <a:t> 请求回应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5C77758-EB94-7641-9959-6FF38899CC16}"/>
              </a:ext>
            </a:extLst>
          </p:cNvPr>
          <p:cNvCxnSpPr>
            <a:cxnSpLocks/>
          </p:cNvCxnSpPr>
          <p:nvPr/>
        </p:nvCxnSpPr>
        <p:spPr>
          <a:xfrm>
            <a:off x="1872641" y="897278"/>
            <a:ext cx="2027223" cy="0"/>
          </a:xfrm>
          <a:prstGeom prst="straightConnector1">
            <a:avLst/>
          </a:prstGeom>
          <a:ln w="95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4992F00-6E5E-4949-8A1F-68A11B2EE5B4}"/>
              </a:ext>
            </a:extLst>
          </p:cNvPr>
          <p:cNvSpPr txBox="1"/>
          <p:nvPr/>
        </p:nvSpPr>
        <p:spPr>
          <a:xfrm>
            <a:off x="6910888" y="1817645"/>
            <a:ext cx="1207382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属性请求</a:t>
            </a: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DEB7B852-C31C-1344-857F-C333A43DEE16}"/>
              </a:ext>
            </a:extLst>
          </p:cNvPr>
          <p:cNvCxnSpPr>
            <a:cxnSpLocks/>
          </p:cNvCxnSpPr>
          <p:nvPr/>
        </p:nvCxnSpPr>
        <p:spPr>
          <a:xfrm>
            <a:off x="5531584" y="1195610"/>
            <a:ext cx="2510000" cy="2328420"/>
          </a:xfrm>
          <a:prstGeom prst="straightConnector1">
            <a:avLst/>
          </a:prstGeom>
          <a:ln w="95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F506428-586F-7545-8454-46746D2FA39C}"/>
              </a:ext>
            </a:extLst>
          </p:cNvPr>
          <p:cNvSpPr txBox="1"/>
          <p:nvPr/>
        </p:nvSpPr>
        <p:spPr>
          <a:xfrm>
            <a:off x="5995413" y="2711654"/>
            <a:ext cx="1207382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属性回应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DE4EF6-EC84-8640-8CEE-220059C8BF80}"/>
              </a:ext>
            </a:extLst>
          </p:cNvPr>
          <p:cNvSpPr txBox="1"/>
          <p:nvPr/>
        </p:nvSpPr>
        <p:spPr>
          <a:xfrm>
            <a:off x="3371806" y="1986425"/>
            <a:ext cx="1207383" cy="583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dirty="0"/>
              <a:t>4.</a:t>
            </a:r>
            <a:r>
              <a:rPr kumimoji="1" lang="zh-CN" altLang="en-US" dirty="0"/>
              <a:t> 带属性的</a:t>
            </a:r>
            <a:endParaRPr kumimoji="1" lang="en-US" altLang="zh-CN" dirty="0"/>
          </a:p>
          <a:p>
            <a:pPr algn="r"/>
            <a:r>
              <a:rPr kumimoji="1" lang="zh-CN" altLang="en-US" dirty="0"/>
              <a:t>访问请求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C803AA0-2A87-074B-A71A-26DAE955E769}"/>
              </a:ext>
            </a:extLst>
          </p:cNvPr>
          <p:cNvSpPr txBox="1"/>
          <p:nvPr/>
        </p:nvSpPr>
        <p:spPr>
          <a:xfrm>
            <a:off x="5001367" y="1986425"/>
            <a:ext cx="1002197" cy="583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7.</a:t>
            </a:r>
            <a:r>
              <a:rPr kumimoji="1" lang="zh-CN" altLang="en-US" dirty="0"/>
              <a:t> 访问请</a:t>
            </a:r>
            <a:endParaRPr kumimoji="1" lang="en-US" altLang="zh-CN" dirty="0"/>
          </a:p>
          <a:p>
            <a:r>
              <a:rPr kumimoji="1" lang="zh-CN" altLang="en-US" dirty="0"/>
              <a:t>求回应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3F405A0F-B5E5-5246-91B7-042295F06D66}"/>
              </a:ext>
            </a:extLst>
          </p:cNvPr>
          <p:cNvCxnSpPr>
            <a:cxnSpLocks/>
          </p:cNvCxnSpPr>
          <p:nvPr/>
        </p:nvCxnSpPr>
        <p:spPr>
          <a:xfrm>
            <a:off x="1872641" y="3786574"/>
            <a:ext cx="2027223" cy="1"/>
          </a:xfrm>
          <a:prstGeom prst="straightConnector1">
            <a:avLst/>
          </a:prstGeom>
          <a:ln w="952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CB75FB0-B018-D346-B291-7C2E3D7CB0FF}"/>
              </a:ext>
            </a:extLst>
          </p:cNvPr>
          <p:cNvSpPr txBox="1"/>
          <p:nvPr/>
        </p:nvSpPr>
        <p:spPr>
          <a:xfrm>
            <a:off x="1981896" y="3339365"/>
            <a:ext cx="1617751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5.</a:t>
            </a:r>
            <a:r>
              <a:rPr kumimoji="1" lang="zh-CN" altLang="en-US" dirty="0"/>
              <a:t> 访问策略查询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B1BECFE-4350-1343-9EA2-990B397D3FCC}"/>
              </a:ext>
            </a:extLst>
          </p:cNvPr>
          <p:cNvSpPr txBox="1"/>
          <p:nvPr/>
        </p:nvSpPr>
        <p:spPr>
          <a:xfrm>
            <a:off x="1981896" y="4126993"/>
            <a:ext cx="1617751" cy="337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6.</a:t>
            </a:r>
            <a:r>
              <a:rPr kumimoji="1" lang="zh-CN" altLang="en-US" dirty="0"/>
              <a:t> 访问策略回应</a:t>
            </a: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842555E-279F-A543-B2D7-084137FD532B}"/>
              </a:ext>
            </a:extLst>
          </p:cNvPr>
          <p:cNvCxnSpPr>
            <a:cxnSpLocks/>
          </p:cNvCxnSpPr>
          <p:nvPr/>
        </p:nvCxnSpPr>
        <p:spPr>
          <a:xfrm>
            <a:off x="1872641" y="4049117"/>
            <a:ext cx="2027223" cy="1"/>
          </a:xfrm>
          <a:prstGeom prst="straightConnector1">
            <a:avLst/>
          </a:prstGeom>
          <a:ln w="9525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60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58</Words>
  <Application>Microsoft Macintosh PowerPoint</Application>
  <PresentationFormat>自定义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ao</dc:creator>
  <cp:lastModifiedBy>zhang ao</cp:lastModifiedBy>
  <cp:revision>1</cp:revision>
  <dcterms:created xsi:type="dcterms:W3CDTF">2020-05-03T01:29:06Z</dcterms:created>
  <dcterms:modified xsi:type="dcterms:W3CDTF">2020-05-03T01:30:21Z</dcterms:modified>
</cp:coreProperties>
</file>