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1112500" cy="2898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2"/>
  </p:normalViewPr>
  <p:slideViewPr>
    <p:cSldViewPr snapToGrid="0" snapToObjects="1">
      <p:cViewPr varScale="1">
        <p:scale>
          <a:sx n="133" d="100"/>
          <a:sy n="133" d="100"/>
        </p:scale>
        <p:origin x="224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474406"/>
            <a:ext cx="8334375" cy="1009203"/>
          </a:xfrm>
        </p:spPr>
        <p:txBody>
          <a:bodyPr anchor="b"/>
          <a:lstStyle>
            <a:lvl1pPr algn="ctr">
              <a:defRPr sz="25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1522528"/>
            <a:ext cx="8334375" cy="699866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258" indent="0" algn="ctr">
              <a:buNone/>
              <a:defRPr sz="845"/>
            </a:lvl2pPr>
            <a:lvl3pPr marL="386517" indent="0" algn="ctr">
              <a:buNone/>
              <a:defRPr sz="761"/>
            </a:lvl3pPr>
            <a:lvl4pPr marL="579775" indent="0" algn="ctr">
              <a:buNone/>
              <a:defRPr sz="676"/>
            </a:lvl4pPr>
            <a:lvl5pPr marL="773034" indent="0" algn="ctr">
              <a:buNone/>
              <a:defRPr sz="676"/>
            </a:lvl5pPr>
            <a:lvl6pPr marL="966292" indent="0" algn="ctr">
              <a:buNone/>
              <a:defRPr sz="676"/>
            </a:lvl6pPr>
            <a:lvl7pPr marL="1159551" indent="0" algn="ctr">
              <a:buNone/>
              <a:defRPr sz="676"/>
            </a:lvl7pPr>
            <a:lvl8pPr marL="1352809" indent="0" algn="ctr">
              <a:buNone/>
              <a:defRPr sz="676"/>
            </a:lvl8pPr>
            <a:lvl9pPr marL="1546068" indent="0" algn="ctr">
              <a:buNone/>
              <a:defRPr sz="6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17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25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154333"/>
            <a:ext cx="2396133" cy="24565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154333"/>
            <a:ext cx="7049492" cy="24565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08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50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722681"/>
            <a:ext cx="9584531" cy="1205810"/>
          </a:xfrm>
        </p:spPr>
        <p:txBody>
          <a:bodyPr anchor="b"/>
          <a:lstStyle>
            <a:lvl1pPr>
              <a:defRPr sz="25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1939898"/>
            <a:ext cx="9584531" cy="634107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>
                    <a:tint val="75000"/>
                  </a:schemeClr>
                </a:solidFill>
              </a:defRPr>
            </a:lvl1pPr>
            <a:lvl2pPr marL="193258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517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3pPr>
            <a:lvl4pPr marL="579775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3034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6292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9551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280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6068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55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771665"/>
            <a:ext cx="4722813" cy="18392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771665"/>
            <a:ext cx="4722813" cy="18392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88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54333"/>
            <a:ext cx="9584531" cy="560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710603"/>
            <a:ext cx="4701108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058858"/>
            <a:ext cx="4701108" cy="15574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710603"/>
            <a:ext cx="4724260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058858"/>
            <a:ext cx="4724260" cy="15574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84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59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2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93252"/>
            <a:ext cx="3584070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417370"/>
            <a:ext cx="5625703" cy="2060009"/>
          </a:xfrm>
        </p:spPr>
        <p:txBody>
          <a:bodyPr/>
          <a:lstStyle>
            <a:lvl1pPr>
              <a:defRPr sz="1353"/>
            </a:lvl1pPr>
            <a:lvl2pPr>
              <a:defRPr sz="1184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869632"/>
            <a:ext cx="3584070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67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93252"/>
            <a:ext cx="3584070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417370"/>
            <a:ext cx="5625703" cy="2060009"/>
          </a:xfrm>
        </p:spPr>
        <p:txBody>
          <a:bodyPr anchor="t"/>
          <a:lstStyle>
            <a:lvl1pPr marL="0" indent="0">
              <a:buNone/>
              <a:defRPr sz="1353"/>
            </a:lvl1pPr>
            <a:lvl2pPr marL="193258" indent="0">
              <a:buNone/>
              <a:defRPr sz="1184"/>
            </a:lvl2pPr>
            <a:lvl3pPr marL="386517" indent="0">
              <a:buNone/>
              <a:defRPr sz="1014"/>
            </a:lvl3pPr>
            <a:lvl4pPr marL="579775" indent="0">
              <a:buNone/>
              <a:defRPr sz="845"/>
            </a:lvl4pPr>
            <a:lvl5pPr marL="773034" indent="0">
              <a:buNone/>
              <a:defRPr sz="845"/>
            </a:lvl5pPr>
            <a:lvl6pPr marL="966292" indent="0">
              <a:buNone/>
              <a:defRPr sz="845"/>
            </a:lvl6pPr>
            <a:lvl7pPr marL="1159551" indent="0">
              <a:buNone/>
              <a:defRPr sz="845"/>
            </a:lvl7pPr>
            <a:lvl8pPr marL="1352809" indent="0">
              <a:buNone/>
              <a:defRPr sz="845"/>
            </a:lvl8pPr>
            <a:lvl9pPr marL="1546068" indent="0">
              <a:buNone/>
              <a:defRPr sz="8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869632"/>
            <a:ext cx="3584070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57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154333"/>
            <a:ext cx="9584531" cy="5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771665"/>
            <a:ext cx="9584531" cy="18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2686735"/>
            <a:ext cx="2500313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8A75-A34C-4744-A500-A0D6600815C3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2686735"/>
            <a:ext cx="3750469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2686735"/>
            <a:ext cx="2500313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2C5F-CE86-6A4F-998C-D736DEEF1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39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6517" rtl="0" eaLnBrk="1" latinLnBrk="0" hangingPunct="1">
        <a:lnSpc>
          <a:spcPct val="90000"/>
        </a:lnSpc>
        <a:spcBef>
          <a:spcPct val="0"/>
        </a:spcBef>
        <a:buNone/>
        <a:defRPr sz="1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629" indent="-96629" algn="l" defTabSz="386517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1pPr>
      <a:lvl2pPr marL="28988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3146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405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663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921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6180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943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2697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25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517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775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3034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6292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551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809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606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8B3CB057-FB30-5B40-A21B-A029ED88FA91}"/>
              </a:ext>
            </a:extLst>
          </p:cNvPr>
          <p:cNvSpPr/>
          <p:nvPr/>
        </p:nvSpPr>
        <p:spPr>
          <a:xfrm>
            <a:off x="530257" y="230499"/>
            <a:ext cx="1619746" cy="830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发送者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E02EEE-1EC0-954D-B21C-F2216ACFAC43}"/>
              </a:ext>
            </a:extLst>
          </p:cNvPr>
          <p:cNvSpPr/>
          <p:nvPr/>
        </p:nvSpPr>
        <p:spPr>
          <a:xfrm>
            <a:off x="3197865" y="230506"/>
            <a:ext cx="1619746" cy="830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加密算法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4E0AF27-FC4A-5846-B37F-1CF3BE8EDA7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150003" y="645746"/>
            <a:ext cx="1047862" cy="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AB8FF6F8-ED91-8346-9834-A7AD172D3772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4817611" y="645750"/>
            <a:ext cx="1656762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5D78EBC-1D8E-4947-A92A-EEA3D48A6DB1}"/>
              </a:ext>
            </a:extLst>
          </p:cNvPr>
          <p:cNvSpPr/>
          <p:nvPr/>
        </p:nvSpPr>
        <p:spPr>
          <a:xfrm>
            <a:off x="6474373" y="230506"/>
            <a:ext cx="1619746" cy="830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解密算法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9C8B645-C525-0B4A-B5F2-025C26D12C52}"/>
              </a:ext>
            </a:extLst>
          </p:cNvPr>
          <p:cNvSpPr/>
          <p:nvPr/>
        </p:nvSpPr>
        <p:spPr>
          <a:xfrm>
            <a:off x="5289298" y="1535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/>
              <a:t>密文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EBA0F43-738F-F849-861F-30674BDB836F}"/>
              </a:ext>
            </a:extLst>
          </p:cNvPr>
          <p:cNvCxnSpPr>
            <a:cxnSpLocks/>
          </p:cNvCxnSpPr>
          <p:nvPr/>
        </p:nvCxnSpPr>
        <p:spPr>
          <a:xfrm>
            <a:off x="8094119" y="645746"/>
            <a:ext cx="1047862" cy="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F367636-C1C8-7D44-AAE5-BFD394168611}"/>
              </a:ext>
            </a:extLst>
          </p:cNvPr>
          <p:cNvSpPr/>
          <p:nvPr/>
        </p:nvSpPr>
        <p:spPr>
          <a:xfrm>
            <a:off x="9141981" y="230499"/>
            <a:ext cx="1619746" cy="830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接收方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4714E1-F56D-014C-A46D-B23B40F671F2}"/>
              </a:ext>
            </a:extLst>
          </p:cNvPr>
          <p:cNvSpPr/>
          <p:nvPr/>
        </p:nvSpPr>
        <p:spPr>
          <a:xfrm>
            <a:off x="3197865" y="1901984"/>
            <a:ext cx="1619746" cy="830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接收方公钥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7550429-E97A-A342-A1A1-82E30F7C9F90}"/>
              </a:ext>
            </a:extLst>
          </p:cNvPr>
          <p:cNvCxnSpPr>
            <a:cxnSpLocks/>
            <a:stCxn id="27" idx="0"/>
            <a:endCxn id="20" idx="2"/>
          </p:cNvCxnSpPr>
          <p:nvPr/>
        </p:nvCxnSpPr>
        <p:spPr>
          <a:xfrm flipV="1">
            <a:off x="4007738" y="1060993"/>
            <a:ext cx="0" cy="840991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7D07D54-6A09-2F4F-9C3D-F0022F0B552C}"/>
              </a:ext>
            </a:extLst>
          </p:cNvPr>
          <p:cNvCxnSpPr>
            <a:cxnSpLocks/>
          </p:cNvCxnSpPr>
          <p:nvPr/>
        </p:nvCxnSpPr>
        <p:spPr>
          <a:xfrm flipV="1">
            <a:off x="7284246" y="1060994"/>
            <a:ext cx="0" cy="891227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DDA2A3B-CD26-8A4F-A4C6-11C28F487408}"/>
              </a:ext>
            </a:extLst>
          </p:cNvPr>
          <p:cNvSpPr/>
          <p:nvPr/>
        </p:nvSpPr>
        <p:spPr>
          <a:xfrm>
            <a:off x="6474373" y="1901977"/>
            <a:ext cx="1619746" cy="830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接收方私钥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5A2FFA8-3C75-E148-8564-4ECC140BD447}"/>
              </a:ext>
            </a:extLst>
          </p:cNvPr>
          <p:cNvSpPr/>
          <p:nvPr/>
        </p:nvSpPr>
        <p:spPr>
          <a:xfrm>
            <a:off x="2350768" y="1535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/>
              <a:t>明文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02AD39A-5750-8F45-A3AF-04999F3A531A}"/>
              </a:ext>
            </a:extLst>
          </p:cNvPr>
          <p:cNvSpPr/>
          <p:nvPr/>
        </p:nvSpPr>
        <p:spPr>
          <a:xfrm>
            <a:off x="8294884" y="1535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/>
              <a:t>明文</a:t>
            </a:r>
          </a:p>
        </p:txBody>
      </p:sp>
    </p:spTree>
    <p:extLst>
      <p:ext uri="{BB962C8B-B14F-4D97-AF65-F5344CB8AC3E}">
        <p14:creationId xmlns:p14="http://schemas.microsoft.com/office/powerpoint/2010/main" val="307642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18</Words>
  <Application>Microsoft Macintosh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3</cp:revision>
  <dcterms:created xsi:type="dcterms:W3CDTF">2020-05-03T00:58:46Z</dcterms:created>
  <dcterms:modified xsi:type="dcterms:W3CDTF">2020-05-03T01:01:16Z</dcterms:modified>
</cp:coreProperties>
</file>