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1125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33" d="100"/>
          <a:sy n="133" d="100"/>
        </p:scale>
        <p:origin x="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945695"/>
            <a:ext cx="8334375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035050"/>
            <a:ext cx="8334375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60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5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07651"/>
            <a:ext cx="2396133" cy="4897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07651"/>
            <a:ext cx="7049492" cy="4897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0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79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440613"/>
            <a:ext cx="9584531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3867048"/>
            <a:ext cx="9584531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0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538258"/>
            <a:ext cx="4722813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538258"/>
            <a:ext cx="4722813" cy="3666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3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07652"/>
            <a:ext cx="9584531" cy="1116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416536"/>
            <a:ext cx="470110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110757"/>
            <a:ext cx="4701108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416536"/>
            <a:ext cx="4724260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110757"/>
            <a:ext cx="4724260" cy="31046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7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99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89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85233"/>
            <a:ext cx="3584070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831998"/>
            <a:ext cx="5625703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733550"/>
            <a:ext cx="3584070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14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85233"/>
            <a:ext cx="3584070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831998"/>
            <a:ext cx="5625703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733550"/>
            <a:ext cx="3584070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3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07652"/>
            <a:ext cx="9584531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538258"/>
            <a:ext cx="9584531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5355814"/>
            <a:ext cx="250031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518D-7B9D-5642-ACC8-379137C9824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5355814"/>
            <a:ext cx="3750469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5355814"/>
            <a:ext cx="250031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BC71-9360-154F-9262-D87C7F39A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2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DAC0D93-A81C-1241-8F85-DADCA3092A54}"/>
              </a:ext>
            </a:extLst>
          </p:cNvPr>
          <p:cNvSpPr/>
          <p:nvPr/>
        </p:nvSpPr>
        <p:spPr>
          <a:xfrm>
            <a:off x="2448972" y="534052"/>
            <a:ext cx="3518844" cy="2214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Cambria Math" panose="02040503050406030204" pitchFamily="18" charset="0"/>
              </a:rPr>
              <a:t>签名申请者</a:t>
            </a:r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7D1D22-72D8-4746-9881-8618DFC61039}"/>
              </a:ext>
            </a:extLst>
          </p:cNvPr>
          <p:cNvSpPr/>
          <p:nvPr/>
        </p:nvSpPr>
        <p:spPr>
          <a:xfrm>
            <a:off x="3112427" y="1236838"/>
            <a:ext cx="2191935" cy="58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1.</a:t>
            </a:r>
            <a:r>
              <a:rPr kumimoji="1" lang="zh-CN" altLang="en-US" dirty="0"/>
              <a:t> 消息盲化操作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8E5B6A-08E5-E94C-95F2-A8401C5F2C26}"/>
              </a:ext>
            </a:extLst>
          </p:cNvPr>
          <p:cNvSpPr/>
          <p:nvPr/>
        </p:nvSpPr>
        <p:spPr>
          <a:xfrm>
            <a:off x="3112426" y="1939625"/>
            <a:ext cx="2191935" cy="58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3.</a:t>
            </a:r>
            <a:r>
              <a:rPr kumimoji="1" lang="zh-CN" altLang="en-US" dirty="0"/>
              <a:t> 签名去盲化操作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4259C6A-370C-824A-8C0A-B00288439916}"/>
              </a:ext>
            </a:extLst>
          </p:cNvPr>
          <p:cNvSpPr/>
          <p:nvPr/>
        </p:nvSpPr>
        <p:spPr>
          <a:xfrm>
            <a:off x="7397659" y="534052"/>
            <a:ext cx="3518844" cy="2214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Cambria Math" panose="02040503050406030204" pitchFamily="18" charset="0"/>
              </a:rPr>
              <a:t>签名者</a:t>
            </a:r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F3D33D-CDEA-D940-86D4-59FF8F5976C0}"/>
              </a:ext>
            </a:extLst>
          </p:cNvPr>
          <p:cNvSpPr/>
          <p:nvPr/>
        </p:nvSpPr>
        <p:spPr>
          <a:xfrm>
            <a:off x="8061114" y="1236838"/>
            <a:ext cx="2191935" cy="58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2.</a:t>
            </a:r>
            <a:r>
              <a:rPr kumimoji="1" lang="zh-CN" altLang="en-US" dirty="0"/>
              <a:t> 对盲化消息签名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3E5B64E-9C97-DF4B-9FE5-96545BF35A3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04361" y="1530349"/>
            <a:ext cx="2756752" cy="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37F94AF-7CF2-B345-9541-0247F60E72EB}"/>
              </a:ext>
            </a:extLst>
          </p:cNvPr>
          <p:cNvSpPr txBox="1"/>
          <p:nvPr/>
        </p:nvSpPr>
        <p:spPr>
          <a:xfrm>
            <a:off x="6128740" y="1052173"/>
            <a:ext cx="1005403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盲化消息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E5FD5BE-1711-E54F-AAA7-8E47B303E6B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304360" y="2233136"/>
            <a:ext cx="3852720" cy="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17F78C0-372A-5C43-A83E-515A392E22D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157081" y="1823860"/>
            <a:ext cx="0" cy="409276"/>
          </a:xfrm>
          <a:prstGeom prst="straightConnector1">
            <a:avLst/>
          </a:prstGeom>
          <a:ln w="15875"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4DE166-79AB-3341-891A-A33FFD85D1BE}"/>
              </a:ext>
            </a:extLst>
          </p:cNvPr>
          <p:cNvSpPr txBox="1"/>
          <p:nvPr/>
        </p:nvSpPr>
        <p:spPr>
          <a:xfrm>
            <a:off x="6128740" y="2341982"/>
            <a:ext cx="1005403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盲化签名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74D1A9A-2952-9A41-9946-5438D5ECAC5B}"/>
              </a:ext>
            </a:extLst>
          </p:cNvPr>
          <p:cNvSpPr/>
          <p:nvPr/>
        </p:nvSpPr>
        <p:spPr>
          <a:xfrm>
            <a:off x="5341143" y="3744844"/>
            <a:ext cx="3518844" cy="1648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Cambria Math" panose="02040503050406030204" pitchFamily="18" charset="0"/>
              </a:rPr>
              <a:t>签名验证者</a:t>
            </a:r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  <a:p>
            <a:pPr algn="ctr"/>
            <a:endParaRPr kumimoji="1" lang="en-US" altLang="zh-CN" dirty="0">
              <a:latin typeface="Cambria Math" panose="020405030504060302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2F4CBB-2555-7E45-A605-452E47A8DD12}"/>
              </a:ext>
            </a:extLst>
          </p:cNvPr>
          <p:cNvSpPr/>
          <p:nvPr/>
        </p:nvSpPr>
        <p:spPr>
          <a:xfrm>
            <a:off x="6004598" y="4568857"/>
            <a:ext cx="2191935" cy="58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4.</a:t>
            </a:r>
            <a:r>
              <a:rPr kumimoji="1" lang="zh-CN" altLang="en-US" dirty="0"/>
              <a:t> 验证签名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3EBA810-EA77-E647-9857-99DB5719B9BA}"/>
              </a:ext>
            </a:extLst>
          </p:cNvPr>
          <p:cNvCxnSpPr>
            <a:cxnSpLocks/>
          </p:cNvCxnSpPr>
          <p:nvPr/>
        </p:nvCxnSpPr>
        <p:spPr>
          <a:xfrm>
            <a:off x="4208394" y="4749874"/>
            <a:ext cx="1759423" cy="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10A96B8-6FF5-004F-B751-95705A6FCDA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08393" y="2526648"/>
            <a:ext cx="0" cy="2223227"/>
          </a:xfrm>
          <a:prstGeom prst="straightConnector1">
            <a:avLst/>
          </a:prstGeom>
          <a:ln w="15875"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5B0DC47-4F3B-A845-9400-076393B4137A}"/>
              </a:ext>
            </a:extLst>
          </p:cNvPr>
          <p:cNvSpPr txBox="1"/>
          <p:nvPr/>
        </p:nvSpPr>
        <p:spPr>
          <a:xfrm>
            <a:off x="3562062" y="3451334"/>
            <a:ext cx="595035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签名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AB76E5-DBC5-CB4B-BA84-CA573D64031D}"/>
              </a:ext>
            </a:extLst>
          </p:cNvPr>
          <p:cNvSpPr/>
          <p:nvPr/>
        </p:nvSpPr>
        <p:spPr>
          <a:xfrm>
            <a:off x="187631" y="3157822"/>
            <a:ext cx="1617882" cy="58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待签名消息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8026CD7-C912-344F-BDAB-8CF91B955C2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96572" y="3744845"/>
            <a:ext cx="0" cy="1263823"/>
          </a:xfrm>
          <a:prstGeom prst="straightConnector1">
            <a:avLst/>
          </a:prstGeom>
          <a:ln w="15875"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E22D28F-3BDF-0F4C-B979-7AFDCB38BF87}"/>
              </a:ext>
            </a:extLst>
          </p:cNvPr>
          <p:cNvCxnSpPr>
            <a:cxnSpLocks/>
          </p:cNvCxnSpPr>
          <p:nvPr/>
        </p:nvCxnSpPr>
        <p:spPr>
          <a:xfrm>
            <a:off x="996573" y="5008667"/>
            <a:ext cx="5008025" cy="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8740C70-26DE-0841-A79B-9BD0223ECF2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96572" y="1530350"/>
            <a:ext cx="0" cy="1627473"/>
          </a:xfrm>
          <a:prstGeom prst="straightConnector1">
            <a:avLst/>
          </a:prstGeom>
          <a:ln w="15875"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B5A498C-953A-3144-90D1-BE26AD522B0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96572" y="1530349"/>
            <a:ext cx="2115855" cy="0"/>
          </a:xfrm>
          <a:prstGeom prst="straightConnector1">
            <a:avLst/>
          </a:prstGeom>
          <a:ln w="158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4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Macintosh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2020-05-03T09:38:07Z</dcterms:created>
  <dcterms:modified xsi:type="dcterms:W3CDTF">2020-05-03T09:38:43Z</dcterms:modified>
</cp:coreProperties>
</file>