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8593138" cy="5418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4"/>
  </p:normalViewPr>
  <p:slideViewPr>
    <p:cSldViewPr snapToGrid="0" snapToObjects="1">
      <p:cViewPr varScale="1">
        <p:scale>
          <a:sx n="143" d="100"/>
          <a:sy n="143" d="100"/>
        </p:scale>
        <p:origin x="10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4142" y="886719"/>
            <a:ext cx="6444854" cy="1886315"/>
          </a:xfrm>
        </p:spPr>
        <p:txBody>
          <a:bodyPr anchor="b"/>
          <a:lstStyle>
            <a:lvl1pPr algn="ctr">
              <a:defRPr sz="422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4142" y="2845777"/>
            <a:ext cx="6444854" cy="1308129"/>
          </a:xfrm>
        </p:spPr>
        <p:txBody>
          <a:bodyPr/>
          <a:lstStyle>
            <a:lvl1pPr marL="0" indent="0" algn="ctr">
              <a:buNone/>
              <a:defRPr sz="1692"/>
            </a:lvl1pPr>
            <a:lvl2pPr marL="322235" indent="0" algn="ctr">
              <a:buNone/>
              <a:defRPr sz="1410"/>
            </a:lvl2pPr>
            <a:lvl3pPr marL="644469" indent="0" algn="ctr">
              <a:buNone/>
              <a:defRPr sz="1269"/>
            </a:lvl3pPr>
            <a:lvl4pPr marL="966704" indent="0" algn="ctr">
              <a:buNone/>
              <a:defRPr sz="1128"/>
            </a:lvl4pPr>
            <a:lvl5pPr marL="1288938" indent="0" algn="ctr">
              <a:buNone/>
              <a:defRPr sz="1128"/>
            </a:lvl5pPr>
            <a:lvl6pPr marL="1611173" indent="0" algn="ctr">
              <a:buNone/>
              <a:defRPr sz="1128"/>
            </a:lvl6pPr>
            <a:lvl7pPr marL="1933407" indent="0" algn="ctr">
              <a:buNone/>
              <a:defRPr sz="1128"/>
            </a:lvl7pPr>
            <a:lvl8pPr marL="2255642" indent="0" algn="ctr">
              <a:buNone/>
              <a:defRPr sz="1128"/>
            </a:lvl8pPr>
            <a:lvl9pPr marL="2577876" indent="0" algn="ctr">
              <a:buNone/>
              <a:defRPr sz="112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2C2D-1082-D540-AEE4-FC74A55DCA19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C30-C4C3-9244-809B-48CE599B0E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086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2C2D-1082-D540-AEE4-FC74A55DCA19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C30-C4C3-9244-809B-48CE599B0E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322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49465" y="288465"/>
            <a:ext cx="1852895" cy="45916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0778" y="288465"/>
            <a:ext cx="5451272" cy="45916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2C2D-1082-D540-AEE4-FC74A55DCA19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C30-C4C3-9244-809B-48CE599B0E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591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2C2D-1082-D540-AEE4-FC74A55DCA19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C30-C4C3-9244-809B-48CE599B0E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413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302" y="1350772"/>
            <a:ext cx="7411582" cy="2253795"/>
          </a:xfrm>
        </p:spPr>
        <p:txBody>
          <a:bodyPr anchor="b"/>
          <a:lstStyle>
            <a:lvl1pPr>
              <a:defRPr sz="422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6302" y="3625889"/>
            <a:ext cx="7411582" cy="1185217"/>
          </a:xfrm>
        </p:spPr>
        <p:txBody>
          <a:bodyPr/>
          <a:lstStyle>
            <a:lvl1pPr marL="0" indent="0">
              <a:buNone/>
              <a:defRPr sz="1692">
                <a:solidFill>
                  <a:schemeClr val="tx1">
                    <a:tint val="75000"/>
                  </a:schemeClr>
                </a:solidFill>
              </a:defRPr>
            </a:lvl1pPr>
            <a:lvl2pPr marL="322235" indent="0">
              <a:buNone/>
              <a:defRPr sz="1410">
                <a:solidFill>
                  <a:schemeClr val="tx1">
                    <a:tint val="75000"/>
                  </a:schemeClr>
                </a:solidFill>
              </a:defRPr>
            </a:lvl2pPr>
            <a:lvl3pPr marL="644469" indent="0">
              <a:buNone/>
              <a:defRPr sz="1269">
                <a:solidFill>
                  <a:schemeClr val="tx1">
                    <a:tint val="75000"/>
                  </a:schemeClr>
                </a:solidFill>
              </a:defRPr>
            </a:lvl3pPr>
            <a:lvl4pPr marL="966704" indent="0">
              <a:buNone/>
              <a:defRPr sz="1128">
                <a:solidFill>
                  <a:schemeClr val="tx1">
                    <a:tint val="75000"/>
                  </a:schemeClr>
                </a:solidFill>
              </a:defRPr>
            </a:lvl4pPr>
            <a:lvl5pPr marL="1288938" indent="0">
              <a:buNone/>
              <a:defRPr sz="1128">
                <a:solidFill>
                  <a:schemeClr val="tx1">
                    <a:tint val="75000"/>
                  </a:schemeClr>
                </a:solidFill>
              </a:defRPr>
            </a:lvl5pPr>
            <a:lvl6pPr marL="1611173" indent="0">
              <a:buNone/>
              <a:defRPr sz="1128">
                <a:solidFill>
                  <a:schemeClr val="tx1">
                    <a:tint val="75000"/>
                  </a:schemeClr>
                </a:solidFill>
              </a:defRPr>
            </a:lvl6pPr>
            <a:lvl7pPr marL="1933407" indent="0">
              <a:buNone/>
              <a:defRPr sz="1128">
                <a:solidFill>
                  <a:schemeClr val="tx1">
                    <a:tint val="75000"/>
                  </a:schemeClr>
                </a:solidFill>
              </a:defRPr>
            </a:lvl7pPr>
            <a:lvl8pPr marL="2255642" indent="0">
              <a:buNone/>
              <a:defRPr sz="1128">
                <a:solidFill>
                  <a:schemeClr val="tx1">
                    <a:tint val="75000"/>
                  </a:schemeClr>
                </a:solidFill>
              </a:defRPr>
            </a:lvl8pPr>
            <a:lvl9pPr marL="2577876" indent="0">
              <a:buNone/>
              <a:defRPr sz="11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2C2D-1082-D540-AEE4-FC74A55DCA19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C30-C4C3-9244-809B-48CE599B0E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06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0778" y="1442328"/>
            <a:ext cx="3652084" cy="34377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0276" y="1442328"/>
            <a:ext cx="3652084" cy="34377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2C2D-1082-D540-AEE4-FC74A55DCA19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C30-C4C3-9244-809B-48CE599B0E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641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897" y="288466"/>
            <a:ext cx="7411582" cy="10472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1898" y="1328197"/>
            <a:ext cx="3635300" cy="650929"/>
          </a:xfrm>
        </p:spPr>
        <p:txBody>
          <a:bodyPr anchor="b"/>
          <a:lstStyle>
            <a:lvl1pPr marL="0" indent="0">
              <a:buNone/>
              <a:defRPr sz="1692" b="1"/>
            </a:lvl1pPr>
            <a:lvl2pPr marL="322235" indent="0">
              <a:buNone/>
              <a:defRPr sz="1410" b="1"/>
            </a:lvl2pPr>
            <a:lvl3pPr marL="644469" indent="0">
              <a:buNone/>
              <a:defRPr sz="1269" b="1"/>
            </a:lvl3pPr>
            <a:lvl4pPr marL="966704" indent="0">
              <a:buNone/>
              <a:defRPr sz="1128" b="1"/>
            </a:lvl4pPr>
            <a:lvl5pPr marL="1288938" indent="0">
              <a:buNone/>
              <a:defRPr sz="1128" b="1"/>
            </a:lvl5pPr>
            <a:lvl6pPr marL="1611173" indent="0">
              <a:buNone/>
              <a:defRPr sz="1128" b="1"/>
            </a:lvl6pPr>
            <a:lvl7pPr marL="1933407" indent="0">
              <a:buNone/>
              <a:defRPr sz="1128" b="1"/>
            </a:lvl7pPr>
            <a:lvl8pPr marL="2255642" indent="0">
              <a:buNone/>
              <a:defRPr sz="1128" b="1"/>
            </a:lvl8pPr>
            <a:lvl9pPr marL="2577876" indent="0">
              <a:buNone/>
              <a:defRPr sz="112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1898" y="1979126"/>
            <a:ext cx="3635300" cy="29109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50276" y="1328197"/>
            <a:ext cx="3653203" cy="650929"/>
          </a:xfrm>
        </p:spPr>
        <p:txBody>
          <a:bodyPr anchor="b"/>
          <a:lstStyle>
            <a:lvl1pPr marL="0" indent="0">
              <a:buNone/>
              <a:defRPr sz="1692" b="1"/>
            </a:lvl1pPr>
            <a:lvl2pPr marL="322235" indent="0">
              <a:buNone/>
              <a:defRPr sz="1410" b="1"/>
            </a:lvl2pPr>
            <a:lvl3pPr marL="644469" indent="0">
              <a:buNone/>
              <a:defRPr sz="1269" b="1"/>
            </a:lvl3pPr>
            <a:lvl4pPr marL="966704" indent="0">
              <a:buNone/>
              <a:defRPr sz="1128" b="1"/>
            </a:lvl4pPr>
            <a:lvl5pPr marL="1288938" indent="0">
              <a:buNone/>
              <a:defRPr sz="1128" b="1"/>
            </a:lvl5pPr>
            <a:lvl6pPr marL="1611173" indent="0">
              <a:buNone/>
              <a:defRPr sz="1128" b="1"/>
            </a:lvl6pPr>
            <a:lvl7pPr marL="1933407" indent="0">
              <a:buNone/>
              <a:defRPr sz="1128" b="1"/>
            </a:lvl7pPr>
            <a:lvl8pPr marL="2255642" indent="0">
              <a:buNone/>
              <a:defRPr sz="1128" b="1"/>
            </a:lvl8pPr>
            <a:lvl9pPr marL="2577876" indent="0">
              <a:buNone/>
              <a:defRPr sz="112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0276" y="1979126"/>
            <a:ext cx="3653203" cy="29109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2C2D-1082-D540-AEE4-FC74A55DCA19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C30-C4C3-9244-809B-48CE599B0E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4419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2C2D-1082-D540-AEE4-FC74A55DCA19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C30-C4C3-9244-809B-48CE599B0E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6069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2C2D-1082-D540-AEE4-FC74A55DCA19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C30-C4C3-9244-809B-48CE599B0E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957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898" y="361209"/>
            <a:ext cx="2771510" cy="1264232"/>
          </a:xfrm>
        </p:spPr>
        <p:txBody>
          <a:bodyPr anchor="b"/>
          <a:lstStyle>
            <a:lvl1pPr>
              <a:defRPr sz="225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3203" y="780112"/>
            <a:ext cx="4350276" cy="3850390"/>
          </a:xfrm>
        </p:spPr>
        <p:txBody>
          <a:bodyPr/>
          <a:lstStyle>
            <a:lvl1pPr>
              <a:defRPr sz="2255"/>
            </a:lvl1pPr>
            <a:lvl2pPr>
              <a:defRPr sz="1973"/>
            </a:lvl2pPr>
            <a:lvl3pPr>
              <a:defRPr sz="1692"/>
            </a:lvl3pPr>
            <a:lvl4pPr>
              <a:defRPr sz="1410"/>
            </a:lvl4pPr>
            <a:lvl5pPr>
              <a:defRPr sz="1410"/>
            </a:lvl5pPr>
            <a:lvl6pPr>
              <a:defRPr sz="1410"/>
            </a:lvl6pPr>
            <a:lvl7pPr>
              <a:defRPr sz="1410"/>
            </a:lvl7pPr>
            <a:lvl8pPr>
              <a:defRPr sz="1410"/>
            </a:lvl8pPr>
            <a:lvl9pPr>
              <a:defRPr sz="141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898" y="1625442"/>
            <a:ext cx="2771510" cy="3011331"/>
          </a:xfrm>
        </p:spPr>
        <p:txBody>
          <a:bodyPr/>
          <a:lstStyle>
            <a:lvl1pPr marL="0" indent="0">
              <a:buNone/>
              <a:defRPr sz="1128"/>
            </a:lvl1pPr>
            <a:lvl2pPr marL="322235" indent="0">
              <a:buNone/>
              <a:defRPr sz="987"/>
            </a:lvl2pPr>
            <a:lvl3pPr marL="644469" indent="0">
              <a:buNone/>
              <a:defRPr sz="846"/>
            </a:lvl3pPr>
            <a:lvl4pPr marL="966704" indent="0">
              <a:buNone/>
              <a:defRPr sz="705"/>
            </a:lvl4pPr>
            <a:lvl5pPr marL="1288938" indent="0">
              <a:buNone/>
              <a:defRPr sz="705"/>
            </a:lvl5pPr>
            <a:lvl6pPr marL="1611173" indent="0">
              <a:buNone/>
              <a:defRPr sz="705"/>
            </a:lvl6pPr>
            <a:lvl7pPr marL="1933407" indent="0">
              <a:buNone/>
              <a:defRPr sz="705"/>
            </a:lvl7pPr>
            <a:lvl8pPr marL="2255642" indent="0">
              <a:buNone/>
              <a:defRPr sz="705"/>
            </a:lvl8pPr>
            <a:lvl9pPr marL="2577876" indent="0">
              <a:buNone/>
              <a:defRPr sz="70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2C2D-1082-D540-AEE4-FC74A55DCA19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C30-C4C3-9244-809B-48CE599B0E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2656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898" y="361209"/>
            <a:ext cx="2771510" cy="1264232"/>
          </a:xfrm>
        </p:spPr>
        <p:txBody>
          <a:bodyPr anchor="b"/>
          <a:lstStyle>
            <a:lvl1pPr>
              <a:defRPr sz="225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3203" y="780112"/>
            <a:ext cx="4350276" cy="3850390"/>
          </a:xfrm>
        </p:spPr>
        <p:txBody>
          <a:bodyPr anchor="t"/>
          <a:lstStyle>
            <a:lvl1pPr marL="0" indent="0">
              <a:buNone/>
              <a:defRPr sz="2255"/>
            </a:lvl1pPr>
            <a:lvl2pPr marL="322235" indent="0">
              <a:buNone/>
              <a:defRPr sz="1973"/>
            </a:lvl2pPr>
            <a:lvl3pPr marL="644469" indent="0">
              <a:buNone/>
              <a:defRPr sz="1692"/>
            </a:lvl3pPr>
            <a:lvl4pPr marL="966704" indent="0">
              <a:buNone/>
              <a:defRPr sz="1410"/>
            </a:lvl4pPr>
            <a:lvl5pPr marL="1288938" indent="0">
              <a:buNone/>
              <a:defRPr sz="1410"/>
            </a:lvl5pPr>
            <a:lvl6pPr marL="1611173" indent="0">
              <a:buNone/>
              <a:defRPr sz="1410"/>
            </a:lvl6pPr>
            <a:lvl7pPr marL="1933407" indent="0">
              <a:buNone/>
              <a:defRPr sz="1410"/>
            </a:lvl7pPr>
            <a:lvl8pPr marL="2255642" indent="0">
              <a:buNone/>
              <a:defRPr sz="1410"/>
            </a:lvl8pPr>
            <a:lvl9pPr marL="2577876" indent="0">
              <a:buNone/>
              <a:defRPr sz="141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898" y="1625442"/>
            <a:ext cx="2771510" cy="3011331"/>
          </a:xfrm>
        </p:spPr>
        <p:txBody>
          <a:bodyPr/>
          <a:lstStyle>
            <a:lvl1pPr marL="0" indent="0">
              <a:buNone/>
              <a:defRPr sz="1128"/>
            </a:lvl1pPr>
            <a:lvl2pPr marL="322235" indent="0">
              <a:buNone/>
              <a:defRPr sz="987"/>
            </a:lvl2pPr>
            <a:lvl3pPr marL="644469" indent="0">
              <a:buNone/>
              <a:defRPr sz="846"/>
            </a:lvl3pPr>
            <a:lvl4pPr marL="966704" indent="0">
              <a:buNone/>
              <a:defRPr sz="705"/>
            </a:lvl4pPr>
            <a:lvl5pPr marL="1288938" indent="0">
              <a:buNone/>
              <a:defRPr sz="705"/>
            </a:lvl5pPr>
            <a:lvl6pPr marL="1611173" indent="0">
              <a:buNone/>
              <a:defRPr sz="705"/>
            </a:lvl6pPr>
            <a:lvl7pPr marL="1933407" indent="0">
              <a:buNone/>
              <a:defRPr sz="705"/>
            </a:lvl7pPr>
            <a:lvl8pPr marL="2255642" indent="0">
              <a:buNone/>
              <a:defRPr sz="705"/>
            </a:lvl8pPr>
            <a:lvl9pPr marL="2577876" indent="0">
              <a:buNone/>
              <a:defRPr sz="70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2C2D-1082-D540-AEE4-FC74A55DCA19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C30-C4C3-9244-809B-48CE599B0E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7336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0778" y="288466"/>
            <a:ext cx="7411582" cy="104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0778" y="1442328"/>
            <a:ext cx="7411582" cy="3437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0778" y="5021811"/>
            <a:ext cx="1933456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42C2D-1082-D540-AEE4-FC74A55DCA19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6477" y="5021811"/>
            <a:ext cx="2900184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68904" y="5021811"/>
            <a:ext cx="1933456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D0C30-C4C3-9244-809B-48CE599B0E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8861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44469" rtl="0" eaLnBrk="1" latinLnBrk="0" hangingPunct="1">
        <a:lnSpc>
          <a:spcPct val="90000"/>
        </a:lnSpc>
        <a:spcBef>
          <a:spcPct val="0"/>
        </a:spcBef>
        <a:buNone/>
        <a:defRPr sz="31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117" indent="-161117" algn="l" defTabSz="644469" rtl="0" eaLnBrk="1" latinLnBrk="0" hangingPunct="1">
        <a:lnSpc>
          <a:spcPct val="90000"/>
        </a:lnSpc>
        <a:spcBef>
          <a:spcPts val="705"/>
        </a:spcBef>
        <a:buFont typeface="Arial" panose="020B0604020202020204" pitchFamily="34" charset="0"/>
        <a:buChar char="•"/>
        <a:defRPr sz="1973" kern="1200">
          <a:solidFill>
            <a:schemeClr val="tx1"/>
          </a:solidFill>
          <a:latin typeface="+mn-lt"/>
          <a:ea typeface="+mn-ea"/>
          <a:cs typeface="+mn-cs"/>
        </a:defRPr>
      </a:lvl1pPr>
      <a:lvl2pPr marL="483352" indent="-161117" algn="l" defTabSz="644469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692" kern="1200">
          <a:solidFill>
            <a:schemeClr val="tx1"/>
          </a:solidFill>
          <a:latin typeface="+mn-lt"/>
          <a:ea typeface="+mn-ea"/>
          <a:cs typeface="+mn-cs"/>
        </a:defRPr>
      </a:lvl2pPr>
      <a:lvl3pPr marL="805586" indent="-161117" algn="l" defTabSz="644469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410" kern="1200">
          <a:solidFill>
            <a:schemeClr val="tx1"/>
          </a:solidFill>
          <a:latin typeface="+mn-lt"/>
          <a:ea typeface="+mn-ea"/>
          <a:cs typeface="+mn-cs"/>
        </a:defRPr>
      </a:lvl3pPr>
      <a:lvl4pPr marL="1127821" indent="-161117" algn="l" defTabSz="644469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9" kern="1200">
          <a:solidFill>
            <a:schemeClr val="tx1"/>
          </a:solidFill>
          <a:latin typeface="+mn-lt"/>
          <a:ea typeface="+mn-ea"/>
          <a:cs typeface="+mn-cs"/>
        </a:defRPr>
      </a:lvl4pPr>
      <a:lvl5pPr marL="1450056" indent="-161117" algn="l" defTabSz="644469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9" kern="1200">
          <a:solidFill>
            <a:schemeClr val="tx1"/>
          </a:solidFill>
          <a:latin typeface="+mn-lt"/>
          <a:ea typeface="+mn-ea"/>
          <a:cs typeface="+mn-cs"/>
        </a:defRPr>
      </a:lvl5pPr>
      <a:lvl6pPr marL="1772290" indent="-161117" algn="l" defTabSz="644469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9" kern="1200">
          <a:solidFill>
            <a:schemeClr val="tx1"/>
          </a:solidFill>
          <a:latin typeface="+mn-lt"/>
          <a:ea typeface="+mn-ea"/>
          <a:cs typeface="+mn-cs"/>
        </a:defRPr>
      </a:lvl6pPr>
      <a:lvl7pPr marL="2094525" indent="-161117" algn="l" defTabSz="644469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9" kern="1200">
          <a:solidFill>
            <a:schemeClr val="tx1"/>
          </a:solidFill>
          <a:latin typeface="+mn-lt"/>
          <a:ea typeface="+mn-ea"/>
          <a:cs typeface="+mn-cs"/>
        </a:defRPr>
      </a:lvl7pPr>
      <a:lvl8pPr marL="2416759" indent="-161117" algn="l" defTabSz="644469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9" kern="1200">
          <a:solidFill>
            <a:schemeClr val="tx1"/>
          </a:solidFill>
          <a:latin typeface="+mn-lt"/>
          <a:ea typeface="+mn-ea"/>
          <a:cs typeface="+mn-cs"/>
        </a:defRPr>
      </a:lvl8pPr>
      <a:lvl9pPr marL="2738994" indent="-161117" algn="l" defTabSz="644469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4469" rtl="0" eaLnBrk="1" latinLnBrk="0" hangingPunct="1">
        <a:defRPr sz="1269" kern="1200">
          <a:solidFill>
            <a:schemeClr val="tx1"/>
          </a:solidFill>
          <a:latin typeface="+mn-lt"/>
          <a:ea typeface="+mn-ea"/>
          <a:cs typeface="+mn-cs"/>
        </a:defRPr>
      </a:lvl1pPr>
      <a:lvl2pPr marL="322235" algn="l" defTabSz="644469" rtl="0" eaLnBrk="1" latinLnBrk="0" hangingPunct="1">
        <a:defRPr sz="1269" kern="1200">
          <a:solidFill>
            <a:schemeClr val="tx1"/>
          </a:solidFill>
          <a:latin typeface="+mn-lt"/>
          <a:ea typeface="+mn-ea"/>
          <a:cs typeface="+mn-cs"/>
        </a:defRPr>
      </a:lvl2pPr>
      <a:lvl3pPr marL="644469" algn="l" defTabSz="644469" rtl="0" eaLnBrk="1" latinLnBrk="0" hangingPunct="1">
        <a:defRPr sz="1269" kern="1200">
          <a:solidFill>
            <a:schemeClr val="tx1"/>
          </a:solidFill>
          <a:latin typeface="+mn-lt"/>
          <a:ea typeface="+mn-ea"/>
          <a:cs typeface="+mn-cs"/>
        </a:defRPr>
      </a:lvl3pPr>
      <a:lvl4pPr marL="966704" algn="l" defTabSz="644469" rtl="0" eaLnBrk="1" latinLnBrk="0" hangingPunct="1">
        <a:defRPr sz="1269" kern="1200">
          <a:solidFill>
            <a:schemeClr val="tx1"/>
          </a:solidFill>
          <a:latin typeface="+mn-lt"/>
          <a:ea typeface="+mn-ea"/>
          <a:cs typeface="+mn-cs"/>
        </a:defRPr>
      </a:lvl4pPr>
      <a:lvl5pPr marL="1288938" algn="l" defTabSz="644469" rtl="0" eaLnBrk="1" latinLnBrk="0" hangingPunct="1">
        <a:defRPr sz="1269" kern="1200">
          <a:solidFill>
            <a:schemeClr val="tx1"/>
          </a:solidFill>
          <a:latin typeface="+mn-lt"/>
          <a:ea typeface="+mn-ea"/>
          <a:cs typeface="+mn-cs"/>
        </a:defRPr>
      </a:lvl5pPr>
      <a:lvl6pPr marL="1611173" algn="l" defTabSz="644469" rtl="0" eaLnBrk="1" latinLnBrk="0" hangingPunct="1">
        <a:defRPr sz="1269" kern="1200">
          <a:solidFill>
            <a:schemeClr val="tx1"/>
          </a:solidFill>
          <a:latin typeface="+mn-lt"/>
          <a:ea typeface="+mn-ea"/>
          <a:cs typeface="+mn-cs"/>
        </a:defRPr>
      </a:lvl6pPr>
      <a:lvl7pPr marL="1933407" algn="l" defTabSz="644469" rtl="0" eaLnBrk="1" latinLnBrk="0" hangingPunct="1">
        <a:defRPr sz="1269" kern="1200">
          <a:solidFill>
            <a:schemeClr val="tx1"/>
          </a:solidFill>
          <a:latin typeface="+mn-lt"/>
          <a:ea typeface="+mn-ea"/>
          <a:cs typeface="+mn-cs"/>
        </a:defRPr>
      </a:lvl7pPr>
      <a:lvl8pPr marL="2255642" algn="l" defTabSz="644469" rtl="0" eaLnBrk="1" latinLnBrk="0" hangingPunct="1">
        <a:defRPr sz="1269" kern="1200">
          <a:solidFill>
            <a:schemeClr val="tx1"/>
          </a:solidFill>
          <a:latin typeface="+mn-lt"/>
          <a:ea typeface="+mn-ea"/>
          <a:cs typeface="+mn-cs"/>
        </a:defRPr>
      </a:lvl8pPr>
      <a:lvl9pPr marL="2577876" algn="l" defTabSz="644469" rtl="0" eaLnBrk="1" latinLnBrk="0" hangingPunct="1">
        <a:defRPr sz="12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E622905-44CA-154A-8346-682528315217}"/>
              </a:ext>
            </a:extLst>
          </p:cNvPr>
          <p:cNvSpPr txBox="1"/>
          <p:nvPr/>
        </p:nvSpPr>
        <p:spPr>
          <a:xfrm>
            <a:off x="438929" y="2015419"/>
            <a:ext cx="195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用户</a:t>
            </a:r>
            <a:r>
              <a:rPr kumimoji="1" lang="en-US" altLang="zh-CN" dirty="0"/>
              <a:t> A </a:t>
            </a:r>
            <a:r>
              <a:rPr kumimoji="1" lang="zh-CN" altLang="en-US" dirty="0"/>
              <a:t>输入地址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37602B-AD63-9143-BA3A-8AF1C1427F25}"/>
              </a:ext>
            </a:extLst>
          </p:cNvPr>
          <p:cNvSpPr txBox="1"/>
          <p:nvPr/>
        </p:nvSpPr>
        <p:spPr>
          <a:xfrm>
            <a:off x="6308128" y="2027051"/>
            <a:ext cx="187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用户 </a:t>
            </a:r>
            <a:r>
              <a:rPr kumimoji="1" lang="en-US" altLang="zh-CN" dirty="0"/>
              <a:t>A</a:t>
            </a:r>
            <a:r>
              <a:rPr kumimoji="1" lang="zh-CN" altLang="en-US" dirty="0"/>
              <a:t> 输出地址</a:t>
            </a: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1FF6960C-266C-8644-B259-1AC3F2958533}"/>
              </a:ext>
            </a:extLst>
          </p:cNvPr>
          <p:cNvCxnSpPr>
            <a:cxnSpLocks/>
          </p:cNvCxnSpPr>
          <p:nvPr/>
        </p:nvCxnSpPr>
        <p:spPr>
          <a:xfrm flipV="1">
            <a:off x="1999288" y="2902806"/>
            <a:ext cx="694211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4A80B3C9-593B-DE40-B99B-9887B2D03F28}"/>
              </a:ext>
            </a:extLst>
          </p:cNvPr>
          <p:cNvCxnSpPr>
            <a:cxnSpLocks/>
          </p:cNvCxnSpPr>
          <p:nvPr/>
        </p:nvCxnSpPr>
        <p:spPr>
          <a:xfrm>
            <a:off x="5654963" y="2902802"/>
            <a:ext cx="794139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菱形 7">
                <a:extLst>
                  <a:ext uri="{FF2B5EF4-FFF2-40B4-BE49-F238E27FC236}">
                    <a16:creationId xmlns:a16="http://schemas.microsoft.com/office/drawing/2014/main" id="{EFC10EB4-9FC8-B646-A404-7C268CFC46C3}"/>
                  </a:ext>
                </a:extLst>
              </p:cNvPr>
              <p:cNvSpPr/>
              <p:nvPr/>
            </p:nvSpPr>
            <p:spPr>
              <a:xfrm>
                <a:off x="6630283" y="2573327"/>
                <a:ext cx="1230629" cy="658957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8" name="菱形 7">
                <a:extLst>
                  <a:ext uri="{FF2B5EF4-FFF2-40B4-BE49-F238E27FC236}">
                    <a16:creationId xmlns:a16="http://schemas.microsoft.com/office/drawing/2014/main" id="{EFC10EB4-9FC8-B646-A404-7C268CFC46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283" y="2573327"/>
                <a:ext cx="1230629" cy="658957"/>
              </a:xfrm>
              <a:prstGeom prst="diamond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形 8" descr="Internet">
            <a:extLst>
              <a:ext uri="{FF2B5EF4-FFF2-40B4-BE49-F238E27FC236}">
                <a16:creationId xmlns:a16="http://schemas.microsoft.com/office/drawing/2014/main" id="{884652A9-E08B-3C4C-9EF2-C984767E5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0003" y="694073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E176AE4-1781-1A48-8D5D-B373DFAD7DFB}"/>
                  </a:ext>
                </a:extLst>
              </p:cNvPr>
              <p:cNvSpPr/>
              <p:nvPr/>
            </p:nvSpPr>
            <p:spPr>
              <a:xfrm>
                <a:off x="3381731" y="141266"/>
                <a:ext cx="157094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dirty="0"/>
                  <a:t>中心化混币</a:t>
                </a:r>
                <a:endParaRPr kumimoji="1" lang="en-US" altLang="zh-CN" dirty="0"/>
              </a:p>
              <a:p>
                <a:pPr algn="ctr"/>
                <a:r>
                  <a:rPr kumimoji="1" lang="zh-CN" altLang="en-US" dirty="0"/>
                  <a:t>服务提供商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zh-CN" altLang="en-US" dirty="0"/>
                  <a:t> </a:t>
                </a:r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E176AE4-1781-1A48-8D5D-B373DFAD7D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731" y="141266"/>
                <a:ext cx="1570944" cy="646331"/>
              </a:xfrm>
              <a:prstGeom prst="rect">
                <a:avLst/>
              </a:prstGeom>
              <a:blipFill>
                <a:blip r:embed="rId5"/>
                <a:stretch>
                  <a:fillRect l="-1600" t="-1923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16E98C00-EF47-484B-8B84-0967C2412F22}"/>
              </a:ext>
            </a:extLst>
          </p:cNvPr>
          <p:cNvCxnSpPr>
            <a:cxnSpLocks/>
          </p:cNvCxnSpPr>
          <p:nvPr/>
        </p:nvCxnSpPr>
        <p:spPr>
          <a:xfrm flipH="1">
            <a:off x="3593383" y="1608473"/>
            <a:ext cx="383804" cy="40694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0255C9B-86EB-2A48-9168-1C371FB6EA18}"/>
                  </a:ext>
                </a:extLst>
              </p:cNvPr>
              <p:cNvSpPr/>
              <p:nvPr/>
            </p:nvSpPr>
            <p:spPr>
              <a:xfrm>
                <a:off x="3134029" y="2600977"/>
                <a:ext cx="586800" cy="5870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0255C9B-86EB-2A48-9168-1C371FB6EA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029" y="2600977"/>
                <a:ext cx="586800" cy="587022"/>
              </a:xfrm>
              <a:prstGeom prst="rect">
                <a:avLst/>
              </a:prstGeom>
              <a:blipFill>
                <a:blip r:embed="rId6"/>
                <a:stretch>
                  <a:fillRect l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261E1D4F-D85F-6B41-8AE8-F921EBEDE34E}"/>
                  </a:ext>
                </a:extLst>
              </p:cNvPr>
              <p:cNvSpPr/>
              <p:nvPr/>
            </p:nvSpPr>
            <p:spPr>
              <a:xfrm>
                <a:off x="968465" y="2542801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261E1D4F-D85F-6B41-8AE8-F921EBEDE3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65" y="2542801"/>
                <a:ext cx="720000" cy="72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55D17EF1-3F86-C245-B4FF-219C51E06D63}"/>
              </a:ext>
            </a:extLst>
          </p:cNvPr>
          <p:cNvSpPr txBox="1"/>
          <p:nvPr/>
        </p:nvSpPr>
        <p:spPr>
          <a:xfrm>
            <a:off x="2862628" y="2027051"/>
            <a:ext cx="111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接受地址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BEED12F-08B5-C746-8D51-4F61CD8A3892}"/>
              </a:ext>
            </a:extLst>
          </p:cNvPr>
          <p:cNvSpPr txBox="1"/>
          <p:nvPr/>
        </p:nvSpPr>
        <p:spPr>
          <a:xfrm>
            <a:off x="4345034" y="2018739"/>
            <a:ext cx="111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返回地址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D3529B3-A1B1-FC41-BADA-C3437BF7F848}"/>
              </a:ext>
            </a:extLst>
          </p:cNvPr>
          <p:cNvSpPr/>
          <p:nvPr/>
        </p:nvSpPr>
        <p:spPr>
          <a:xfrm>
            <a:off x="1717315" y="3023909"/>
            <a:ext cx="1335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输入阶段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C2582BD-DCFD-5146-AFF5-C91D197A0404}"/>
              </a:ext>
            </a:extLst>
          </p:cNvPr>
          <p:cNvSpPr/>
          <p:nvPr/>
        </p:nvSpPr>
        <p:spPr>
          <a:xfrm>
            <a:off x="5380209" y="3023909"/>
            <a:ext cx="1335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3. </a:t>
            </a:r>
            <a:r>
              <a:rPr kumimoji="1" lang="zh-CN" altLang="en-US" dirty="0"/>
              <a:t>输出阶段</a:t>
            </a:r>
            <a:endParaRPr lang="zh-CN" altLang="en-US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BA465ED0-22E3-7842-A6EC-B19C12BBDD41}"/>
              </a:ext>
            </a:extLst>
          </p:cNvPr>
          <p:cNvCxnSpPr>
            <a:cxnSpLocks/>
          </p:cNvCxnSpPr>
          <p:nvPr/>
        </p:nvCxnSpPr>
        <p:spPr>
          <a:xfrm>
            <a:off x="4345031" y="1608473"/>
            <a:ext cx="391352" cy="40694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图形 18" descr="便携式计算机">
            <a:extLst>
              <a:ext uri="{FF2B5EF4-FFF2-40B4-BE49-F238E27FC236}">
                <a16:creationId xmlns:a16="http://schemas.microsoft.com/office/drawing/2014/main" id="{84E3EC3A-5A40-4A45-A5FE-298DF80A80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03908" y="4064361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3A2E5C5-759F-4640-9BA2-88950FF6427E}"/>
                  </a:ext>
                </a:extLst>
              </p:cNvPr>
              <p:cNvSpPr/>
              <p:nvPr/>
            </p:nvSpPr>
            <p:spPr>
              <a:xfrm>
                <a:off x="3498003" y="4971804"/>
                <a:ext cx="13619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dirty="0"/>
                  <a:t>混币用户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zh-CN" altLang="en-US" dirty="0"/>
                  <a:t> </a:t>
                </a:r>
              </a:p>
            </p:txBody>
          </p:sp>
        </mc:Choice>
        <mc:Fallback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3A2E5C5-759F-4640-9BA2-88950FF642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003" y="4971804"/>
                <a:ext cx="1361912" cy="369332"/>
              </a:xfrm>
              <a:prstGeom prst="rect">
                <a:avLst/>
              </a:prstGeom>
              <a:blipFill>
                <a:blip r:embed="rId10"/>
                <a:stretch>
                  <a:fillRect l="-2752" t="-3226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0CF51B7F-DA57-F643-BA9D-F596F2185B41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1646789" y="3383907"/>
            <a:ext cx="2057123" cy="1137654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B3D69B6E-D5D7-8942-96E7-3514B5FA3272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618312" y="3320739"/>
            <a:ext cx="2319229" cy="120082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42D0248-1DEA-AE4E-B5EC-F5A8A51EA8EF}"/>
                  </a:ext>
                </a:extLst>
              </p:cNvPr>
              <p:cNvSpPr/>
              <p:nvPr/>
            </p:nvSpPr>
            <p:spPr>
              <a:xfrm>
                <a:off x="4597915" y="2600977"/>
                <a:ext cx="586800" cy="5870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42D0248-1DEA-AE4E-B5EC-F5A8A51EA8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915" y="2600977"/>
                <a:ext cx="586800" cy="587022"/>
              </a:xfrm>
              <a:prstGeom prst="rect">
                <a:avLst/>
              </a:prstGeom>
              <a:blipFill>
                <a:blip r:embed="rId11"/>
                <a:stretch>
                  <a:fillRect l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02DB73C6-8F4A-1F47-8C85-6C96F479F5C9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4161108" y="1739069"/>
            <a:ext cx="0" cy="2325292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2B85C03A-CD98-284D-8589-70B4242B6589}"/>
              </a:ext>
            </a:extLst>
          </p:cNvPr>
          <p:cNvSpPr/>
          <p:nvPr/>
        </p:nvSpPr>
        <p:spPr>
          <a:xfrm>
            <a:off x="4115955" y="3389763"/>
            <a:ext cx="1335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1. </a:t>
            </a:r>
            <a:r>
              <a:rPr kumimoji="1" lang="zh-CN" altLang="en-US" dirty="0"/>
              <a:t>协商阶段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4420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</Words>
  <Application>Microsoft Macintosh PowerPoint</Application>
  <PresentationFormat>自定义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ao</dc:creator>
  <cp:lastModifiedBy>zhang ao</cp:lastModifiedBy>
  <cp:revision>1</cp:revision>
  <dcterms:created xsi:type="dcterms:W3CDTF">2020-05-03T09:28:39Z</dcterms:created>
  <dcterms:modified xsi:type="dcterms:W3CDTF">2020-05-03T09:29:30Z</dcterms:modified>
</cp:coreProperties>
</file>