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153275" cy="5418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4"/>
  </p:normalViewPr>
  <p:slideViewPr>
    <p:cSldViewPr snapToGrid="0" snapToObjects="1">
      <p:cViewPr varScale="1">
        <p:scale>
          <a:sx n="163" d="100"/>
          <a:sy n="163" d="100"/>
        </p:scale>
        <p:origin x="1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496" y="886719"/>
            <a:ext cx="6080284" cy="1886315"/>
          </a:xfrm>
        </p:spPr>
        <p:txBody>
          <a:bodyPr anchor="b"/>
          <a:lstStyle>
            <a:lvl1pPr algn="ctr">
              <a:defRPr sz="46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4160" y="2845777"/>
            <a:ext cx="5364956" cy="1308129"/>
          </a:xfrm>
        </p:spPr>
        <p:txBody>
          <a:bodyPr/>
          <a:lstStyle>
            <a:lvl1pPr marL="0" indent="0" algn="ctr">
              <a:buNone/>
              <a:defRPr sz="1878"/>
            </a:lvl1pPr>
            <a:lvl2pPr marL="357668" indent="0" algn="ctr">
              <a:buNone/>
              <a:defRPr sz="1565"/>
            </a:lvl2pPr>
            <a:lvl3pPr marL="715335" indent="0" algn="ctr">
              <a:buNone/>
              <a:defRPr sz="1408"/>
            </a:lvl3pPr>
            <a:lvl4pPr marL="1073003" indent="0" algn="ctr">
              <a:buNone/>
              <a:defRPr sz="1252"/>
            </a:lvl4pPr>
            <a:lvl5pPr marL="1430670" indent="0" algn="ctr">
              <a:buNone/>
              <a:defRPr sz="1252"/>
            </a:lvl5pPr>
            <a:lvl6pPr marL="1788338" indent="0" algn="ctr">
              <a:buNone/>
              <a:defRPr sz="1252"/>
            </a:lvl6pPr>
            <a:lvl7pPr marL="2146005" indent="0" algn="ctr">
              <a:buNone/>
              <a:defRPr sz="1252"/>
            </a:lvl7pPr>
            <a:lvl8pPr marL="2503673" indent="0" algn="ctr">
              <a:buNone/>
              <a:defRPr sz="1252"/>
            </a:lvl8pPr>
            <a:lvl9pPr marL="2861340" indent="0" algn="ctr">
              <a:buNone/>
              <a:defRPr sz="125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910D-0C9F-0247-A81D-AF72A5D94E0B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BE10-3EF0-0846-B758-81B66464F5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508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910D-0C9F-0247-A81D-AF72A5D94E0B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BE10-3EF0-0846-B758-81B66464F5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974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19063" y="288465"/>
            <a:ext cx="1542425" cy="45916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788" y="288465"/>
            <a:ext cx="4537859" cy="45916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910D-0C9F-0247-A81D-AF72A5D94E0B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BE10-3EF0-0846-B758-81B66464F5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463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910D-0C9F-0247-A81D-AF72A5D94E0B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BE10-3EF0-0846-B758-81B66464F5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041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062" y="1350773"/>
            <a:ext cx="6169700" cy="2253795"/>
          </a:xfrm>
        </p:spPr>
        <p:txBody>
          <a:bodyPr anchor="b"/>
          <a:lstStyle>
            <a:lvl1pPr>
              <a:defRPr sz="46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062" y="3625890"/>
            <a:ext cx="6169700" cy="1185217"/>
          </a:xfrm>
        </p:spPr>
        <p:txBody>
          <a:bodyPr/>
          <a:lstStyle>
            <a:lvl1pPr marL="0" indent="0">
              <a:buNone/>
              <a:defRPr sz="1878">
                <a:solidFill>
                  <a:schemeClr val="tx1"/>
                </a:solidFill>
              </a:defRPr>
            </a:lvl1pPr>
            <a:lvl2pPr marL="357668" indent="0">
              <a:buNone/>
              <a:defRPr sz="1565">
                <a:solidFill>
                  <a:schemeClr val="tx1">
                    <a:tint val="75000"/>
                  </a:schemeClr>
                </a:solidFill>
              </a:defRPr>
            </a:lvl2pPr>
            <a:lvl3pPr marL="715335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3pPr>
            <a:lvl4pPr marL="1073003" indent="0">
              <a:buNone/>
              <a:defRPr sz="1252">
                <a:solidFill>
                  <a:schemeClr val="tx1">
                    <a:tint val="75000"/>
                  </a:schemeClr>
                </a:solidFill>
              </a:defRPr>
            </a:lvl4pPr>
            <a:lvl5pPr marL="1430670" indent="0">
              <a:buNone/>
              <a:defRPr sz="1252">
                <a:solidFill>
                  <a:schemeClr val="tx1">
                    <a:tint val="75000"/>
                  </a:schemeClr>
                </a:solidFill>
              </a:defRPr>
            </a:lvl5pPr>
            <a:lvl6pPr marL="1788338" indent="0">
              <a:buNone/>
              <a:defRPr sz="1252">
                <a:solidFill>
                  <a:schemeClr val="tx1">
                    <a:tint val="75000"/>
                  </a:schemeClr>
                </a:solidFill>
              </a:defRPr>
            </a:lvl6pPr>
            <a:lvl7pPr marL="2146005" indent="0">
              <a:buNone/>
              <a:defRPr sz="1252">
                <a:solidFill>
                  <a:schemeClr val="tx1">
                    <a:tint val="75000"/>
                  </a:schemeClr>
                </a:solidFill>
              </a:defRPr>
            </a:lvl7pPr>
            <a:lvl8pPr marL="2503673" indent="0">
              <a:buNone/>
              <a:defRPr sz="1252">
                <a:solidFill>
                  <a:schemeClr val="tx1">
                    <a:tint val="75000"/>
                  </a:schemeClr>
                </a:solidFill>
              </a:defRPr>
            </a:lvl8pPr>
            <a:lvl9pPr marL="2861340" indent="0">
              <a:buNone/>
              <a:defRPr sz="1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910D-0C9F-0247-A81D-AF72A5D94E0B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BE10-3EF0-0846-B758-81B66464F5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025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788" y="1442328"/>
            <a:ext cx="3040142" cy="34377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1345" y="1442328"/>
            <a:ext cx="3040142" cy="34377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910D-0C9F-0247-A81D-AF72A5D94E0B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BE10-3EF0-0846-B758-81B66464F5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659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719" y="288467"/>
            <a:ext cx="6169700" cy="10472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720" y="1328197"/>
            <a:ext cx="3026170" cy="650929"/>
          </a:xfrm>
        </p:spPr>
        <p:txBody>
          <a:bodyPr anchor="b"/>
          <a:lstStyle>
            <a:lvl1pPr marL="0" indent="0">
              <a:buNone/>
              <a:defRPr sz="1878" b="1"/>
            </a:lvl1pPr>
            <a:lvl2pPr marL="357668" indent="0">
              <a:buNone/>
              <a:defRPr sz="1565" b="1"/>
            </a:lvl2pPr>
            <a:lvl3pPr marL="715335" indent="0">
              <a:buNone/>
              <a:defRPr sz="1408" b="1"/>
            </a:lvl3pPr>
            <a:lvl4pPr marL="1073003" indent="0">
              <a:buNone/>
              <a:defRPr sz="1252" b="1"/>
            </a:lvl4pPr>
            <a:lvl5pPr marL="1430670" indent="0">
              <a:buNone/>
              <a:defRPr sz="1252" b="1"/>
            </a:lvl5pPr>
            <a:lvl6pPr marL="1788338" indent="0">
              <a:buNone/>
              <a:defRPr sz="1252" b="1"/>
            </a:lvl6pPr>
            <a:lvl7pPr marL="2146005" indent="0">
              <a:buNone/>
              <a:defRPr sz="1252" b="1"/>
            </a:lvl7pPr>
            <a:lvl8pPr marL="2503673" indent="0">
              <a:buNone/>
              <a:defRPr sz="1252" b="1"/>
            </a:lvl8pPr>
            <a:lvl9pPr marL="2861340" indent="0">
              <a:buNone/>
              <a:defRPr sz="125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720" y="1979126"/>
            <a:ext cx="3026170" cy="29109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21346" y="1328197"/>
            <a:ext cx="3041074" cy="650929"/>
          </a:xfrm>
        </p:spPr>
        <p:txBody>
          <a:bodyPr anchor="b"/>
          <a:lstStyle>
            <a:lvl1pPr marL="0" indent="0">
              <a:buNone/>
              <a:defRPr sz="1878" b="1"/>
            </a:lvl1pPr>
            <a:lvl2pPr marL="357668" indent="0">
              <a:buNone/>
              <a:defRPr sz="1565" b="1"/>
            </a:lvl2pPr>
            <a:lvl3pPr marL="715335" indent="0">
              <a:buNone/>
              <a:defRPr sz="1408" b="1"/>
            </a:lvl3pPr>
            <a:lvl4pPr marL="1073003" indent="0">
              <a:buNone/>
              <a:defRPr sz="1252" b="1"/>
            </a:lvl4pPr>
            <a:lvl5pPr marL="1430670" indent="0">
              <a:buNone/>
              <a:defRPr sz="1252" b="1"/>
            </a:lvl5pPr>
            <a:lvl6pPr marL="1788338" indent="0">
              <a:buNone/>
              <a:defRPr sz="1252" b="1"/>
            </a:lvl6pPr>
            <a:lvl7pPr marL="2146005" indent="0">
              <a:buNone/>
              <a:defRPr sz="1252" b="1"/>
            </a:lvl7pPr>
            <a:lvl8pPr marL="2503673" indent="0">
              <a:buNone/>
              <a:defRPr sz="1252" b="1"/>
            </a:lvl8pPr>
            <a:lvl9pPr marL="2861340" indent="0">
              <a:buNone/>
              <a:defRPr sz="125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21346" y="1979126"/>
            <a:ext cx="3041074" cy="29109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910D-0C9F-0247-A81D-AF72A5D94E0B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BE10-3EF0-0846-B758-81B66464F5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7490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910D-0C9F-0247-A81D-AF72A5D94E0B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BE10-3EF0-0846-B758-81B66464F5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121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910D-0C9F-0247-A81D-AF72A5D94E0B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BE10-3EF0-0846-B758-81B66464F5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392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720" y="361209"/>
            <a:ext cx="2307117" cy="1264232"/>
          </a:xfrm>
        </p:spPr>
        <p:txBody>
          <a:bodyPr anchor="b"/>
          <a:lstStyle>
            <a:lvl1pPr>
              <a:defRPr sz="250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1074" y="780113"/>
            <a:ext cx="3621345" cy="3850390"/>
          </a:xfrm>
        </p:spPr>
        <p:txBody>
          <a:bodyPr/>
          <a:lstStyle>
            <a:lvl1pPr>
              <a:defRPr sz="2503"/>
            </a:lvl1pPr>
            <a:lvl2pPr>
              <a:defRPr sz="2190"/>
            </a:lvl2pPr>
            <a:lvl3pPr>
              <a:defRPr sz="1878"/>
            </a:lvl3pPr>
            <a:lvl4pPr>
              <a:defRPr sz="1565"/>
            </a:lvl4pPr>
            <a:lvl5pPr>
              <a:defRPr sz="1565"/>
            </a:lvl5pPr>
            <a:lvl6pPr>
              <a:defRPr sz="1565"/>
            </a:lvl6pPr>
            <a:lvl7pPr>
              <a:defRPr sz="1565"/>
            </a:lvl7pPr>
            <a:lvl8pPr>
              <a:defRPr sz="1565"/>
            </a:lvl8pPr>
            <a:lvl9pPr>
              <a:defRPr sz="15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2720" y="1625442"/>
            <a:ext cx="2307117" cy="3011331"/>
          </a:xfrm>
        </p:spPr>
        <p:txBody>
          <a:bodyPr/>
          <a:lstStyle>
            <a:lvl1pPr marL="0" indent="0">
              <a:buNone/>
              <a:defRPr sz="1252"/>
            </a:lvl1pPr>
            <a:lvl2pPr marL="357668" indent="0">
              <a:buNone/>
              <a:defRPr sz="1095"/>
            </a:lvl2pPr>
            <a:lvl3pPr marL="715335" indent="0">
              <a:buNone/>
              <a:defRPr sz="939"/>
            </a:lvl3pPr>
            <a:lvl4pPr marL="1073003" indent="0">
              <a:buNone/>
              <a:defRPr sz="782"/>
            </a:lvl4pPr>
            <a:lvl5pPr marL="1430670" indent="0">
              <a:buNone/>
              <a:defRPr sz="782"/>
            </a:lvl5pPr>
            <a:lvl6pPr marL="1788338" indent="0">
              <a:buNone/>
              <a:defRPr sz="782"/>
            </a:lvl6pPr>
            <a:lvl7pPr marL="2146005" indent="0">
              <a:buNone/>
              <a:defRPr sz="782"/>
            </a:lvl7pPr>
            <a:lvl8pPr marL="2503673" indent="0">
              <a:buNone/>
              <a:defRPr sz="782"/>
            </a:lvl8pPr>
            <a:lvl9pPr marL="2861340" indent="0">
              <a:buNone/>
              <a:defRPr sz="78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910D-0C9F-0247-A81D-AF72A5D94E0B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BE10-3EF0-0846-B758-81B66464F5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724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720" y="361209"/>
            <a:ext cx="2307117" cy="1264232"/>
          </a:xfrm>
        </p:spPr>
        <p:txBody>
          <a:bodyPr anchor="b"/>
          <a:lstStyle>
            <a:lvl1pPr>
              <a:defRPr sz="250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41074" y="780113"/>
            <a:ext cx="3621345" cy="3850390"/>
          </a:xfrm>
        </p:spPr>
        <p:txBody>
          <a:bodyPr anchor="t"/>
          <a:lstStyle>
            <a:lvl1pPr marL="0" indent="0">
              <a:buNone/>
              <a:defRPr sz="2503"/>
            </a:lvl1pPr>
            <a:lvl2pPr marL="357668" indent="0">
              <a:buNone/>
              <a:defRPr sz="2190"/>
            </a:lvl2pPr>
            <a:lvl3pPr marL="715335" indent="0">
              <a:buNone/>
              <a:defRPr sz="1878"/>
            </a:lvl3pPr>
            <a:lvl4pPr marL="1073003" indent="0">
              <a:buNone/>
              <a:defRPr sz="1565"/>
            </a:lvl4pPr>
            <a:lvl5pPr marL="1430670" indent="0">
              <a:buNone/>
              <a:defRPr sz="1565"/>
            </a:lvl5pPr>
            <a:lvl6pPr marL="1788338" indent="0">
              <a:buNone/>
              <a:defRPr sz="1565"/>
            </a:lvl6pPr>
            <a:lvl7pPr marL="2146005" indent="0">
              <a:buNone/>
              <a:defRPr sz="1565"/>
            </a:lvl7pPr>
            <a:lvl8pPr marL="2503673" indent="0">
              <a:buNone/>
              <a:defRPr sz="1565"/>
            </a:lvl8pPr>
            <a:lvl9pPr marL="2861340" indent="0">
              <a:buNone/>
              <a:defRPr sz="156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2720" y="1625442"/>
            <a:ext cx="2307117" cy="3011331"/>
          </a:xfrm>
        </p:spPr>
        <p:txBody>
          <a:bodyPr/>
          <a:lstStyle>
            <a:lvl1pPr marL="0" indent="0">
              <a:buNone/>
              <a:defRPr sz="1252"/>
            </a:lvl1pPr>
            <a:lvl2pPr marL="357668" indent="0">
              <a:buNone/>
              <a:defRPr sz="1095"/>
            </a:lvl2pPr>
            <a:lvl3pPr marL="715335" indent="0">
              <a:buNone/>
              <a:defRPr sz="939"/>
            </a:lvl3pPr>
            <a:lvl4pPr marL="1073003" indent="0">
              <a:buNone/>
              <a:defRPr sz="782"/>
            </a:lvl4pPr>
            <a:lvl5pPr marL="1430670" indent="0">
              <a:buNone/>
              <a:defRPr sz="782"/>
            </a:lvl5pPr>
            <a:lvl6pPr marL="1788338" indent="0">
              <a:buNone/>
              <a:defRPr sz="782"/>
            </a:lvl6pPr>
            <a:lvl7pPr marL="2146005" indent="0">
              <a:buNone/>
              <a:defRPr sz="782"/>
            </a:lvl7pPr>
            <a:lvl8pPr marL="2503673" indent="0">
              <a:buNone/>
              <a:defRPr sz="782"/>
            </a:lvl8pPr>
            <a:lvl9pPr marL="2861340" indent="0">
              <a:buNone/>
              <a:defRPr sz="78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910D-0C9F-0247-A81D-AF72A5D94E0B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BE10-3EF0-0846-B758-81B66464F5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766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788" y="288467"/>
            <a:ext cx="6169700" cy="104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788" y="1442328"/>
            <a:ext cx="6169700" cy="343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788" y="5021812"/>
            <a:ext cx="1609487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F910D-0C9F-0247-A81D-AF72A5D94E0B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9523" y="5021812"/>
            <a:ext cx="2414230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52000" y="5021812"/>
            <a:ext cx="1609487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BBE10-3EF0-0846-B758-81B66464F5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035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5335" rtl="0" eaLnBrk="1" latinLnBrk="0" hangingPunct="1">
        <a:lnSpc>
          <a:spcPct val="90000"/>
        </a:lnSpc>
        <a:spcBef>
          <a:spcPct val="0"/>
        </a:spcBef>
        <a:buNone/>
        <a:defRPr sz="344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834" indent="-178834" algn="l" defTabSz="715335" rtl="0" eaLnBrk="1" latinLnBrk="0" hangingPunct="1">
        <a:lnSpc>
          <a:spcPct val="90000"/>
        </a:lnSpc>
        <a:spcBef>
          <a:spcPts val="782"/>
        </a:spcBef>
        <a:buFont typeface="Arial" panose="020B0604020202020204" pitchFamily="34" charset="0"/>
        <a:buChar char="•"/>
        <a:defRPr sz="2190" kern="1200">
          <a:solidFill>
            <a:schemeClr val="tx1"/>
          </a:solidFill>
          <a:latin typeface="+mn-lt"/>
          <a:ea typeface="+mn-ea"/>
          <a:cs typeface="+mn-cs"/>
        </a:defRPr>
      </a:lvl1pPr>
      <a:lvl2pPr marL="536501" indent="-178834" algn="l" defTabSz="715335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878" kern="1200">
          <a:solidFill>
            <a:schemeClr val="tx1"/>
          </a:solidFill>
          <a:latin typeface="+mn-lt"/>
          <a:ea typeface="+mn-ea"/>
          <a:cs typeface="+mn-cs"/>
        </a:defRPr>
      </a:lvl2pPr>
      <a:lvl3pPr marL="894169" indent="-178834" algn="l" defTabSz="715335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565" kern="1200">
          <a:solidFill>
            <a:schemeClr val="tx1"/>
          </a:solidFill>
          <a:latin typeface="+mn-lt"/>
          <a:ea typeface="+mn-ea"/>
          <a:cs typeface="+mn-cs"/>
        </a:defRPr>
      </a:lvl3pPr>
      <a:lvl4pPr marL="1251836" indent="-178834" algn="l" defTabSz="715335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609504" indent="-178834" algn="l" defTabSz="715335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967172" indent="-178834" algn="l" defTabSz="715335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324839" indent="-178834" algn="l" defTabSz="715335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682507" indent="-178834" algn="l" defTabSz="715335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3040174" indent="-178834" algn="l" defTabSz="715335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5335" rtl="0" eaLnBrk="1" latinLnBrk="0" hangingPunct="1">
        <a:defRPr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7668" algn="l" defTabSz="715335" rtl="0" eaLnBrk="1" latinLnBrk="0" hangingPunct="1">
        <a:defRPr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5335" algn="l" defTabSz="715335" rtl="0" eaLnBrk="1" latinLnBrk="0" hangingPunct="1">
        <a:defRPr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3003" algn="l" defTabSz="715335" rtl="0" eaLnBrk="1" latinLnBrk="0" hangingPunct="1">
        <a:defRPr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0670" algn="l" defTabSz="715335" rtl="0" eaLnBrk="1" latinLnBrk="0" hangingPunct="1">
        <a:defRPr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88338" algn="l" defTabSz="715335" rtl="0" eaLnBrk="1" latinLnBrk="0" hangingPunct="1">
        <a:defRPr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46005" algn="l" defTabSz="715335" rtl="0" eaLnBrk="1" latinLnBrk="0" hangingPunct="1">
        <a:defRPr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03673" algn="l" defTabSz="715335" rtl="0" eaLnBrk="1" latinLnBrk="0" hangingPunct="1">
        <a:defRPr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61340" algn="l" defTabSz="715335" rtl="0" eaLnBrk="1" latinLnBrk="0" hangingPunct="1">
        <a:defRPr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434737BA-C4CE-4A4A-8957-ED2A36C49CBF}"/>
              </a:ext>
            </a:extLst>
          </p:cNvPr>
          <p:cNvGrpSpPr/>
          <p:nvPr/>
        </p:nvGrpSpPr>
        <p:grpSpPr>
          <a:xfrm>
            <a:off x="309977" y="237539"/>
            <a:ext cx="6533321" cy="4943061"/>
            <a:chOff x="2413266" y="792470"/>
            <a:chExt cx="6533321" cy="4943061"/>
          </a:xfrm>
        </p:grpSpPr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9DFAEF99-ABFB-4D4E-925A-A43EDA512E06}"/>
                </a:ext>
              </a:extLst>
            </p:cNvPr>
            <p:cNvSpPr/>
            <p:nvPr/>
          </p:nvSpPr>
          <p:spPr>
            <a:xfrm>
              <a:off x="2413266" y="792470"/>
              <a:ext cx="6533321" cy="4943061"/>
            </a:xfrm>
            <a:prstGeom prst="roundRect">
              <a:avLst>
                <a:gd name="adj" fmla="val 707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6315853-F2E4-974C-9E9F-A6B82BEE96E9}"/>
                </a:ext>
              </a:extLst>
            </p:cNvPr>
            <p:cNvSpPr/>
            <p:nvPr/>
          </p:nvSpPr>
          <p:spPr>
            <a:xfrm>
              <a:off x="2856809" y="4713844"/>
              <a:ext cx="5541699" cy="7130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600" dirty="0"/>
                <a:t>本地存储模块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C41053B-879D-F945-B7C3-83D137EF7228}"/>
                </a:ext>
              </a:extLst>
            </p:cNvPr>
            <p:cNvSpPr/>
            <p:nvPr/>
          </p:nvSpPr>
          <p:spPr>
            <a:xfrm>
              <a:off x="2856809" y="1251552"/>
              <a:ext cx="2361400" cy="8725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600" dirty="0"/>
                <a:t>服务器接口模块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04C0FBE-8E1C-624E-827B-6CAE2ED6E95D}"/>
                </a:ext>
              </a:extLst>
            </p:cNvPr>
            <p:cNvSpPr/>
            <p:nvPr/>
          </p:nvSpPr>
          <p:spPr>
            <a:xfrm>
              <a:off x="6037108" y="1244362"/>
              <a:ext cx="2361400" cy="8725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600" dirty="0"/>
                <a:t>用户交互界面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84CB272-D423-E941-AE38-D60961EB8620}"/>
                </a:ext>
              </a:extLst>
            </p:cNvPr>
            <p:cNvSpPr/>
            <p:nvPr/>
          </p:nvSpPr>
          <p:spPr>
            <a:xfrm>
              <a:off x="2856584" y="3091575"/>
              <a:ext cx="3293570" cy="7130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600" dirty="0"/>
                <a:t>处理模块</a:t>
              </a:r>
            </a:p>
          </p:txBody>
        </p:sp>
        <p:sp>
          <p:nvSpPr>
            <p:cNvPr id="9" name="上下箭头 8">
              <a:extLst>
                <a:ext uri="{FF2B5EF4-FFF2-40B4-BE49-F238E27FC236}">
                  <a16:creationId xmlns:a16="http://schemas.microsoft.com/office/drawing/2014/main" id="{15E725EA-126E-B645-A0AF-A416D825AD71}"/>
                </a:ext>
              </a:extLst>
            </p:cNvPr>
            <p:cNvSpPr/>
            <p:nvPr/>
          </p:nvSpPr>
          <p:spPr>
            <a:xfrm>
              <a:off x="7493064" y="2330588"/>
              <a:ext cx="265044" cy="223498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上下箭头 9">
              <a:extLst>
                <a:ext uri="{FF2B5EF4-FFF2-40B4-BE49-F238E27FC236}">
                  <a16:creationId xmlns:a16="http://schemas.microsoft.com/office/drawing/2014/main" id="{F58BF535-5381-B34F-9681-D29B57038580}"/>
                </a:ext>
              </a:extLst>
            </p:cNvPr>
            <p:cNvSpPr/>
            <p:nvPr/>
          </p:nvSpPr>
          <p:spPr>
            <a:xfrm>
              <a:off x="4368965" y="3863419"/>
              <a:ext cx="265044" cy="713013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上下箭头 10">
              <a:extLst>
                <a:ext uri="{FF2B5EF4-FFF2-40B4-BE49-F238E27FC236}">
                  <a16:creationId xmlns:a16="http://schemas.microsoft.com/office/drawing/2014/main" id="{1495D2C8-366F-474D-A05F-9FBE6C34D190}"/>
                </a:ext>
              </a:extLst>
            </p:cNvPr>
            <p:cNvSpPr/>
            <p:nvPr/>
          </p:nvSpPr>
          <p:spPr>
            <a:xfrm>
              <a:off x="3904987" y="2232657"/>
              <a:ext cx="265044" cy="713013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上下箭头 11">
              <a:extLst>
                <a:ext uri="{FF2B5EF4-FFF2-40B4-BE49-F238E27FC236}">
                  <a16:creationId xmlns:a16="http://schemas.microsoft.com/office/drawing/2014/main" id="{84B236EF-DAC0-D84C-97B1-E385C5F3E302}"/>
                </a:ext>
              </a:extLst>
            </p:cNvPr>
            <p:cNvSpPr/>
            <p:nvPr/>
          </p:nvSpPr>
          <p:spPr>
            <a:xfrm rot="2864409">
              <a:off x="5698825" y="2253608"/>
              <a:ext cx="307706" cy="795541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460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</Words>
  <Application>Microsoft Macintosh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ao</dc:creator>
  <cp:lastModifiedBy>zhang ao</cp:lastModifiedBy>
  <cp:revision>2</cp:revision>
  <dcterms:created xsi:type="dcterms:W3CDTF">2020-05-03T10:59:03Z</dcterms:created>
  <dcterms:modified xsi:type="dcterms:W3CDTF">2020-05-03T11:00:02Z</dcterms:modified>
</cp:coreProperties>
</file>