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8767"/>
            <a:ext cx="9144000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7230"/>
            <a:ext cx="9144000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0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0094"/>
            <a:ext cx="2628900" cy="39808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0094"/>
            <a:ext cx="7734300" cy="39808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4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0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71092"/>
            <a:ext cx="10515600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43570"/>
            <a:ext cx="10515600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4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0469"/>
            <a:ext cx="5181600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0469"/>
            <a:ext cx="5181600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1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0094"/>
            <a:ext cx="10515600" cy="907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51519"/>
            <a:ext cx="5157787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15861"/>
            <a:ext cx="5157787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51519"/>
            <a:ext cx="518318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5861"/>
            <a:ext cx="5183188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88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83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6341"/>
            <a:ext cx="6172200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6341"/>
            <a:ext cx="6172200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0094"/>
            <a:ext cx="10515600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0469"/>
            <a:ext cx="10515600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EAA6-9036-5A40-9F16-C11A397E0490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53806"/>
            <a:ext cx="41148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E389-9E9F-3F42-BE37-B3E73EE02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3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D5B8373-9076-9844-96CD-8C68E17C2923}"/>
              </a:ext>
            </a:extLst>
          </p:cNvPr>
          <p:cNvSpPr/>
          <p:nvPr/>
        </p:nvSpPr>
        <p:spPr>
          <a:xfrm>
            <a:off x="375275" y="1026338"/>
            <a:ext cx="2612923" cy="3142989"/>
          </a:xfrm>
          <a:prstGeom prst="roundRect">
            <a:avLst>
              <a:gd name="adj" fmla="val 43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3C51F6-5517-7740-9C98-66278CB66AED}"/>
              </a:ext>
            </a:extLst>
          </p:cNvPr>
          <p:cNvSpPr txBox="1"/>
          <p:nvPr/>
        </p:nvSpPr>
        <p:spPr>
          <a:xfrm>
            <a:off x="963429" y="38381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CoinJoin</a:t>
            </a:r>
            <a:r>
              <a:rPr kumimoji="1" lang="zh-CN" altLang="en-US" dirty="0"/>
              <a:t>协议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59EDD3F-B449-A74B-96A0-33B977789694}"/>
              </a:ext>
            </a:extLst>
          </p:cNvPr>
          <p:cNvSpPr/>
          <p:nvPr/>
        </p:nvSpPr>
        <p:spPr>
          <a:xfrm>
            <a:off x="541113" y="1310065"/>
            <a:ext cx="1107996" cy="2763822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26BEF09-1661-0C4E-920F-1FB62C9CD029}"/>
                  </a:ext>
                </a:extLst>
              </p:cNvPr>
              <p:cNvSpPr/>
              <p:nvPr/>
            </p:nvSpPr>
            <p:spPr>
              <a:xfrm>
                <a:off x="759758" y="1831729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26BEF09-1661-0C4E-920F-1FB62C9CD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8" y="1831729"/>
                <a:ext cx="670706" cy="6513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>
            <a:extLst>
              <a:ext uri="{FF2B5EF4-FFF2-40B4-BE49-F238E27FC236}">
                <a16:creationId xmlns:a16="http://schemas.microsoft.com/office/drawing/2014/main" id="{F3FA739C-B3F6-4C4A-9E8D-85620129C20B}"/>
              </a:ext>
            </a:extLst>
          </p:cNvPr>
          <p:cNvSpPr/>
          <p:nvPr/>
        </p:nvSpPr>
        <p:spPr>
          <a:xfrm>
            <a:off x="1742903" y="1310065"/>
            <a:ext cx="1042744" cy="2763822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3C197D-5E48-4345-A150-17E92BEE89A4}"/>
              </a:ext>
            </a:extLst>
          </p:cNvPr>
          <p:cNvSpPr txBox="1"/>
          <p:nvPr/>
        </p:nvSpPr>
        <p:spPr>
          <a:xfrm>
            <a:off x="573739" y="1386230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交易输入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8EC3223-B53D-F141-BCAA-25C17A5F1FF4}"/>
                  </a:ext>
                </a:extLst>
              </p:cNvPr>
              <p:cNvSpPr/>
              <p:nvPr/>
            </p:nvSpPr>
            <p:spPr>
              <a:xfrm>
                <a:off x="759758" y="256025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8EC3223-B53D-F141-BCAA-25C17A5F1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8" y="2560255"/>
                <a:ext cx="670706" cy="6513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064A406-D77A-9647-ADC8-3118811AB864}"/>
                  </a:ext>
                </a:extLst>
              </p:cNvPr>
              <p:cNvSpPr/>
              <p:nvPr/>
            </p:nvSpPr>
            <p:spPr>
              <a:xfrm>
                <a:off x="757949" y="328878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064A406-D77A-9647-ADC8-3118811AB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9" y="3288781"/>
                <a:ext cx="670706" cy="6513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396E2E2-EC88-CE49-9E10-7F11A0CD9403}"/>
                  </a:ext>
                </a:extLst>
              </p:cNvPr>
              <p:cNvSpPr/>
              <p:nvPr/>
            </p:nvSpPr>
            <p:spPr>
              <a:xfrm>
                <a:off x="1928922" y="1831729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396E2E2-EC88-CE49-9E10-7F11A0CD9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22" y="1831729"/>
                <a:ext cx="670706" cy="651353"/>
              </a:xfrm>
              <a:prstGeom prst="ellipse">
                <a:avLst/>
              </a:prstGeom>
              <a:blipFill>
                <a:blip r:embed="rId5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00FBB9E-E4C3-1F40-B37B-496648057F25}"/>
              </a:ext>
            </a:extLst>
          </p:cNvPr>
          <p:cNvSpPr txBox="1"/>
          <p:nvPr/>
        </p:nvSpPr>
        <p:spPr>
          <a:xfrm>
            <a:off x="1714361" y="1386230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交易输出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15EA3C2-517C-D448-BDA8-E36A4EA2BF07}"/>
                  </a:ext>
                </a:extLst>
              </p:cNvPr>
              <p:cNvSpPr/>
              <p:nvPr/>
            </p:nvSpPr>
            <p:spPr>
              <a:xfrm>
                <a:off x="1928922" y="256025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15EA3C2-517C-D448-BDA8-E36A4EA2B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22" y="2560255"/>
                <a:ext cx="670706" cy="651353"/>
              </a:xfrm>
              <a:prstGeom prst="ellipse">
                <a:avLst/>
              </a:prstGeom>
              <a:blipFill>
                <a:blip r:embed="rId6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02502B1-18C9-2F47-BF4E-A469E6FBA095}"/>
                  </a:ext>
                </a:extLst>
              </p:cNvPr>
              <p:cNvSpPr/>
              <p:nvPr/>
            </p:nvSpPr>
            <p:spPr>
              <a:xfrm>
                <a:off x="1928922" y="328878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02502B1-18C9-2F47-BF4E-A469E6FBA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22" y="3288781"/>
                <a:ext cx="670706" cy="651353"/>
              </a:xfrm>
              <a:prstGeom prst="ellipse">
                <a:avLst/>
              </a:prstGeom>
              <a:blipFill>
                <a:blip r:embed="rId7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C551730-6694-3B41-B7FE-D024C62F569E}"/>
              </a:ext>
            </a:extLst>
          </p:cNvPr>
          <p:cNvCxnSpPr>
            <a:stCxn id="7" idx="5"/>
            <a:endCxn id="15" idx="1"/>
          </p:cNvCxnSpPr>
          <p:nvPr/>
        </p:nvCxnSpPr>
        <p:spPr>
          <a:xfrm>
            <a:off x="1332241" y="2387694"/>
            <a:ext cx="694904" cy="9964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DE356E6-C065-E34C-AD77-3167DAD89C4D}"/>
              </a:ext>
            </a:extLst>
          </p:cNvPr>
          <p:cNvCxnSpPr>
            <a:cxnSpLocks/>
          </p:cNvCxnSpPr>
          <p:nvPr/>
        </p:nvCxnSpPr>
        <p:spPr>
          <a:xfrm flipV="1">
            <a:off x="1397666" y="2346487"/>
            <a:ext cx="531256" cy="4097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DE5D7F8-1B05-4E4E-85C7-CAF3D9F25156}"/>
              </a:ext>
            </a:extLst>
          </p:cNvPr>
          <p:cNvCxnSpPr>
            <a:cxnSpLocks/>
          </p:cNvCxnSpPr>
          <p:nvPr/>
        </p:nvCxnSpPr>
        <p:spPr>
          <a:xfrm flipV="1">
            <a:off x="1412023" y="3060668"/>
            <a:ext cx="531256" cy="4097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C18BAAA-6CC8-7949-8B1C-8ADFC5AFD547}"/>
              </a:ext>
            </a:extLst>
          </p:cNvPr>
          <p:cNvSpPr/>
          <p:nvPr/>
        </p:nvSpPr>
        <p:spPr>
          <a:xfrm>
            <a:off x="3483079" y="1026338"/>
            <a:ext cx="2612923" cy="3142989"/>
          </a:xfrm>
          <a:prstGeom prst="roundRect">
            <a:avLst>
              <a:gd name="adj" fmla="val 43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1FA04A-7B79-BC44-8D54-EBF95B1BAA2A}"/>
              </a:ext>
            </a:extLst>
          </p:cNvPr>
          <p:cNvSpPr txBox="1"/>
          <p:nvPr/>
        </p:nvSpPr>
        <p:spPr>
          <a:xfrm>
            <a:off x="6849427" y="38381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CoinShuffle</a:t>
            </a:r>
            <a:r>
              <a:rPr kumimoji="1" lang="zh-CN" altLang="en-US" dirty="0"/>
              <a:t>协议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97132D7-7B6D-FF4E-8855-E2B18D3F6BBB}"/>
              </a:ext>
            </a:extLst>
          </p:cNvPr>
          <p:cNvSpPr/>
          <p:nvPr/>
        </p:nvSpPr>
        <p:spPr>
          <a:xfrm>
            <a:off x="3648917" y="1310065"/>
            <a:ext cx="1107996" cy="2763822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EAD17F5-4114-0F40-8983-9458AFFADC3F}"/>
                  </a:ext>
                </a:extLst>
              </p:cNvPr>
              <p:cNvSpPr/>
              <p:nvPr/>
            </p:nvSpPr>
            <p:spPr>
              <a:xfrm>
                <a:off x="3867562" y="1831729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EAD17F5-4114-0F40-8983-9458AFFAD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562" y="1831729"/>
                <a:ext cx="670706" cy="65135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>
            <a:extLst>
              <a:ext uri="{FF2B5EF4-FFF2-40B4-BE49-F238E27FC236}">
                <a16:creationId xmlns:a16="http://schemas.microsoft.com/office/drawing/2014/main" id="{F746AA5C-EC64-AA4A-A161-D7C3951814B2}"/>
              </a:ext>
            </a:extLst>
          </p:cNvPr>
          <p:cNvSpPr/>
          <p:nvPr/>
        </p:nvSpPr>
        <p:spPr>
          <a:xfrm>
            <a:off x="4850707" y="1310065"/>
            <a:ext cx="1042744" cy="2763822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402FBE-3520-0941-A4A4-D1E7F39769FA}"/>
              </a:ext>
            </a:extLst>
          </p:cNvPr>
          <p:cNvSpPr txBox="1"/>
          <p:nvPr/>
        </p:nvSpPr>
        <p:spPr>
          <a:xfrm>
            <a:off x="3681543" y="1386230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交易输入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F5EB148-25FB-314F-A607-0644559B0222}"/>
                  </a:ext>
                </a:extLst>
              </p:cNvPr>
              <p:cNvSpPr/>
              <p:nvPr/>
            </p:nvSpPr>
            <p:spPr>
              <a:xfrm>
                <a:off x="3867562" y="256025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F5EB148-25FB-314F-A607-0644559B0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562" y="2560255"/>
                <a:ext cx="670706" cy="65135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61D9FE2-D5AB-BF46-9EC7-9B89A945EE02}"/>
                  </a:ext>
                </a:extLst>
              </p:cNvPr>
              <p:cNvSpPr/>
              <p:nvPr/>
            </p:nvSpPr>
            <p:spPr>
              <a:xfrm>
                <a:off x="3865753" y="328878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61D9FE2-D5AB-BF46-9EC7-9B89A945E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53" y="3288781"/>
                <a:ext cx="670706" cy="65135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4C6A2C9-B789-6344-8ED0-6193D5EE4699}"/>
                  </a:ext>
                </a:extLst>
              </p:cNvPr>
              <p:cNvSpPr/>
              <p:nvPr/>
            </p:nvSpPr>
            <p:spPr>
              <a:xfrm>
                <a:off x="5036726" y="1831729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4C6A2C9-B789-6344-8ED0-6193D5EE4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26" y="1831729"/>
                <a:ext cx="670706" cy="651353"/>
              </a:xfrm>
              <a:prstGeom prst="ellipse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EBA647E1-748A-3044-9608-39B9B383A270}"/>
              </a:ext>
            </a:extLst>
          </p:cNvPr>
          <p:cNvSpPr txBox="1"/>
          <p:nvPr/>
        </p:nvSpPr>
        <p:spPr>
          <a:xfrm>
            <a:off x="4822165" y="1386230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交易输出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63B9218-F731-9F4E-84A7-6353FEF8262F}"/>
                  </a:ext>
                </a:extLst>
              </p:cNvPr>
              <p:cNvSpPr/>
              <p:nvPr/>
            </p:nvSpPr>
            <p:spPr>
              <a:xfrm>
                <a:off x="5036726" y="256025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63B9218-F731-9F4E-84A7-6353FEF82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26" y="2560255"/>
                <a:ext cx="670706" cy="651353"/>
              </a:xfrm>
              <a:prstGeom prst="ellipse">
                <a:avLst/>
              </a:prstGeom>
              <a:blipFill>
                <a:blip r:embed="rId12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A660789-22C7-5A4C-A249-C330A3C02B05}"/>
                  </a:ext>
                </a:extLst>
              </p:cNvPr>
              <p:cNvSpPr/>
              <p:nvPr/>
            </p:nvSpPr>
            <p:spPr>
              <a:xfrm>
                <a:off x="5036726" y="328878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A660789-22C7-5A4C-A249-C330A3C02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26" y="3288781"/>
                <a:ext cx="670706" cy="651353"/>
              </a:xfrm>
              <a:prstGeom prst="ellipse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6BAB168-E254-5A4B-8F36-878CD489F1D3}"/>
              </a:ext>
            </a:extLst>
          </p:cNvPr>
          <p:cNvCxnSpPr>
            <a:stCxn id="22" idx="5"/>
            <a:endCxn id="30" idx="1"/>
          </p:cNvCxnSpPr>
          <p:nvPr/>
        </p:nvCxnSpPr>
        <p:spPr>
          <a:xfrm>
            <a:off x="4440045" y="2387694"/>
            <a:ext cx="694904" cy="9964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5280DD6-957F-D140-8A3D-847FD7FE820A}"/>
              </a:ext>
            </a:extLst>
          </p:cNvPr>
          <p:cNvCxnSpPr>
            <a:cxnSpLocks/>
          </p:cNvCxnSpPr>
          <p:nvPr/>
        </p:nvCxnSpPr>
        <p:spPr>
          <a:xfrm flipV="1">
            <a:off x="4505470" y="2346487"/>
            <a:ext cx="531256" cy="4097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73A6A20-9570-464C-8149-6B2FDF34252C}"/>
              </a:ext>
            </a:extLst>
          </p:cNvPr>
          <p:cNvCxnSpPr>
            <a:cxnSpLocks/>
          </p:cNvCxnSpPr>
          <p:nvPr/>
        </p:nvCxnSpPr>
        <p:spPr>
          <a:xfrm flipV="1">
            <a:off x="4519827" y="3060668"/>
            <a:ext cx="531256" cy="4097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C7E7BD41-5A4F-3A42-B03D-A08201912629}"/>
              </a:ext>
            </a:extLst>
          </p:cNvPr>
          <p:cNvSpPr/>
          <p:nvPr/>
        </p:nvSpPr>
        <p:spPr>
          <a:xfrm>
            <a:off x="6365756" y="1309277"/>
            <a:ext cx="1042744" cy="2763822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C98387-C6A0-FA4A-A40C-B62A1EAFC23C}"/>
              </a:ext>
            </a:extLst>
          </p:cNvPr>
          <p:cNvSpPr txBox="1"/>
          <p:nvPr/>
        </p:nvSpPr>
        <p:spPr>
          <a:xfrm>
            <a:off x="6333130" y="1385442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用户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8E401D97-7662-FD4A-B355-85C6BE51575A}"/>
              </a:ext>
            </a:extLst>
          </p:cNvPr>
          <p:cNvSpPr/>
          <p:nvPr/>
        </p:nvSpPr>
        <p:spPr>
          <a:xfrm>
            <a:off x="7710883" y="1309277"/>
            <a:ext cx="1598577" cy="2763822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BBE5E5-E9FE-F04A-AB45-C074FA1DC227}"/>
              </a:ext>
            </a:extLst>
          </p:cNvPr>
          <p:cNvSpPr txBox="1"/>
          <p:nvPr/>
        </p:nvSpPr>
        <p:spPr>
          <a:xfrm>
            <a:off x="7982396" y="1385442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用户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2823ECA2-2017-E444-9227-10D772B5E486}"/>
              </a:ext>
            </a:extLst>
          </p:cNvPr>
          <p:cNvSpPr/>
          <p:nvPr/>
        </p:nvSpPr>
        <p:spPr>
          <a:xfrm>
            <a:off x="9591820" y="1309277"/>
            <a:ext cx="2269725" cy="2763822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105056-FAE9-B541-B66C-549FB76237FB}"/>
              </a:ext>
            </a:extLst>
          </p:cNvPr>
          <p:cNvSpPr txBox="1"/>
          <p:nvPr/>
        </p:nvSpPr>
        <p:spPr>
          <a:xfrm>
            <a:off x="10188145" y="1385442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用户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412E7CC3-22F4-4646-8937-1D826A99A5C5}"/>
              </a:ext>
            </a:extLst>
          </p:cNvPr>
          <p:cNvSpPr/>
          <p:nvPr/>
        </p:nvSpPr>
        <p:spPr>
          <a:xfrm>
            <a:off x="9732121" y="1774277"/>
            <a:ext cx="2020049" cy="927873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CE0550D-8D7F-DA41-BBA7-69614640DD17}"/>
              </a:ext>
            </a:extLst>
          </p:cNvPr>
          <p:cNvSpPr/>
          <p:nvPr/>
        </p:nvSpPr>
        <p:spPr>
          <a:xfrm>
            <a:off x="10361356" y="1850476"/>
            <a:ext cx="1290949" cy="775473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C0B8CFE-A4E6-8F45-BF63-33FA00A4CFA2}"/>
                  </a:ext>
                </a:extLst>
              </p:cNvPr>
              <p:cNvSpPr/>
              <p:nvPr/>
            </p:nvSpPr>
            <p:spPr>
              <a:xfrm>
                <a:off x="10911441" y="191253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C0B8CFE-A4E6-8F45-BF63-33FA00A4C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441" y="1912535"/>
                <a:ext cx="670706" cy="651353"/>
              </a:xfrm>
              <a:prstGeom prst="ellipse">
                <a:avLst/>
              </a:prstGeom>
              <a:blipFill>
                <a:blip r:embed="rId14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FE35492-67E6-004E-8B5E-3BA0B21159AB}"/>
                  </a:ext>
                </a:extLst>
              </p:cNvPr>
              <p:cNvSpPr txBox="1"/>
              <p:nvPr/>
            </p:nvSpPr>
            <p:spPr>
              <a:xfrm>
                <a:off x="10418808" y="2087815"/>
                <a:ext cx="50225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FE35492-67E6-004E-8B5E-3BA0B2115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08" y="2087815"/>
                <a:ext cx="502253" cy="300788"/>
              </a:xfrm>
              <a:prstGeom prst="rect">
                <a:avLst/>
              </a:prstGeom>
              <a:blipFill>
                <a:blip r:embed="rId15"/>
                <a:stretch>
                  <a:fillRect l="-731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EA911FB-E90A-6740-8536-1BA4C45229B1}"/>
                  </a:ext>
                </a:extLst>
              </p:cNvPr>
              <p:cNvSpPr txBox="1"/>
              <p:nvPr/>
            </p:nvSpPr>
            <p:spPr>
              <a:xfrm>
                <a:off x="9800421" y="2087815"/>
                <a:ext cx="50225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EA911FB-E90A-6740-8536-1BA4C452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421" y="2087815"/>
                <a:ext cx="502253" cy="300788"/>
              </a:xfrm>
              <a:prstGeom prst="rect">
                <a:avLst/>
              </a:prstGeom>
              <a:blipFill>
                <a:blip r:embed="rId16"/>
                <a:stretch>
                  <a:fillRect l="-75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圆角矩形 44">
            <a:extLst>
              <a:ext uri="{FF2B5EF4-FFF2-40B4-BE49-F238E27FC236}">
                <a16:creationId xmlns:a16="http://schemas.microsoft.com/office/drawing/2014/main" id="{8A5433C1-F113-9144-A3C1-F199F130A272}"/>
              </a:ext>
            </a:extLst>
          </p:cNvPr>
          <p:cNvSpPr/>
          <p:nvPr/>
        </p:nvSpPr>
        <p:spPr>
          <a:xfrm>
            <a:off x="7878392" y="1855452"/>
            <a:ext cx="1290949" cy="775473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8A0D35D9-BBF1-4246-95DB-9D6BE104E44F}"/>
                  </a:ext>
                </a:extLst>
              </p:cNvPr>
              <p:cNvSpPr/>
              <p:nvPr/>
            </p:nvSpPr>
            <p:spPr>
              <a:xfrm>
                <a:off x="8428477" y="191751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8A0D35D9-BBF1-4246-95DB-9D6BE104E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477" y="1917511"/>
                <a:ext cx="670706" cy="651353"/>
              </a:xfrm>
              <a:prstGeom prst="ellipse">
                <a:avLst/>
              </a:prstGeom>
              <a:blipFill>
                <a:blip r:embed="rId17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96D774F-65FF-034D-8628-62D620C2FD85}"/>
                  </a:ext>
                </a:extLst>
              </p:cNvPr>
              <p:cNvSpPr txBox="1"/>
              <p:nvPr/>
            </p:nvSpPr>
            <p:spPr>
              <a:xfrm>
                <a:off x="7935844" y="2092791"/>
                <a:ext cx="50225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96D774F-65FF-034D-8628-62D620C2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844" y="2092791"/>
                <a:ext cx="502253" cy="300788"/>
              </a:xfrm>
              <a:prstGeom prst="rect">
                <a:avLst/>
              </a:prstGeom>
              <a:blipFill>
                <a:blip r:embed="rId18"/>
                <a:stretch>
                  <a:fillRect l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圆角矩形 47">
            <a:extLst>
              <a:ext uri="{FF2B5EF4-FFF2-40B4-BE49-F238E27FC236}">
                <a16:creationId xmlns:a16="http://schemas.microsoft.com/office/drawing/2014/main" id="{FE342E46-4F24-0741-9683-3C4EB07A490D}"/>
              </a:ext>
            </a:extLst>
          </p:cNvPr>
          <p:cNvSpPr/>
          <p:nvPr/>
        </p:nvSpPr>
        <p:spPr>
          <a:xfrm>
            <a:off x="7878706" y="2756269"/>
            <a:ext cx="1290949" cy="775473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59F57A7-284C-4A49-ADAE-BC4C2C81B2C6}"/>
                  </a:ext>
                </a:extLst>
              </p:cNvPr>
              <p:cNvSpPr/>
              <p:nvPr/>
            </p:nvSpPr>
            <p:spPr>
              <a:xfrm>
                <a:off x="8428791" y="2818328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59F57A7-284C-4A49-ADAE-BC4C2C81B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791" y="2818328"/>
                <a:ext cx="670706" cy="651353"/>
              </a:xfrm>
              <a:prstGeom prst="ellipse">
                <a:avLst/>
              </a:prstGeom>
              <a:blipFill>
                <a:blip r:embed="rId19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2987B6D-07E4-D445-99FF-9CB0BFB0E169}"/>
                  </a:ext>
                </a:extLst>
              </p:cNvPr>
              <p:cNvSpPr txBox="1"/>
              <p:nvPr/>
            </p:nvSpPr>
            <p:spPr>
              <a:xfrm>
                <a:off x="7936158" y="2993608"/>
                <a:ext cx="50225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2987B6D-07E4-D445-99FF-9CB0BFB0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58" y="2993608"/>
                <a:ext cx="502253" cy="300788"/>
              </a:xfrm>
              <a:prstGeom prst="rect">
                <a:avLst/>
              </a:prstGeom>
              <a:blipFill>
                <a:blip r:embed="rId20"/>
                <a:stretch>
                  <a:fillRect l="-7500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35E05DF3-FF27-7F40-A09C-97CE1C6972FE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9169339" y="2238214"/>
            <a:ext cx="562780" cy="4975"/>
          </a:xfrm>
          <a:prstGeom prst="line">
            <a:avLst/>
          </a:prstGeom>
          <a:ln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B92D7016-B44F-E543-B4FC-8B7F9DCB5AB9}"/>
                  </a:ext>
                </a:extLst>
              </p:cNvPr>
              <p:cNvSpPr/>
              <p:nvPr/>
            </p:nvSpPr>
            <p:spPr>
              <a:xfrm>
                <a:off x="6553632" y="1831729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B92D7016-B44F-E543-B4FC-8B7F9DC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632" y="1831729"/>
                <a:ext cx="670706" cy="651353"/>
              </a:xfrm>
              <a:prstGeom prst="ellipse">
                <a:avLst/>
              </a:prstGeom>
              <a:blipFill>
                <a:blip r:embed="rId2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49FAF246-A1AC-BC46-ADF0-31678A99F865}"/>
                  </a:ext>
                </a:extLst>
              </p:cNvPr>
              <p:cNvSpPr/>
              <p:nvPr/>
            </p:nvSpPr>
            <p:spPr>
              <a:xfrm>
                <a:off x="6545589" y="3282877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49FAF246-A1AC-BC46-ADF0-31678A99F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89" y="3282877"/>
                <a:ext cx="670706" cy="651353"/>
              </a:xfrm>
              <a:prstGeom prst="ellipse">
                <a:avLst/>
              </a:prstGeom>
              <a:blipFill>
                <a:blip r:embed="rId22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88C016F-7F54-5C47-A536-68D5B25490E0}"/>
                  </a:ext>
                </a:extLst>
              </p:cNvPr>
              <p:cNvSpPr/>
              <p:nvPr/>
            </p:nvSpPr>
            <p:spPr>
              <a:xfrm>
                <a:off x="6553632" y="256025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88C016F-7F54-5C47-A536-68D5B2549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632" y="2560255"/>
                <a:ext cx="670706" cy="651353"/>
              </a:xfrm>
              <a:prstGeom prst="ellipse">
                <a:avLst/>
              </a:prstGeom>
              <a:blipFill>
                <a:blip r:embed="rId2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DCCF7200-7F12-104E-AED6-1D4CB32A59C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7216297" y="2243189"/>
            <a:ext cx="662095" cy="522661"/>
          </a:xfrm>
          <a:prstGeom prst="line">
            <a:avLst/>
          </a:prstGeom>
          <a:ln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41B1383-B325-D644-8996-15713E2529C2}"/>
              </a:ext>
            </a:extLst>
          </p:cNvPr>
          <p:cNvCxnSpPr>
            <a:cxnSpLocks/>
          </p:cNvCxnSpPr>
          <p:nvPr/>
        </p:nvCxnSpPr>
        <p:spPr>
          <a:xfrm>
            <a:off x="7193564" y="2356288"/>
            <a:ext cx="684826" cy="546598"/>
          </a:xfrm>
          <a:prstGeom prst="line">
            <a:avLst/>
          </a:prstGeom>
          <a:ln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994E691-697A-E44F-BCB7-2236E3A6FD80}"/>
              </a:ext>
            </a:extLst>
          </p:cNvPr>
          <p:cNvCxnSpPr>
            <a:cxnSpLocks/>
          </p:cNvCxnSpPr>
          <p:nvPr/>
        </p:nvCxnSpPr>
        <p:spPr>
          <a:xfrm>
            <a:off x="5680345" y="3015989"/>
            <a:ext cx="873289" cy="445227"/>
          </a:xfrm>
          <a:prstGeom prst="line">
            <a:avLst/>
          </a:prstGeom>
          <a:ln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366E7A87-B902-E347-9C08-5D94C1B4A47F}"/>
              </a:ext>
            </a:extLst>
          </p:cNvPr>
          <p:cNvCxnSpPr>
            <a:cxnSpLocks/>
          </p:cNvCxnSpPr>
          <p:nvPr/>
        </p:nvCxnSpPr>
        <p:spPr>
          <a:xfrm flipV="1">
            <a:off x="5698764" y="3015989"/>
            <a:ext cx="854868" cy="503657"/>
          </a:xfrm>
          <a:prstGeom prst="line">
            <a:avLst/>
          </a:prstGeom>
          <a:ln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29F09E-F195-1046-8B7D-FD34A98CD304}"/>
              </a:ext>
            </a:extLst>
          </p:cNvPr>
          <p:cNvCxnSpPr>
            <a:cxnSpLocks/>
            <a:stCxn id="27" idx="6"/>
            <a:endCxn id="52" idx="2"/>
          </p:cNvCxnSpPr>
          <p:nvPr/>
        </p:nvCxnSpPr>
        <p:spPr>
          <a:xfrm>
            <a:off x="5707432" y="2157404"/>
            <a:ext cx="846200" cy="0"/>
          </a:xfrm>
          <a:prstGeom prst="line">
            <a:avLst/>
          </a:prstGeom>
          <a:ln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Macintosh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2020-05-03T09:39:57Z</dcterms:created>
  <dcterms:modified xsi:type="dcterms:W3CDTF">2020-05-03T09:40:54Z</dcterms:modified>
</cp:coreProperties>
</file>