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6726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29" d="100"/>
          <a:sy n="129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448" y="1122363"/>
            <a:ext cx="822174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9080" y="3602038"/>
            <a:ext cx="725447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7A4C-BCDC-A642-B1D1-A367E17F7E6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6B0E-FA72-AE40-A36C-7DFFB290EC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53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7A4C-BCDC-A642-B1D1-A367E17F7E6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6B0E-FA72-AE40-A36C-7DFFB290EC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58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1982" y="365125"/>
            <a:ext cx="208566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4994" y="365125"/>
            <a:ext cx="613608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7A4C-BCDC-A642-B1D1-A367E17F7E6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6B0E-FA72-AE40-A36C-7DFFB290EC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31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7A4C-BCDC-A642-B1D1-A367E17F7E6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6B0E-FA72-AE40-A36C-7DFFB290EC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7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957" y="1709740"/>
            <a:ext cx="83426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957" y="4589465"/>
            <a:ext cx="8342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7A4C-BCDC-A642-B1D1-A367E17F7E6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6B0E-FA72-AE40-A36C-7DFFB290EC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28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994" y="1825625"/>
            <a:ext cx="411087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6773" y="1825625"/>
            <a:ext cx="411087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7A4C-BCDC-A642-B1D1-A367E17F7E6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6B0E-FA72-AE40-A36C-7DFFB290EC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685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254" y="365127"/>
            <a:ext cx="834265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255" y="1681163"/>
            <a:ext cx="409197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255" y="2505075"/>
            <a:ext cx="4091979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6774" y="1681163"/>
            <a:ext cx="41121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6774" y="2505075"/>
            <a:ext cx="411213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7A4C-BCDC-A642-B1D1-A367E17F7E6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6B0E-FA72-AE40-A36C-7DFFB290EC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202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7A4C-BCDC-A642-B1D1-A367E17F7E6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6B0E-FA72-AE40-A36C-7DFFB290EC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676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7A4C-BCDC-A642-B1D1-A367E17F7E6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6B0E-FA72-AE40-A36C-7DFFB290EC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799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253" y="457200"/>
            <a:ext cx="31196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2131" y="987427"/>
            <a:ext cx="489677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253" y="2057400"/>
            <a:ext cx="31196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7A4C-BCDC-A642-B1D1-A367E17F7E6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6B0E-FA72-AE40-A36C-7DFFB290EC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81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253" y="457200"/>
            <a:ext cx="31196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12131" y="987427"/>
            <a:ext cx="489677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253" y="2057400"/>
            <a:ext cx="31196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7A4C-BCDC-A642-B1D1-A367E17F7E6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6B0E-FA72-AE40-A36C-7DFFB290EC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97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4994" y="365127"/>
            <a:ext cx="83426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994" y="1825625"/>
            <a:ext cx="83426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4994" y="6356352"/>
            <a:ext cx="2176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47A4C-BCDC-A642-B1D1-A367E17F7E6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4062" y="6356352"/>
            <a:ext cx="3264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1300" y="6356352"/>
            <a:ext cx="2176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F6B0E-FA72-AE40-A36C-7DFFB290EC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130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71B6D047-4DE9-C643-8DF2-9BF724918A9B}"/>
                  </a:ext>
                </a:extLst>
              </p:cNvPr>
              <p:cNvSpPr/>
              <p:nvPr/>
            </p:nvSpPr>
            <p:spPr>
              <a:xfrm>
                <a:off x="636920" y="737205"/>
                <a:ext cx="670706" cy="6513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𝐼𝑛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71B6D047-4DE9-C643-8DF2-9BF724918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20" y="737205"/>
                <a:ext cx="670706" cy="65135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13E1BEA8-2C3B-D847-B057-D4347AD71D17}"/>
                  </a:ext>
                </a:extLst>
              </p:cNvPr>
              <p:cNvSpPr/>
              <p:nvPr/>
            </p:nvSpPr>
            <p:spPr>
              <a:xfrm>
                <a:off x="636920" y="1465731"/>
                <a:ext cx="670706" cy="6513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𝐼𝑛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13E1BEA8-2C3B-D847-B057-D4347AD71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20" y="1465731"/>
                <a:ext cx="670706" cy="65135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2A70C0C5-2936-CE42-95D4-0CD70851D053}"/>
                  </a:ext>
                </a:extLst>
              </p:cNvPr>
              <p:cNvSpPr/>
              <p:nvPr/>
            </p:nvSpPr>
            <p:spPr>
              <a:xfrm>
                <a:off x="635111" y="2807465"/>
                <a:ext cx="670706" cy="6513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𝐼𝑛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2A70C0C5-2936-CE42-95D4-0CD70851D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11" y="2807465"/>
                <a:ext cx="670706" cy="65135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4B51FEE-C77D-1D44-8423-70260DB475AD}"/>
                  </a:ext>
                </a:extLst>
              </p:cNvPr>
              <p:cNvSpPr/>
              <p:nvPr/>
            </p:nvSpPr>
            <p:spPr>
              <a:xfrm>
                <a:off x="3647396" y="822696"/>
                <a:ext cx="1462260" cy="4803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4B51FEE-C77D-1D44-8423-70260DB47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396" y="822696"/>
                <a:ext cx="1462260" cy="480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F6C6992-9D9F-9C4B-A970-338196889E07}"/>
                  </a:ext>
                </a:extLst>
              </p:cNvPr>
              <p:cNvSpPr/>
              <p:nvPr/>
            </p:nvSpPr>
            <p:spPr>
              <a:xfrm>
                <a:off x="3647396" y="1551222"/>
                <a:ext cx="1462260" cy="4803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F6C6992-9D9F-9C4B-A970-338196889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396" y="1551222"/>
                <a:ext cx="1462260" cy="4803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CEF6275-4A30-0648-B15E-7B1DBE2D4DDC}"/>
                  </a:ext>
                </a:extLst>
              </p:cNvPr>
              <p:cNvSpPr/>
              <p:nvPr/>
            </p:nvSpPr>
            <p:spPr>
              <a:xfrm>
                <a:off x="3647396" y="2892956"/>
                <a:ext cx="1462260" cy="4803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CEF6275-4A30-0648-B15E-7B1DBE2D4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396" y="2892956"/>
                <a:ext cx="1462260" cy="4803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B187E886-3846-DB43-A06B-161E9BD86407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 flipV="1">
            <a:off x="1307626" y="1062881"/>
            <a:ext cx="23397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B1E04BF-EB02-9A43-B9E1-F6100F67BC55}"/>
              </a:ext>
            </a:extLst>
          </p:cNvPr>
          <p:cNvSpPr txBox="1"/>
          <p:nvPr/>
        </p:nvSpPr>
        <p:spPr>
          <a:xfrm>
            <a:off x="1732189" y="134299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1.</a:t>
            </a:r>
            <a:r>
              <a:rPr kumimoji="1" lang="zh-CN" altLang="en-US" sz="2000" dirty="0"/>
              <a:t> 协商阶段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CCB885C4-E430-F84D-B808-EBD4E6045D84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 flipV="1">
            <a:off x="1307626" y="1791407"/>
            <a:ext cx="23397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9600922A-24A1-1B40-A74B-6DB7B9230EA2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1305819" y="3133141"/>
            <a:ext cx="23415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1E1B685-95A0-B846-A037-47ED46AD2E3C}"/>
              </a:ext>
            </a:extLst>
          </p:cNvPr>
          <p:cNvSpPr txBox="1"/>
          <p:nvPr/>
        </p:nvSpPr>
        <p:spPr>
          <a:xfrm>
            <a:off x="5344941" y="134299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3.</a:t>
            </a:r>
            <a:r>
              <a:rPr kumimoji="1" lang="zh-CN" altLang="en-US" sz="2000" dirty="0"/>
              <a:t> 确认阶段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B96CBFA-73F0-3840-9AB0-01F90A8F3E54}"/>
                  </a:ext>
                </a:extLst>
              </p:cNvPr>
              <p:cNvSpPr/>
              <p:nvPr/>
            </p:nvSpPr>
            <p:spPr>
              <a:xfrm>
                <a:off x="635111" y="4389382"/>
                <a:ext cx="1860224" cy="4803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⟦"/>
                              <m:endChr m:val="⟧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𝑂𝑢𝑡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B96CBFA-73F0-3840-9AB0-01F90A8F3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11" y="4389382"/>
                <a:ext cx="1860224" cy="4803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45DAA09-52B5-B040-B1C8-18AA1A47E876}"/>
                  </a:ext>
                </a:extLst>
              </p:cNvPr>
              <p:cNvSpPr/>
              <p:nvPr/>
            </p:nvSpPr>
            <p:spPr>
              <a:xfrm>
                <a:off x="635111" y="5100582"/>
                <a:ext cx="1860224" cy="4803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⟦"/>
                              <m:endChr m:val="⟧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𝑂𝑢𝑡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45DAA09-52B5-B040-B1C8-18AA1A47E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11" y="5100582"/>
                <a:ext cx="1860224" cy="4803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BBC74BA-0B91-AA47-8EA9-6B8B0C293848}"/>
                  </a:ext>
                </a:extLst>
              </p:cNvPr>
              <p:cNvSpPr/>
              <p:nvPr/>
            </p:nvSpPr>
            <p:spPr>
              <a:xfrm>
                <a:off x="635111" y="6126748"/>
                <a:ext cx="1860224" cy="4803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⟦"/>
                              <m:endChr m:val="⟧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𝑂𝑢𝑡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BBC74BA-0B91-AA47-8EA9-6B8B0C293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11" y="6126748"/>
                <a:ext cx="1860224" cy="4803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9ACF7872-AC58-214C-BF82-49E612763E25}"/>
              </a:ext>
            </a:extLst>
          </p:cNvPr>
          <p:cNvSpPr txBox="1"/>
          <p:nvPr/>
        </p:nvSpPr>
        <p:spPr>
          <a:xfrm>
            <a:off x="835228" y="573166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283A42-7F57-2644-A210-752AECC39ACE}"/>
              </a:ext>
            </a:extLst>
          </p:cNvPr>
          <p:cNvSpPr txBox="1"/>
          <p:nvPr/>
        </p:nvSpPr>
        <p:spPr>
          <a:xfrm>
            <a:off x="664933" y="2206194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7BADF0A-AAA0-0846-AD24-6B0139DE7B5F}"/>
              </a:ext>
            </a:extLst>
          </p:cNvPr>
          <p:cNvSpPr txBox="1"/>
          <p:nvPr/>
        </p:nvSpPr>
        <p:spPr>
          <a:xfrm>
            <a:off x="1311700" y="568549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0838309-5FB8-FE4A-8508-1C2F65F59048}"/>
              </a:ext>
            </a:extLst>
          </p:cNvPr>
          <p:cNvSpPr/>
          <p:nvPr/>
        </p:nvSpPr>
        <p:spPr>
          <a:xfrm>
            <a:off x="3387926" y="4389382"/>
            <a:ext cx="1981200" cy="2217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468B3AB-76E9-7449-86A2-D33BB001B979}"/>
              </a:ext>
            </a:extLst>
          </p:cNvPr>
          <p:cNvSpPr txBox="1"/>
          <p:nvPr/>
        </p:nvSpPr>
        <p:spPr>
          <a:xfrm>
            <a:off x="3647396" y="5304438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2.</a:t>
            </a:r>
            <a:r>
              <a:rPr kumimoji="1" lang="zh-CN" altLang="en-US" sz="2000" dirty="0"/>
              <a:t> 混淆阶段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225F82FC-4199-5041-9AC8-7EA71BB719D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495337" y="4629565"/>
            <a:ext cx="892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C39DECAC-2576-CF4C-B798-FCA3C2A063E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495337" y="5340765"/>
            <a:ext cx="892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F5FCD3CD-D8F7-144F-A503-0925C160C49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495337" y="6366931"/>
            <a:ext cx="892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98B956CD-D08F-A447-8EB1-B78E0FE8A3EC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369128" y="5497472"/>
            <a:ext cx="2880019" cy="77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7352BCB8-E3D5-6643-B1DE-25D6600E1FA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109656" y="1062879"/>
            <a:ext cx="1932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0A3739E9-7660-4B4B-97DA-7D17952C1FA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109656" y="1791405"/>
            <a:ext cx="1932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AFE30979-3C5B-9B43-ABAF-6D3CD4EB6D5F}"/>
              </a:ext>
            </a:extLst>
          </p:cNvPr>
          <p:cNvSpPr/>
          <p:nvPr/>
        </p:nvSpPr>
        <p:spPr>
          <a:xfrm>
            <a:off x="7042488" y="534409"/>
            <a:ext cx="2413317" cy="310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75E46B8-13B5-414D-B122-6C913BF2961C}"/>
                  </a:ext>
                </a:extLst>
              </p:cNvPr>
              <p:cNvSpPr/>
              <p:nvPr/>
            </p:nvSpPr>
            <p:spPr>
              <a:xfrm>
                <a:off x="5369128" y="5097390"/>
                <a:ext cx="2880019" cy="388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𝑂𝑢𝑡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𝑂𝑢𝑡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/>
                  <a:t>,…,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𝑂𝑢𝑡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75E46B8-13B5-414D-B122-6C913BF29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128" y="5097390"/>
                <a:ext cx="2880019" cy="388889"/>
              </a:xfrm>
              <a:prstGeom prst="rect">
                <a:avLst/>
              </a:prstGeom>
              <a:blipFill>
                <a:blip r:embed="rId11"/>
                <a:stretch>
                  <a:fillRect t="-3125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7D9ABAB-86B9-2840-9EA6-B32A5A8CA862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249145" y="3636059"/>
            <a:ext cx="0" cy="186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F2141674-9D44-7E42-885E-7F4D0EA4A74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109656" y="3133139"/>
            <a:ext cx="1932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1E517AB-F6F0-E644-875D-4EFEF3E1019B}"/>
                  </a:ext>
                </a:extLst>
              </p:cNvPr>
              <p:cNvSpPr/>
              <p:nvPr/>
            </p:nvSpPr>
            <p:spPr>
              <a:xfrm>
                <a:off x="7518014" y="807467"/>
                <a:ext cx="1462260" cy="4803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𝑂𝑢𝑡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1E517AB-F6F0-E644-875D-4EFEF3E10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014" y="807467"/>
                <a:ext cx="1462260" cy="4803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D59DFFB-B5F4-7D40-960B-EC10A6DC74C7}"/>
                  </a:ext>
                </a:extLst>
              </p:cNvPr>
              <p:cNvSpPr/>
              <p:nvPr/>
            </p:nvSpPr>
            <p:spPr>
              <a:xfrm>
                <a:off x="7518014" y="1557003"/>
                <a:ext cx="1462260" cy="4803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𝑂𝑢𝑡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D59DFFB-B5F4-7D40-960B-EC10A6DC74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014" y="1557003"/>
                <a:ext cx="1462260" cy="4803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E720FE1-FA7A-CA44-AA1D-DBBB9F07FC09}"/>
                  </a:ext>
                </a:extLst>
              </p:cNvPr>
              <p:cNvSpPr/>
              <p:nvPr/>
            </p:nvSpPr>
            <p:spPr>
              <a:xfrm>
                <a:off x="7518014" y="2892956"/>
                <a:ext cx="1462260" cy="4803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𝑂𝑢𝑡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E720FE1-FA7A-CA44-AA1D-DBBB9F07F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014" y="2892956"/>
                <a:ext cx="1462260" cy="4803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>
            <a:extLst>
              <a:ext uri="{FF2B5EF4-FFF2-40B4-BE49-F238E27FC236}">
                <a16:creationId xmlns:a16="http://schemas.microsoft.com/office/drawing/2014/main" id="{D15A1E4C-489B-B043-A8F0-306BA97B2BD9}"/>
              </a:ext>
            </a:extLst>
          </p:cNvPr>
          <p:cNvSpPr txBox="1"/>
          <p:nvPr/>
        </p:nvSpPr>
        <p:spPr>
          <a:xfrm>
            <a:off x="4072995" y="2206194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D74A2FF-8C1A-FC40-AD21-459DD5050EB9}"/>
              </a:ext>
            </a:extLst>
          </p:cNvPr>
          <p:cNvSpPr txBox="1"/>
          <p:nvPr/>
        </p:nvSpPr>
        <p:spPr>
          <a:xfrm>
            <a:off x="7945116" y="2206194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308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36</Words>
  <Application>Microsoft Macintosh PowerPoint</Application>
  <PresentationFormat>自定义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1</cp:revision>
  <dcterms:created xsi:type="dcterms:W3CDTF">2020-05-03T09:41:06Z</dcterms:created>
  <dcterms:modified xsi:type="dcterms:W3CDTF">2020-05-03T09:42:12Z</dcterms:modified>
</cp:coreProperties>
</file>