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833225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53" y="886719"/>
            <a:ext cx="8874919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53" y="2845777"/>
            <a:ext cx="8874919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05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96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8152" y="288465"/>
            <a:ext cx="2551539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534" y="288465"/>
            <a:ext cx="7506702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4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58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371" y="1350772"/>
            <a:ext cx="10206157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371" y="3625889"/>
            <a:ext cx="10206157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9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534" y="1442328"/>
            <a:ext cx="5029121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0570" y="1442328"/>
            <a:ext cx="5029121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70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5" y="288466"/>
            <a:ext cx="10206157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076" y="1328197"/>
            <a:ext cx="500600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076" y="1979126"/>
            <a:ext cx="5006008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570" y="1328197"/>
            <a:ext cx="5030662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570" y="1979126"/>
            <a:ext cx="5030662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5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11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387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6" y="361209"/>
            <a:ext cx="3816523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662" y="780112"/>
            <a:ext cx="599057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076" y="1625442"/>
            <a:ext cx="3816523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5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6" y="361209"/>
            <a:ext cx="3816523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0662" y="780112"/>
            <a:ext cx="599057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076" y="1625442"/>
            <a:ext cx="3816523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3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534" y="288466"/>
            <a:ext cx="1020615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534" y="1442328"/>
            <a:ext cx="1020615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534" y="5021811"/>
            <a:ext cx="266247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BA13A-E0BD-7842-83F1-A9E9EEBC8E54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756" y="5021811"/>
            <a:ext cx="3993713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7215" y="5021811"/>
            <a:ext cx="266247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AEFA-3333-504F-9BA7-867D4B532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2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755C85E-48A9-8C44-BC09-9D5067C7EF16}"/>
              </a:ext>
            </a:extLst>
          </p:cNvPr>
          <p:cNvSpPr/>
          <p:nvPr/>
        </p:nvSpPr>
        <p:spPr>
          <a:xfrm>
            <a:off x="434495" y="408276"/>
            <a:ext cx="1385887" cy="4314031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kumimoji="1"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89947D7-BF6A-7641-94F9-A9A3E3938C57}"/>
              </a:ext>
            </a:extLst>
          </p:cNvPr>
          <p:cNvSpPr/>
          <p:nvPr/>
        </p:nvSpPr>
        <p:spPr>
          <a:xfrm>
            <a:off x="5307100" y="1294109"/>
            <a:ext cx="1385887" cy="3428198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72F4858-4A7A-1145-937B-C9955BE197AA}"/>
              </a:ext>
            </a:extLst>
          </p:cNvPr>
          <p:cNvSpPr/>
          <p:nvPr/>
        </p:nvSpPr>
        <p:spPr>
          <a:xfrm>
            <a:off x="10024356" y="393846"/>
            <a:ext cx="1385887" cy="4314031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9ED4BF3-5D6E-B140-B8F1-BBF766AF1D24}"/>
              </a:ext>
            </a:extLst>
          </p:cNvPr>
          <p:cNvCxnSpPr>
            <a:cxnSpLocks/>
          </p:cNvCxnSpPr>
          <p:nvPr/>
        </p:nvCxnSpPr>
        <p:spPr>
          <a:xfrm>
            <a:off x="2116656" y="2213137"/>
            <a:ext cx="278902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037F27-CAD8-2D48-97ED-6993D878160C}"/>
              </a:ext>
            </a:extLst>
          </p:cNvPr>
          <p:cNvSpPr txBox="1"/>
          <p:nvPr/>
        </p:nvSpPr>
        <p:spPr>
          <a:xfrm>
            <a:off x="1975731" y="1479613"/>
            <a:ext cx="3035095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</a:t>
            </a:r>
            <a:r>
              <a:rPr kumimoji="1" lang="zh-CN" altLang="en-US" dirty="0"/>
              <a:t> 用户</a:t>
            </a:r>
            <a:r>
              <a:rPr kumimoji="1" lang="en-US" altLang="zh-CN" dirty="0"/>
              <a:t>A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H(X)</a:t>
            </a:r>
            <a:r>
              <a:rPr kumimoji="1" lang="zh-CN" altLang="en-US" dirty="0"/>
              <a:t>构建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之间的哈希时间锁定交易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A273A34-F977-3A42-B7FC-DBB7B622C3F6}"/>
              </a:ext>
            </a:extLst>
          </p:cNvPr>
          <p:cNvCxnSpPr>
            <a:cxnSpLocks/>
          </p:cNvCxnSpPr>
          <p:nvPr/>
        </p:nvCxnSpPr>
        <p:spPr>
          <a:xfrm>
            <a:off x="6989261" y="2570336"/>
            <a:ext cx="266860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D626BC6-508A-964C-BB3C-DC2CF9ADA1BF}"/>
              </a:ext>
            </a:extLst>
          </p:cNvPr>
          <p:cNvCxnSpPr>
            <a:cxnSpLocks/>
          </p:cNvCxnSpPr>
          <p:nvPr/>
        </p:nvCxnSpPr>
        <p:spPr>
          <a:xfrm>
            <a:off x="6989261" y="3862074"/>
            <a:ext cx="2668603" cy="0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87FB0FE-D2A1-3F46-BF32-6A06367DF72D}"/>
              </a:ext>
            </a:extLst>
          </p:cNvPr>
          <p:cNvSpPr txBox="1"/>
          <p:nvPr/>
        </p:nvSpPr>
        <p:spPr>
          <a:xfrm>
            <a:off x="6937591" y="3128549"/>
            <a:ext cx="2720273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4.</a:t>
            </a:r>
            <a:r>
              <a:rPr kumimoji="1" lang="zh-CN" altLang="en-US" dirty="0"/>
              <a:t> 用户</a:t>
            </a:r>
            <a:r>
              <a:rPr kumimoji="1" lang="en-US" altLang="zh-CN" dirty="0"/>
              <a:t>B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X</a:t>
            </a:r>
            <a:r>
              <a:rPr kumimoji="1" lang="zh-CN" altLang="en-US" dirty="0"/>
              <a:t>花费</a:t>
            </a:r>
            <a:r>
              <a:rPr kumimoji="1" lang="en-US" altLang="zh-CN" dirty="0"/>
              <a:t>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之间的哈希时间锁定交易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EF8E49B-D1A7-794E-9833-EF421942A7E3}"/>
              </a:ext>
            </a:extLst>
          </p:cNvPr>
          <p:cNvCxnSpPr>
            <a:cxnSpLocks/>
          </p:cNvCxnSpPr>
          <p:nvPr/>
        </p:nvCxnSpPr>
        <p:spPr>
          <a:xfrm flipH="1">
            <a:off x="2707270" y="808732"/>
            <a:ext cx="658553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8556BC0-E0E1-CD41-B675-B0E5D9F4F464}"/>
              </a:ext>
            </a:extLst>
          </p:cNvPr>
          <p:cNvSpPr txBox="1"/>
          <p:nvPr/>
        </p:nvSpPr>
        <p:spPr>
          <a:xfrm>
            <a:off x="2856789" y="352208"/>
            <a:ext cx="6286500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1.</a:t>
            </a:r>
            <a:r>
              <a:rPr kumimoji="1" lang="zh-CN" altLang="en-US" dirty="0"/>
              <a:t> 用户</a:t>
            </a:r>
            <a:r>
              <a:rPr kumimoji="1" lang="en-US" altLang="zh-CN" dirty="0"/>
              <a:t>B</a:t>
            </a:r>
            <a:r>
              <a:rPr lang="zh-CN" altLang="zh-CN" dirty="0"/>
              <a:t>选取秘密随机值</a:t>
            </a:r>
            <a:r>
              <a:rPr lang="en-US" altLang="zh-CN" dirty="0"/>
              <a:t>X</a:t>
            </a:r>
            <a:r>
              <a:rPr lang="zh-CN" altLang="en-US" dirty="0"/>
              <a:t>，计算哈希值</a:t>
            </a:r>
            <a:r>
              <a:rPr lang="en-US" altLang="zh-CN" dirty="0"/>
              <a:t>H(X)</a:t>
            </a:r>
            <a:r>
              <a:rPr lang="zh-CN" altLang="en-US" dirty="0"/>
              <a:t>，发送给用户</a:t>
            </a:r>
            <a:r>
              <a:rPr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43D6FA-9524-5245-9244-3D66665F1854}"/>
              </a:ext>
            </a:extLst>
          </p:cNvPr>
          <p:cNvSpPr txBox="1"/>
          <p:nvPr/>
        </p:nvSpPr>
        <p:spPr>
          <a:xfrm>
            <a:off x="6944431" y="1836812"/>
            <a:ext cx="2835320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3.</a:t>
            </a:r>
            <a:r>
              <a:rPr kumimoji="1" lang="zh-CN" altLang="en-US" dirty="0"/>
              <a:t> 用户</a:t>
            </a:r>
            <a:r>
              <a:rPr kumimoji="1" lang="en-US" altLang="zh-CN" dirty="0"/>
              <a:t>C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H(X)</a:t>
            </a:r>
            <a:r>
              <a:rPr kumimoji="1" lang="zh-CN" altLang="en-US" dirty="0"/>
              <a:t>构建</a:t>
            </a:r>
            <a:r>
              <a:rPr kumimoji="1" lang="en-US" altLang="zh-CN" dirty="0"/>
              <a:t>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之间的哈希时间锁定交易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23B8B0-AF8D-1D46-8F36-07413CB96108}"/>
              </a:ext>
            </a:extLst>
          </p:cNvPr>
          <p:cNvCxnSpPr>
            <a:cxnSpLocks/>
          </p:cNvCxnSpPr>
          <p:nvPr/>
        </p:nvCxnSpPr>
        <p:spPr>
          <a:xfrm>
            <a:off x="2116656" y="4148639"/>
            <a:ext cx="2789021" cy="0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DBF9012-360F-664D-A920-4CD68493CB65}"/>
              </a:ext>
            </a:extLst>
          </p:cNvPr>
          <p:cNvSpPr txBox="1"/>
          <p:nvPr/>
        </p:nvSpPr>
        <p:spPr>
          <a:xfrm>
            <a:off x="1975731" y="3415114"/>
            <a:ext cx="3035094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5.</a:t>
            </a:r>
            <a:r>
              <a:rPr kumimoji="1" lang="zh-CN" altLang="en-US" dirty="0"/>
              <a:t> 用户</a:t>
            </a:r>
            <a:r>
              <a:rPr kumimoji="1" lang="en-US" altLang="zh-CN" dirty="0"/>
              <a:t>C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X</a:t>
            </a:r>
            <a:r>
              <a:rPr kumimoji="1" lang="zh-CN" altLang="en-US" dirty="0"/>
              <a:t>花费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之间的哈希时间锁定交易</a:t>
            </a:r>
          </a:p>
        </p:txBody>
      </p:sp>
    </p:spTree>
    <p:extLst>
      <p:ext uri="{BB962C8B-B14F-4D97-AF65-F5344CB8AC3E}">
        <p14:creationId xmlns:p14="http://schemas.microsoft.com/office/powerpoint/2010/main" val="66815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100</Words>
  <Application>Microsoft Macintosh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2020-05-03T09:54:28Z</dcterms:created>
  <dcterms:modified xsi:type="dcterms:W3CDTF">2020-05-03T09:55:50Z</dcterms:modified>
</cp:coreProperties>
</file>