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1125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945695"/>
            <a:ext cx="8334375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035050"/>
            <a:ext cx="8334375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4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07651"/>
            <a:ext cx="2396133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07651"/>
            <a:ext cx="7049492" cy="4897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6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14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440613"/>
            <a:ext cx="9584531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867048"/>
            <a:ext cx="9584531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6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538258"/>
            <a:ext cx="4722813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538258"/>
            <a:ext cx="4722813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07652"/>
            <a:ext cx="9584531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416536"/>
            <a:ext cx="470110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110757"/>
            <a:ext cx="4701108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416536"/>
            <a:ext cx="4724260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110757"/>
            <a:ext cx="4724260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5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85233"/>
            <a:ext cx="3584070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831998"/>
            <a:ext cx="5625703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33550"/>
            <a:ext cx="3584070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2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85233"/>
            <a:ext cx="3584070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831998"/>
            <a:ext cx="5625703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33550"/>
            <a:ext cx="3584070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6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07652"/>
            <a:ext cx="9584531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538258"/>
            <a:ext cx="9584531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355814"/>
            <a:ext cx="250031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AB6D-C933-0C4B-A680-3C556915502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355814"/>
            <a:ext cx="3750469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355814"/>
            <a:ext cx="250031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D4B-92AF-1E47-A0FC-DBD682569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9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9DADB0-3733-C44E-8D57-1A1D7B17609A}"/>
              </a:ext>
            </a:extLst>
          </p:cNvPr>
          <p:cNvSpPr/>
          <p:nvPr/>
        </p:nvSpPr>
        <p:spPr>
          <a:xfrm>
            <a:off x="4131033" y="673456"/>
            <a:ext cx="2485982" cy="365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9F03EE9-D240-574A-AAF7-FC9EA9FE9C3D}"/>
                  </a:ext>
                </a:extLst>
              </p:cNvPr>
              <p:cNvSpPr/>
              <p:nvPr/>
            </p:nvSpPr>
            <p:spPr>
              <a:xfrm>
                <a:off x="4468155" y="842458"/>
                <a:ext cx="1818952" cy="590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输出地址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9F03EE9-D240-574A-AAF7-FC9EA9FE9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55" y="842458"/>
                <a:ext cx="1818952" cy="590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便携式计算机">
            <a:extLst>
              <a:ext uri="{FF2B5EF4-FFF2-40B4-BE49-F238E27FC236}">
                <a16:creationId xmlns:a16="http://schemas.microsoft.com/office/drawing/2014/main" id="{9AD80C00-B79E-7A41-BF48-30BE16A8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443" y="673455"/>
            <a:ext cx="914400" cy="914400"/>
          </a:xfrm>
          <a:prstGeom prst="rect">
            <a:avLst/>
          </a:prstGeom>
        </p:spPr>
      </p:pic>
      <p:pic>
        <p:nvPicPr>
          <p:cNvPr id="7" name="图形 6" descr="便携式计算机">
            <a:extLst>
              <a:ext uri="{FF2B5EF4-FFF2-40B4-BE49-F238E27FC236}">
                <a16:creationId xmlns:a16="http://schemas.microsoft.com/office/drawing/2014/main" id="{3CFF76BA-94B9-6B4A-BABE-45D7A65FF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7205" y="2041715"/>
            <a:ext cx="914400" cy="914400"/>
          </a:xfrm>
          <a:prstGeom prst="rect">
            <a:avLst/>
          </a:prstGeom>
        </p:spPr>
      </p:pic>
      <p:pic>
        <p:nvPicPr>
          <p:cNvPr id="8" name="图形 7" descr="便携式计算机">
            <a:extLst>
              <a:ext uri="{FF2B5EF4-FFF2-40B4-BE49-F238E27FC236}">
                <a16:creationId xmlns:a16="http://schemas.microsoft.com/office/drawing/2014/main" id="{0663E6B7-152A-9449-BB84-23C0B98C7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734" y="3409976"/>
            <a:ext cx="914400" cy="9144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79A7225-9A8B-B04B-AAC0-47D1A920315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50645" y="1587857"/>
            <a:ext cx="4291" cy="182212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1E7D3BF-BEE6-2F46-BE59-688822A5C016}"/>
              </a:ext>
            </a:extLst>
          </p:cNvPr>
          <p:cNvCxnSpPr>
            <a:cxnSpLocks/>
          </p:cNvCxnSpPr>
          <p:nvPr/>
        </p:nvCxnSpPr>
        <p:spPr>
          <a:xfrm>
            <a:off x="1307843" y="1502008"/>
            <a:ext cx="1039362" cy="589503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AD2B6B1-327E-544F-9EB2-A4E62837F890}"/>
              </a:ext>
            </a:extLst>
          </p:cNvPr>
          <p:cNvCxnSpPr>
            <a:cxnSpLocks/>
          </p:cNvCxnSpPr>
          <p:nvPr/>
        </p:nvCxnSpPr>
        <p:spPr>
          <a:xfrm flipV="1">
            <a:off x="1307843" y="2880666"/>
            <a:ext cx="1039362" cy="73908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D44D2C9-D0DF-9C45-A4FD-BC371D9271E0}"/>
              </a:ext>
            </a:extLst>
          </p:cNvPr>
          <p:cNvSpPr/>
          <p:nvPr/>
        </p:nvSpPr>
        <p:spPr>
          <a:xfrm>
            <a:off x="854934" y="225148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协商阶段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EFEA019-1FA5-1E40-897C-10B51BE709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07843" y="1130656"/>
            <a:ext cx="2748852" cy="1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E220DC3-FF8B-9B4E-B516-552ED2E91C9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12136" y="3867176"/>
            <a:ext cx="2744561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7652817-F308-D149-9BB4-26FD91ED0A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61605" y="2498915"/>
            <a:ext cx="795090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A84AA0-231B-C643-ADDA-3E59B44739BB}"/>
              </a:ext>
            </a:extLst>
          </p:cNvPr>
          <p:cNvSpPr/>
          <p:nvPr/>
        </p:nvSpPr>
        <p:spPr>
          <a:xfrm>
            <a:off x="2132586" y="75930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混淆阶段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488496E-2012-AF49-969D-39DC7A647E25}"/>
                  </a:ext>
                </a:extLst>
              </p:cNvPr>
              <p:cNvSpPr/>
              <p:nvPr/>
            </p:nvSpPr>
            <p:spPr>
              <a:xfrm>
                <a:off x="4468155" y="2203584"/>
                <a:ext cx="1818952" cy="590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输出地址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488496E-2012-AF49-969D-39DC7A647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55" y="2203584"/>
                <a:ext cx="1818952" cy="590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BB038C4-9184-A24B-9621-073025F42608}"/>
                  </a:ext>
                </a:extLst>
              </p:cNvPr>
              <p:cNvSpPr/>
              <p:nvPr/>
            </p:nvSpPr>
            <p:spPr>
              <a:xfrm>
                <a:off x="4468155" y="3571845"/>
                <a:ext cx="1818952" cy="590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输出地址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𝑂𝑢𝑡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BB038C4-9184-A24B-9621-073025F4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55" y="3571845"/>
                <a:ext cx="1818952" cy="590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19FB4D6-2595-574C-B251-29E2F0245CB0}"/>
              </a:ext>
            </a:extLst>
          </p:cNvPr>
          <p:cNvSpPr/>
          <p:nvPr/>
        </p:nvSpPr>
        <p:spPr>
          <a:xfrm>
            <a:off x="6696109" y="209151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确认阶段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71DB6EE-F8CB-6C49-B37B-95679B1B5FC1}"/>
              </a:ext>
            </a:extLst>
          </p:cNvPr>
          <p:cNvCxnSpPr>
            <a:cxnSpLocks/>
          </p:cNvCxnSpPr>
          <p:nvPr/>
        </p:nvCxnSpPr>
        <p:spPr>
          <a:xfrm>
            <a:off x="6732194" y="2503624"/>
            <a:ext cx="126345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4AD9630-AC02-ED49-A3B7-6090FDEDC531}"/>
              </a:ext>
            </a:extLst>
          </p:cNvPr>
          <p:cNvSpPr/>
          <p:nvPr/>
        </p:nvSpPr>
        <p:spPr>
          <a:xfrm>
            <a:off x="8146910" y="673457"/>
            <a:ext cx="2612923" cy="3650913"/>
          </a:xfrm>
          <a:prstGeom prst="roundRect">
            <a:avLst>
              <a:gd name="adj" fmla="val 4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893E47A-F4C6-AB49-80A5-1E1A05362865}"/>
              </a:ext>
            </a:extLst>
          </p:cNvPr>
          <p:cNvSpPr/>
          <p:nvPr/>
        </p:nvSpPr>
        <p:spPr>
          <a:xfrm>
            <a:off x="8312748" y="1071511"/>
            <a:ext cx="1107996" cy="3090996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6BD5511-0CFE-2843-A431-01765745EEC7}"/>
                  </a:ext>
                </a:extLst>
              </p:cNvPr>
              <p:cNvSpPr/>
              <p:nvPr/>
            </p:nvSpPr>
            <p:spPr>
              <a:xfrm>
                <a:off x="8531393" y="159317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6BD5511-0CFE-2843-A431-01765745E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93" y="1593175"/>
                <a:ext cx="670706" cy="65135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>
            <a:extLst>
              <a:ext uri="{FF2B5EF4-FFF2-40B4-BE49-F238E27FC236}">
                <a16:creationId xmlns:a16="http://schemas.microsoft.com/office/drawing/2014/main" id="{4DD0E55B-D287-1C42-B40C-508979B0E126}"/>
              </a:ext>
            </a:extLst>
          </p:cNvPr>
          <p:cNvSpPr/>
          <p:nvPr/>
        </p:nvSpPr>
        <p:spPr>
          <a:xfrm>
            <a:off x="9514538" y="1071512"/>
            <a:ext cx="1042744" cy="3090995"/>
          </a:xfrm>
          <a:prstGeom prst="roundRect">
            <a:avLst>
              <a:gd name="adj" fmla="val 106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DA88AE-2051-2A46-906B-39A717FF7ED4}"/>
              </a:ext>
            </a:extLst>
          </p:cNvPr>
          <p:cNvSpPr txBox="1"/>
          <p:nvPr/>
        </p:nvSpPr>
        <p:spPr>
          <a:xfrm>
            <a:off x="8345374" y="1147676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D056C5D-319D-5C4A-9744-FF8583B0537A}"/>
                  </a:ext>
                </a:extLst>
              </p:cNvPr>
              <p:cNvSpPr/>
              <p:nvPr/>
            </p:nvSpPr>
            <p:spPr>
              <a:xfrm>
                <a:off x="8531393" y="247002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D056C5D-319D-5C4A-9744-FF8583B05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93" y="2470021"/>
                <a:ext cx="670706" cy="65135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3A7FBA1-7944-774E-9DDA-28D27B280979}"/>
                  </a:ext>
                </a:extLst>
              </p:cNvPr>
              <p:cNvSpPr/>
              <p:nvPr/>
            </p:nvSpPr>
            <p:spPr>
              <a:xfrm>
                <a:off x="8516218" y="32774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3A7FBA1-7944-774E-9DDA-28D27B280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18" y="3277455"/>
                <a:ext cx="670706" cy="65135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DF29F2-994C-614E-A9FE-98140BF876B9}"/>
                  </a:ext>
                </a:extLst>
              </p:cNvPr>
              <p:cNvSpPr/>
              <p:nvPr/>
            </p:nvSpPr>
            <p:spPr>
              <a:xfrm>
                <a:off x="9700557" y="159317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DF29F2-994C-614E-A9FE-98140BF87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557" y="1593175"/>
                <a:ext cx="670706" cy="651353"/>
              </a:xfrm>
              <a:prstGeom prst="ellipse">
                <a:avLst/>
              </a:prstGeom>
              <a:blipFill>
                <a:blip r:embed="rId12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398D1B48-6302-A541-A26E-B1F64A725996}"/>
              </a:ext>
            </a:extLst>
          </p:cNvPr>
          <p:cNvSpPr txBox="1"/>
          <p:nvPr/>
        </p:nvSpPr>
        <p:spPr>
          <a:xfrm>
            <a:off x="9485996" y="1147676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交易输出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E697A1F-777B-6940-BA6F-17FFBAC2B15D}"/>
                  </a:ext>
                </a:extLst>
              </p:cNvPr>
              <p:cNvSpPr/>
              <p:nvPr/>
            </p:nvSpPr>
            <p:spPr>
              <a:xfrm>
                <a:off x="9700557" y="2470021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E697A1F-777B-6940-BA6F-17FFBAC2B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557" y="2470021"/>
                <a:ext cx="670706" cy="651353"/>
              </a:xfrm>
              <a:prstGeom prst="ellipse">
                <a:avLst/>
              </a:prstGeom>
              <a:blipFill>
                <a:blip r:embed="rId13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A06631E-3A38-694E-8F24-E49D32A5E8E9}"/>
                  </a:ext>
                </a:extLst>
              </p:cNvPr>
              <p:cNvSpPr/>
              <p:nvPr/>
            </p:nvSpPr>
            <p:spPr>
              <a:xfrm>
                <a:off x="9687191" y="3277455"/>
                <a:ext cx="670706" cy="6513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A06631E-3A38-694E-8F24-E49D32A5E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191" y="3277455"/>
                <a:ext cx="670706" cy="651353"/>
              </a:xfrm>
              <a:prstGeom prst="ellipse">
                <a:avLst/>
              </a:prstGeom>
              <a:blipFill>
                <a:blip r:embed="rId14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825B8DE-D838-0940-B52D-057FA6F4F419}"/>
              </a:ext>
            </a:extLst>
          </p:cNvPr>
          <p:cNvCxnSpPr>
            <a:stCxn id="23" idx="5"/>
            <a:endCxn id="31" idx="1"/>
          </p:cNvCxnSpPr>
          <p:nvPr/>
        </p:nvCxnSpPr>
        <p:spPr>
          <a:xfrm>
            <a:off x="9103876" y="2149140"/>
            <a:ext cx="681538" cy="12237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724413B-0AD1-574E-B886-B46D8D18B2DF}"/>
              </a:ext>
            </a:extLst>
          </p:cNvPr>
          <p:cNvCxnSpPr>
            <a:cxnSpLocks/>
          </p:cNvCxnSpPr>
          <p:nvPr/>
        </p:nvCxnSpPr>
        <p:spPr>
          <a:xfrm flipV="1">
            <a:off x="9169301" y="2107933"/>
            <a:ext cx="531256" cy="5115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1E39297-058D-4D49-B84F-82C2267735E1}"/>
              </a:ext>
            </a:extLst>
          </p:cNvPr>
          <p:cNvCxnSpPr>
            <a:cxnSpLocks/>
          </p:cNvCxnSpPr>
          <p:nvPr/>
        </p:nvCxnSpPr>
        <p:spPr>
          <a:xfrm flipV="1">
            <a:off x="9169301" y="2956117"/>
            <a:ext cx="531256" cy="453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80E00B3-954B-F246-B85E-D644272E4F80}"/>
              </a:ext>
            </a:extLst>
          </p:cNvPr>
          <p:cNvSpPr/>
          <p:nvPr/>
        </p:nvSpPr>
        <p:spPr>
          <a:xfrm>
            <a:off x="4485969" y="4524943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结束阶段</a:t>
            </a:r>
            <a:endParaRPr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50C7580-8600-2045-AC3C-2AEEF426EB9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54934" y="4324376"/>
            <a:ext cx="0" cy="6636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38EE5C8-54F9-EB4B-BEDE-BBC5F8EF0E0F}"/>
              </a:ext>
            </a:extLst>
          </p:cNvPr>
          <p:cNvCxnSpPr>
            <a:cxnSpLocks/>
          </p:cNvCxnSpPr>
          <p:nvPr/>
        </p:nvCxnSpPr>
        <p:spPr>
          <a:xfrm>
            <a:off x="832203" y="4999317"/>
            <a:ext cx="8602726" cy="0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E8DDA40-309A-0E45-860B-4544F71CE73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9453371" y="4324368"/>
            <a:ext cx="1" cy="691576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2020-05-03T09:39:03Z</dcterms:created>
  <dcterms:modified xsi:type="dcterms:W3CDTF">2020-05-03T09:39:43Z</dcterms:modified>
</cp:coreProperties>
</file>