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4728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108" y="1122363"/>
            <a:ext cx="8604647" cy="2387600"/>
          </a:xfrm>
        </p:spPr>
        <p:txBody>
          <a:bodyPr anchor="b"/>
          <a:lstStyle>
            <a:lvl1pPr algn="ctr">
              <a:defRPr sz="56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108" y="3602038"/>
            <a:ext cx="8604647" cy="1655762"/>
          </a:xfrm>
        </p:spPr>
        <p:txBody>
          <a:bodyPr/>
          <a:lstStyle>
            <a:lvl1pPr marL="0" indent="0" algn="ctr">
              <a:buNone/>
              <a:defRPr sz="2258"/>
            </a:lvl1pPr>
            <a:lvl2pPr marL="430225" indent="0" algn="ctr">
              <a:buNone/>
              <a:defRPr sz="1882"/>
            </a:lvl2pPr>
            <a:lvl3pPr marL="860450" indent="0" algn="ctr">
              <a:buNone/>
              <a:defRPr sz="1694"/>
            </a:lvl3pPr>
            <a:lvl4pPr marL="1290676" indent="0" algn="ctr">
              <a:buNone/>
              <a:defRPr sz="1506"/>
            </a:lvl4pPr>
            <a:lvl5pPr marL="1720901" indent="0" algn="ctr">
              <a:buNone/>
              <a:defRPr sz="1506"/>
            </a:lvl5pPr>
            <a:lvl6pPr marL="2151126" indent="0" algn="ctr">
              <a:buNone/>
              <a:defRPr sz="1506"/>
            </a:lvl6pPr>
            <a:lvl7pPr marL="2581351" indent="0" algn="ctr">
              <a:buNone/>
              <a:defRPr sz="1506"/>
            </a:lvl7pPr>
            <a:lvl8pPr marL="3011576" indent="0" algn="ctr">
              <a:buNone/>
              <a:defRPr sz="1506"/>
            </a:lvl8pPr>
            <a:lvl9pPr marL="3441802" indent="0" algn="ctr">
              <a:buNone/>
              <a:defRPr sz="150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93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36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10268" y="365125"/>
            <a:ext cx="247383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8760" y="365125"/>
            <a:ext cx="72780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73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30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4" y="1709739"/>
            <a:ext cx="9895344" cy="2852737"/>
          </a:xfrm>
        </p:spPr>
        <p:txBody>
          <a:bodyPr anchor="b"/>
          <a:lstStyle>
            <a:lvl1pPr>
              <a:defRPr sz="56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784" y="4589464"/>
            <a:ext cx="9895344" cy="1500187"/>
          </a:xfrm>
        </p:spPr>
        <p:txBody>
          <a:bodyPr/>
          <a:lstStyle>
            <a:lvl1pPr marL="0" indent="0">
              <a:buNone/>
              <a:defRPr sz="2258">
                <a:solidFill>
                  <a:schemeClr val="tx1">
                    <a:tint val="75000"/>
                  </a:schemeClr>
                </a:solidFill>
              </a:defRPr>
            </a:lvl1pPr>
            <a:lvl2pPr marL="430225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2pPr>
            <a:lvl3pPr marL="860450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3pPr>
            <a:lvl4pPr marL="1290676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4pPr>
            <a:lvl5pPr marL="1720901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5pPr>
            <a:lvl6pPr marL="2151126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6pPr>
            <a:lvl7pPr marL="2581351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7pPr>
            <a:lvl8pPr marL="3011576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8pPr>
            <a:lvl9pPr marL="3441802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4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8759" y="1825625"/>
            <a:ext cx="4875967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7" y="1825625"/>
            <a:ext cx="4875967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0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54" y="365126"/>
            <a:ext cx="989534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254" y="1681163"/>
            <a:ext cx="4853558" cy="823912"/>
          </a:xfrm>
        </p:spPr>
        <p:txBody>
          <a:bodyPr anchor="b"/>
          <a:lstStyle>
            <a:lvl1pPr marL="0" indent="0">
              <a:buNone/>
              <a:defRPr sz="2258" b="1"/>
            </a:lvl1pPr>
            <a:lvl2pPr marL="430225" indent="0">
              <a:buNone/>
              <a:defRPr sz="1882" b="1"/>
            </a:lvl2pPr>
            <a:lvl3pPr marL="860450" indent="0">
              <a:buNone/>
              <a:defRPr sz="1694" b="1"/>
            </a:lvl3pPr>
            <a:lvl4pPr marL="1290676" indent="0">
              <a:buNone/>
              <a:defRPr sz="1506" b="1"/>
            </a:lvl4pPr>
            <a:lvl5pPr marL="1720901" indent="0">
              <a:buNone/>
              <a:defRPr sz="1506" b="1"/>
            </a:lvl5pPr>
            <a:lvl6pPr marL="2151126" indent="0">
              <a:buNone/>
              <a:defRPr sz="1506" b="1"/>
            </a:lvl6pPr>
            <a:lvl7pPr marL="2581351" indent="0">
              <a:buNone/>
              <a:defRPr sz="1506" b="1"/>
            </a:lvl7pPr>
            <a:lvl8pPr marL="3011576" indent="0">
              <a:buNone/>
              <a:defRPr sz="1506" b="1"/>
            </a:lvl8pPr>
            <a:lvl9pPr marL="3441802" indent="0">
              <a:buNone/>
              <a:defRPr sz="150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254" y="2505075"/>
            <a:ext cx="485355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8137" y="1681163"/>
            <a:ext cx="4877461" cy="823912"/>
          </a:xfrm>
        </p:spPr>
        <p:txBody>
          <a:bodyPr anchor="b"/>
          <a:lstStyle>
            <a:lvl1pPr marL="0" indent="0">
              <a:buNone/>
              <a:defRPr sz="2258" b="1"/>
            </a:lvl1pPr>
            <a:lvl2pPr marL="430225" indent="0">
              <a:buNone/>
              <a:defRPr sz="1882" b="1"/>
            </a:lvl2pPr>
            <a:lvl3pPr marL="860450" indent="0">
              <a:buNone/>
              <a:defRPr sz="1694" b="1"/>
            </a:lvl3pPr>
            <a:lvl4pPr marL="1290676" indent="0">
              <a:buNone/>
              <a:defRPr sz="1506" b="1"/>
            </a:lvl4pPr>
            <a:lvl5pPr marL="1720901" indent="0">
              <a:buNone/>
              <a:defRPr sz="1506" b="1"/>
            </a:lvl5pPr>
            <a:lvl6pPr marL="2151126" indent="0">
              <a:buNone/>
              <a:defRPr sz="1506" b="1"/>
            </a:lvl6pPr>
            <a:lvl7pPr marL="2581351" indent="0">
              <a:buNone/>
              <a:defRPr sz="1506" b="1"/>
            </a:lvl7pPr>
            <a:lvl8pPr marL="3011576" indent="0">
              <a:buNone/>
              <a:defRPr sz="1506" b="1"/>
            </a:lvl8pPr>
            <a:lvl9pPr marL="3441802" indent="0">
              <a:buNone/>
              <a:defRPr sz="150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8137" y="2505075"/>
            <a:ext cx="487746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24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04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54" y="457200"/>
            <a:ext cx="3700297" cy="1600200"/>
          </a:xfrm>
        </p:spPr>
        <p:txBody>
          <a:bodyPr anchor="b"/>
          <a:lstStyle>
            <a:lvl1pPr>
              <a:defRPr sz="30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461" y="987426"/>
            <a:ext cx="5808137" cy="4873625"/>
          </a:xfrm>
        </p:spPr>
        <p:txBody>
          <a:bodyPr/>
          <a:lstStyle>
            <a:lvl1pPr>
              <a:defRPr sz="3011"/>
            </a:lvl1pPr>
            <a:lvl2pPr>
              <a:defRPr sz="2635"/>
            </a:lvl2pPr>
            <a:lvl3pPr>
              <a:defRPr sz="2258"/>
            </a:lvl3pPr>
            <a:lvl4pPr>
              <a:defRPr sz="1882"/>
            </a:lvl4pPr>
            <a:lvl5pPr>
              <a:defRPr sz="1882"/>
            </a:lvl5pPr>
            <a:lvl6pPr>
              <a:defRPr sz="1882"/>
            </a:lvl6pPr>
            <a:lvl7pPr>
              <a:defRPr sz="1882"/>
            </a:lvl7pPr>
            <a:lvl8pPr>
              <a:defRPr sz="1882"/>
            </a:lvl8pPr>
            <a:lvl9pPr>
              <a:defRPr sz="188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254" y="2057400"/>
            <a:ext cx="3700297" cy="3811588"/>
          </a:xfrm>
        </p:spPr>
        <p:txBody>
          <a:bodyPr/>
          <a:lstStyle>
            <a:lvl1pPr marL="0" indent="0">
              <a:buNone/>
              <a:defRPr sz="1506"/>
            </a:lvl1pPr>
            <a:lvl2pPr marL="430225" indent="0">
              <a:buNone/>
              <a:defRPr sz="1317"/>
            </a:lvl2pPr>
            <a:lvl3pPr marL="860450" indent="0">
              <a:buNone/>
              <a:defRPr sz="1129"/>
            </a:lvl3pPr>
            <a:lvl4pPr marL="1290676" indent="0">
              <a:buNone/>
              <a:defRPr sz="941"/>
            </a:lvl4pPr>
            <a:lvl5pPr marL="1720901" indent="0">
              <a:buNone/>
              <a:defRPr sz="941"/>
            </a:lvl5pPr>
            <a:lvl6pPr marL="2151126" indent="0">
              <a:buNone/>
              <a:defRPr sz="941"/>
            </a:lvl6pPr>
            <a:lvl7pPr marL="2581351" indent="0">
              <a:buNone/>
              <a:defRPr sz="941"/>
            </a:lvl7pPr>
            <a:lvl8pPr marL="3011576" indent="0">
              <a:buNone/>
              <a:defRPr sz="941"/>
            </a:lvl8pPr>
            <a:lvl9pPr marL="3441802" indent="0">
              <a:buNone/>
              <a:defRPr sz="9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6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54" y="457200"/>
            <a:ext cx="3700297" cy="1600200"/>
          </a:xfrm>
        </p:spPr>
        <p:txBody>
          <a:bodyPr anchor="b"/>
          <a:lstStyle>
            <a:lvl1pPr>
              <a:defRPr sz="30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461" y="987426"/>
            <a:ext cx="5808137" cy="4873625"/>
          </a:xfrm>
        </p:spPr>
        <p:txBody>
          <a:bodyPr anchor="t"/>
          <a:lstStyle>
            <a:lvl1pPr marL="0" indent="0">
              <a:buNone/>
              <a:defRPr sz="3011"/>
            </a:lvl1pPr>
            <a:lvl2pPr marL="430225" indent="0">
              <a:buNone/>
              <a:defRPr sz="2635"/>
            </a:lvl2pPr>
            <a:lvl3pPr marL="860450" indent="0">
              <a:buNone/>
              <a:defRPr sz="2258"/>
            </a:lvl3pPr>
            <a:lvl4pPr marL="1290676" indent="0">
              <a:buNone/>
              <a:defRPr sz="1882"/>
            </a:lvl4pPr>
            <a:lvl5pPr marL="1720901" indent="0">
              <a:buNone/>
              <a:defRPr sz="1882"/>
            </a:lvl5pPr>
            <a:lvl6pPr marL="2151126" indent="0">
              <a:buNone/>
              <a:defRPr sz="1882"/>
            </a:lvl6pPr>
            <a:lvl7pPr marL="2581351" indent="0">
              <a:buNone/>
              <a:defRPr sz="1882"/>
            </a:lvl7pPr>
            <a:lvl8pPr marL="3011576" indent="0">
              <a:buNone/>
              <a:defRPr sz="1882"/>
            </a:lvl8pPr>
            <a:lvl9pPr marL="3441802" indent="0">
              <a:buNone/>
              <a:defRPr sz="188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254" y="2057400"/>
            <a:ext cx="3700297" cy="3811588"/>
          </a:xfrm>
        </p:spPr>
        <p:txBody>
          <a:bodyPr/>
          <a:lstStyle>
            <a:lvl1pPr marL="0" indent="0">
              <a:buNone/>
              <a:defRPr sz="1506"/>
            </a:lvl1pPr>
            <a:lvl2pPr marL="430225" indent="0">
              <a:buNone/>
              <a:defRPr sz="1317"/>
            </a:lvl2pPr>
            <a:lvl3pPr marL="860450" indent="0">
              <a:buNone/>
              <a:defRPr sz="1129"/>
            </a:lvl3pPr>
            <a:lvl4pPr marL="1290676" indent="0">
              <a:buNone/>
              <a:defRPr sz="941"/>
            </a:lvl4pPr>
            <a:lvl5pPr marL="1720901" indent="0">
              <a:buNone/>
              <a:defRPr sz="941"/>
            </a:lvl5pPr>
            <a:lvl6pPr marL="2151126" indent="0">
              <a:buNone/>
              <a:defRPr sz="941"/>
            </a:lvl6pPr>
            <a:lvl7pPr marL="2581351" indent="0">
              <a:buNone/>
              <a:defRPr sz="941"/>
            </a:lvl7pPr>
            <a:lvl8pPr marL="3011576" indent="0">
              <a:buNone/>
              <a:defRPr sz="941"/>
            </a:lvl8pPr>
            <a:lvl9pPr marL="3441802" indent="0">
              <a:buNone/>
              <a:defRPr sz="9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8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760" y="365126"/>
            <a:ext cx="9895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760" y="1825625"/>
            <a:ext cx="98953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759" y="6356351"/>
            <a:ext cx="2581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381A-EAB7-924E-B40E-B82C89687FA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0386" y="6356351"/>
            <a:ext cx="38720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710" y="6356351"/>
            <a:ext cx="2581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0E0D-1EFF-2741-89C9-4A62551C4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11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0450" rtl="0" eaLnBrk="1" latinLnBrk="0" hangingPunct="1">
        <a:lnSpc>
          <a:spcPct val="90000"/>
        </a:lnSpc>
        <a:spcBef>
          <a:spcPct val="0"/>
        </a:spcBef>
        <a:buNone/>
        <a:defRPr sz="41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113" indent="-215113" algn="l" defTabSz="860450" rtl="0" eaLnBrk="1" latinLnBrk="0" hangingPunct="1">
        <a:lnSpc>
          <a:spcPct val="90000"/>
        </a:lnSpc>
        <a:spcBef>
          <a:spcPts val="941"/>
        </a:spcBef>
        <a:buFont typeface="Arial" panose="020B0604020202020204" pitchFamily="34" charset="0"/>
        <a:buChar char="•"/>
        <a:defRPr sz="2635" kern="1200">
          <a:solidFill>
            <a:schemeClr val="tx1"/>
          </a:solidFill>
          <a:latin typeface="+mn-lt"/>
          <a:ea typeface="+mn-ea"/>
          <a:cs typeface="+mn-cs"/>
        </a:defRPr>
      </a:lvl1pPr>
      <a:lvl2pPr marL="645338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2pPr>
      <a:lvl3pPr marL="1075563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3pPr>
      <a:lvl4pPr marL="1505788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4pPr>
      <a:lvl5pPr marL="1936013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5pPr>
      <a:lvl6pPr marL="2366239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6pPr>
      <a:lvl7pPr marL="2796464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7pPr>
      <a:lvl8pPr marL="3226689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1pPr>
      <a:lvl2pPr marL="430225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2pPr>
      <a:lvl3pPr marL="860450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3pPr>
      <a:lvl4pPr marL="1290676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4pPr>
      <a:lvl5pPr marL="1720901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5pPr>
      <a:lvl6pPr marL="2151126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6pPr>
      <a:lvl7pPr marL="2581351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7pPr>
      <a:lvl8pPr marL="3011576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8pPr>
      <a:lvl9pPr marL="3441802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206CB80-7B96-9745-B695-1220A6031CE0}"/>
              </a:ext>
            </a:extLst>
          </p:cNvPr>
          <p:cNvSpPr/>
          <p:nvPr/>
        </p:nvSpPr>
        <p:spPr>
          <a:xfrm>
            <a:off x="5140886" y="2776294"/>
            <a:ext cx="4641268" cy="380935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5" name="图形 4" descr="笔记本电脑">
            <a:extLst>
              <a:ext uri="{FF2B5EF4-FFF2-40B4-BE49-F238E27FC236}">
                <a16:creationId xmlns:a16="http://schemas.microsoft.com/office/drawing/2014/main" id="{91C12692-7331-A14E-BBEE-292620BB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4721" y="164528"/>
            <a:ext cx="914400" cy="914400"/>
          </a:xfrm>
          <a:prstGeom prst="rect">
            <a:avLst/>
          </a:prstGeom>
        </p:spPr>
      </p:pic>
      <p:pic>
        <p:nvPicPr>
          <p:cNvPr id="6" name="图形 5" descr="文档">
            <a:extLst>
              <a:ext uri="{FF2B5EF4-FFF2-40B4-BE49-F238E27FC236}">
                <a16:creationId xmlns:a16="http://schemas.microsoft.com/office/drawing/2014/main" id="{3C25AD2B-1B34-5947-B477-78CACEEF1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877" y="5106226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946334-73CA-C44C-AB92-5E883FAEFEA4}"/>
              </a:ext>
            </a:extLst>
          </p:cNvPr>
          <p:cNvSpPr txBox="1"/>
          <p:nvPr/>
        </p:nvSpPr>
        <p:spPr>
          <a:xfrm>
            <a:off x="2109093" y="4370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DA1BC7-7700-704B-B8EE-25EDE4B4597F}"/>
              </a:ext>
            </a:extLst>
          </p:cNvPr>
          <p:cNvSpPr txBox="1"/>
          <p:nvPr/>
        </p:nvSpPr>
        <p:spPr>
          <a:xfrm>
            <a:off x="8055821" y="4370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资源所有者</a:t>
            </a:r>
          </a:p>
        </p:txBody>
      </p:sp>
      <p:pic>
        <p:nvPicPr>
          <p:cNvPr id="9" name="图形 8" descr="监视器">
            <a:extLst>
              <a:ext uri="{FF2B5EF4-FFF2-40B4-BE49-F238E27FC236}">
                <a16:creationId xmlns:a16="http://schemas.microsoft.com/office/drawing/2014/main" id="{9E91786D-0E8D-9643-B5F2-91D661127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6189" y="5106226"/>
            <a:ext cx="914400" cy="914400"/>
          </a:xfrm>
          <a:prstGeom prst="rect">
            <a:avLst/>
          </a:prstGeom>
        </p:spPr>
      </p:pic>
      <p:pic>
        <p:nvPicPr>
          <p:cNvPr id="10" name="图形 9" descr="Internet">
            <a:extLst>
              <a:ext uri="{FF2B5EF4-FFF2-40B4-BE49-F238E27FC236}">
                <a16:creationId xmlns:a16="http://schemas.microsoft.com/office/drawing/2014/main" id="{BE0061FA-89A9-DC44-8A94-B63DFF47C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4322" y="164528"/>
            <a:ext cx="914400" cy="914400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1921815-34D9-6841-BA75-BF025FAEC76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049125" y="621728"/>
            <a:ext cx="295520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E3CEFB-920B-7C44-ACA4-58A649C17233}"/>
              </a:ext>
            </a:extLst>
          </p:cNvPr>
          <p:cNvSpPr txBox="1"/>
          <p:nvPr/>
        </p:nvSpPr>
        <p:spPr>
          <a:xfrm>
            <a:off x="4865656" y="16452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授权请求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D850D38-1CEF-DB44-B79D-BBD1B8265716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461520" y="1078928"/>
            <a:ext cx="2" cy="12401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B2AD5BF-ED0D-C94D-AE13-1C14ADFF0480}"/>
              </a:ext>
            </a:extLst>
          </p:cNvPr>
          <p:cNvSpPr txBox="1"/>
          <p:nvPr/>
        </p:nvSpPr>
        <p:spPr>
          <a:xfrm>
            <a:off x="7608856" y="1599075"/>
            <a:ext cx="135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授权许可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2032C4-89FF-3B49-AED4-72DF2E15C1B7}"/>
              </a:ext>
            </a:extLst>
          </p:cNvPr>
          <p:cNvGrpSpPr/>
          <p:nvPr/>
        </p:nvGrpSpPr>
        <p:grpSpPr>
          <a:xfrm>
            <a:off x="7004320" y="2319090"/>
            <a:ext cx="914400" cy="953472"/>
            <a:chOff x="7679995" y="9394573"/>
            <a:chExt cx="914400" cy="95347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66595AF-3DD8-2646-B4A2-59BFD0C393C5}"/>
                </a:ext>
              </a:extLst>
            </p:cNvPr>
            <p:cNvSpPr/>
            <p:nvPr/>
          </p:nvSpPr>
          <p:spPr>
            <a:xfrm>
              <a:off x="7679996" y="9655318"/>
              <a:ext cx="914399" cy="692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17" name="图形 16" descr="计算机">
              <a:extLst>
                <a:ext uri="{FF2B5EF4-FFF2-40B4-BE49-F238E27FC236}">
                  <a16:creationId xmlns:a16="http://schemas.microsoft.com/office/drawing/2014/main" id="{89B90AF7-9C3E-FA4F-8C24-037CF880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79995" y="9394573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3A72E23-1B30-8A4F-8F4E-A6BB314CBFF9}"/>
              </a:ext>
            </a:extLst>
          </p:cNvPr>
          <p:cNvGrpSpPr/>
          <p:nvPr/>
        </p:nvGrpSpPr>
        <p:grpSpPr>
          <a:xfrm>
            <a:off x="8818388" y="2924695"/>
            <a:ext cx="914401" cy="914400"/>
            <a:chOff x="7679994" y="9457521"/>
            <a:chExt cx="914401" cy="9144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E4E8ED-C4C7-154F-9AE6-0F9AD008D4D0}"/>
                </a:ext>
              </a:extLst>
            </p:cNvPr>
            <p:cNvSpPr/>
            <p:nvPr/>
          </p:nvSpPr>
          <p:spPr>
            <a:xfrm>
              <a:off x="7679996" y="9655318"/>
              <a:ext cx="914399" cy="444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形 19" descr="计算机">
              <a:extLst>
                <a:ext uri="{FF2B5EF4-FFF2-40B4-BE49-F238E27FC236}">
                  <a16:creationId xmlns:a16="http://schemas.microsoft.com/office/drawing/2014/main" id="{C78B2708-EF0A-D64A-88C5-F770C651E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79994" y="9457521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EC599A5-EA20-3546-90B1-68B67E510A17}"/>
              </a:ext>
            </a:extLst>
          </p:cNvPr>
          <p:cNvGrpSpPr/>
          <p:nvPr/>
        </p:nvGrpSpPr>
        <p:grpSpPr>
          <a:xfrm>
            <a:off x="9375977" y="4622057"/>
            <a:ext cx="914401" cy="914400"/>
            <a:chOff x="7679994" y="9457521"/>
            <a:chExt cx="914401" cy="9144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2DBCECA-624B-4F4A-A71B-302CB2016E22}"/>
                </a:ext>
              </a:extLst>
            </p:cNvPr>
            <p:cNvSpPr/>
            <p:nvPr/>
          </p:nvSpPr>
          <p:spPr>
            <a:xfrm>
              <a:off x="7679996" y="9655318"/>
              <a:ext cx="914399" cy="444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3" name="图形 22" descr="计算机">
              <a:extLst>
                <a:ext uri="{FF2B5EF4-FFF2-40B4-BE49-F238E27FC236}">
                  <a16:creationId xmlns:a16="http://schemas.microsoft.com/office/drawing/2014/main" id="{5A6F12A9-7A43-2C4D-8FAF-AB67A5863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79994" y="9457521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43D9D5-A1E0-544E-8596-4F7CDBAAEE52}"/>
              </a:ext>
            </a:extLst>
          </p:cNvPr>
          <p:cNvGrpSpPr/>
          <p:nvPr/>
        </p:nvGrpSpPr>
        <p:grpSpPr>
          <a:xfrm>
            <a:off x="8042288" y="5943600"/>
            <a:ext cx="914401" cy="914400"/>
            <a:chOff x="7679994" y="9457521"/>
            <a:chExt cx="914401" cy="91440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3FCD678-65AF-2945-AD4E-350B6F8A3AF9}"/>
                </a:ext>
              </a:extLst>
            </p:cNvPr>
            <p:cNvSpPr/>
            <p:nvPr/>
          </p:nvSpPr>
          <p:spPr>
            <a:xfrm>
              <a:off x="7679996" y="9655318"/>
              <a:ext cx="914399" cy="444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图形 25" descr="计算机">
              <a:extLst>
                <a:ext uri="{FF2B5EF4-FFF2-40B4-BE49-F238E27FC236}">
                  <a16:creationId xmlns:a16="http://schemas.microsoft.com/office/drawing/2014/main" id="{9ABAA030-C952-1D4E-9B4E-79F6FC03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79994" y="9457521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B26A7AB-55F6-374B-A9C5-3F96E156D579}"/>
              </a:ext>
            </a:extLst>
          </p:cNvPr>
          <p:cNvGrpSpPr/>
          <p:nvPr/>
        </p:nvGrpSpPr>
        <p:grpSpPr>
          <a:xfrm>
            <a:off x="5116238" y="3022235"/>
            <a:ext cx="914401" cy="914400"/>
            <a:chOff x="7679994" y="9457521"/>
            <a:chExt cx="914401" cy="9144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DDFA24D-5473-3340-8CD2-6AED702DA8C6}"/>
                </a:ext>
              </a:extLst>
            </p:cNvPr>
            <p:cNvSpPr/>
            <p:nvPr/>
          </p:nvSpPr>
          <p:spPr>
            <a:xfrm>
              <a:off x="7679996" y="9655318"/>
              <a:ext cx="914399" cy="444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9" name="图形 28" descr="计算机">
              <a:extLst>
                <a:ext uri="{FF2B5EF4-FFF2-40B4-BE49-F238E27FC236}">
                  <a16:creationId xmlns:a16="http://schemas.microsoft.com/office/drawing/2014/main" id="{4BAF4ED1-38BC-CA47-9B34-8252010C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79994" y="9457521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CB8AA8F-AAD0-EE43-8937-F8637EEBE49A}"/>
              </a:ext>
            </a:extLst>
          </p:cNvPr>
          <p:cNvGrpSpPr/>
          <p:nvPr/>
        </p:nvGrpSpPr>
        <p:grpSpPr>
          <a:xfrm>
            <a:off x="4683688" y="4315369"/>
            <a:ext cx="914401" cy="914400"/>
            <a:chOff x="7679994" y="9457521"/>
            <a:chExt cx="914401" cy="9144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E30EA6E-C6B3-2944-A303-E25ACB7BDBD4}"/>
                </a:ext>
              </a:extLst>
            </p:cNvPr>
            <p:cNvSpPr/>
            <p:nvPr/>
          </p:nvSpPr>
          <p:spPr>
            <a:xfrm>
              <a:off x="7679996" y="9655318"/>
              <a:ext cx="914399" cy="444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32" name="图形 31" descr="计算机">
              <a:extLst>
                <a:ext uri="{FF2B5EF4-FFF2-40B4-BE49-F238E27FC236}">
                  <a16:creationId xmlns:a16="http://schemas.microsoft.com/office/drawing/2014/main" id="{5A3BCF97-FD25-5049-B342-892516095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79994" y="9457521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11EC59-014B-B44B-B5B2-22FC3EBABF28}"/>
              </a:ext>
            </a:extLst>
          </p:cNvPr>
          <p:cNvGrpSpPr/>
          <p:nvPr/>
        </p:nvGrpSpPr>
        <p:grpSpPr>
          <a:xfrm>
            <a:off x="5789417" y="5819648"/>
            <a:ext cx="914401" cy="914400"/>
            <a:chOff x="7679994" y="9457521"/>
            <a:chExt cx="914401" cy="91440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BC6099C-F23F-B145-97D7-A7D4D9CAD35F}"/>
                </a:ext>
              </a:extLst>
            </p:cNvPr>
            <p:cNvSpPr/>
            <p:nvPr/>
          </p:nvSpPr>
          <p:spPr>
            <a:xfrm>
              <a:off x="7679996" y="9655318"/>
              <a:ext cx="914399" cy="444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35" name="图形 34" descr="计算机">
              <a:extLst>
                <a:ext uri="{FF2B5EF4-FFF2-40B4-BE49-F238E27FC236}">
                  <a16:creationId xmlns:a16="http://schemas.microsoft.com/office/drawing/2014/main" id="{4050CFB1-50D6-764E-BA51-85EEC8B70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79994" y="9457521"/>
              <a:ext cx="914400" cy="914400"/>
            </a:xfrm>
            <a:prstGeom prst="rect">
              <a:avLst/>
            </a:prstGeom>
          </p:spPr>
        </p:pic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5327C69-F58E-064E-AE27-974ACD83CDB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949840" y="1238321"/>
            <a:ext cx="1623594" cy="178391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835297F-41F9-7C42-A912-D795E111081A}"/>
              </a:ext>
            </a:extLst>
          </p:cNvPr>
          <p:cNvSpPr txBox="1"/>
          <p:nvPr/>
        </p:nvSpPr>
        <p:spPr>
          <a:xfrm>
            <a:off x="4836691" y="140133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操作请求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A35E772-D8E2-D242-9E3B-F06A7A344081}"/>
              </a:ext>
            </a:extLst>
          </p:cNvPr>
          <p:cNvSpPr txBox="1"/>
          <p:nvPr/>
        </p:nvSpPr>
        <p:spPr>
          <a:xfrm>
            <a:off x="3061569" y="220816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返回结果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95801DB-8DA2-B847-85BD-1FA1837A4D41}"/>
              </a:ext>
            </a:extLst>
          </p:cNvPr>
          <p:cNvCxnSpPr>
            <a:cxnSpLocks/>
          </p:cNvCxnSpPr>
          <p:nvPr/>
        </p:nvCxnSpPr>
        <p:spPr>
          <a:xfrm>
            <a:off x="3579157" y="1248175"/>
            <a:ext cx="1623594" cy="1783914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45015AB-C987-FD4D-9A3D-7CC09177D120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7461520" y="3233490"/>
            <a:ext cx="1037964" cy="2710110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C06AC8D-9614-4F4E-A67B-CE8D6B9F350C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flipH="1">
            <a:off x="6246617" y="3233490"/>
            <a:ext cx="1214907" cy="2586158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5286662-BFFE-C445-9F4F-0BF327D722C6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 flipH="1">
            <a:off x="5598084" y="3479435"/>
            <a:ext cx="432550" cy="1293134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B6C40A8F-3E38-8940-8F91-6A3CFFB9FF1E}"/>
              </a:ext>
            </a:extLst>
          </p:cNvPr>
          <p:cNvCxnSpPr>
            <a:cxnSpLocks/>
            <a:stCxn id="20" idx="1"/>
            <a:endCxn id="32" idx="3"/>
          </p:cNvCxnSpPr>
          <p:nvPr/>
        </p:nvCxnSpPr>
        <p:spPr>
          <a:xfrm flipH="1">
            <a:off x="5598084" y="3381895"/>
            <a:ext cx="3220300" cy="1390674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5665A4D-B959-8944-A269-CBA598275275}"/>
              </a:ext>
            </a:extLst>
          </p:cNvPr>
          <p:cNvCxnSpPr>
            <a:cxnSpLocks/>
            <a:stCxn id="20" idx="1"/>
            <a:endCxn id="35" idx="0"/>
          </p:cNvCxnSpPr>
          <p:nvPr/>
        </p:nvCxnSpPr>
        <p:spPr>
          <a:xfrm flipH="1">
            <a:off x="6246617" y="3381899"/>
            <a:ext cx="2571771" cy="2437753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3C381B3-730B-604A-8A42-A13D9D682D2F}"/>
              </a:ext>
            </a:extLst>
          </p:cNvPr>
          <p:cNvCxnSpPr>
            <a:cxnSpLocks/>
            <a:stCxn id="20" idx="1"/>
            <a:endCxn id="26" idx="0"/>
          </p:cNvCxnSpPr>
          <p:nvPr/>
        </p:nvCxnSpPr>
        <p:spPr>
          <a:xfrm flipH="1">
            <a:off x="8499484" y="3381899"/>
            <a:ext cx="318900" cy="2561705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BB83124-0A2D-124E-B0F6-EA2E877D6FB0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>
          <a:xfrm>
            <a:off x="8818388" y="3381895"/>
            <a:ext cx="557589" cy="169736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78BF4E-0EAD-4A4C-8BD5-DC2CB6E71F5C}"/>
              </a:ext>
            </a:extLst>
          </p:cNvPr>
          <p:cNvCxnSpPr>
            <a:cxnSpLocks/>
            <a:stCxn id="17" idx="2"/>
            <a:endCxn id="23" idx="1"/>
          </p:cNvCxnSpPr>
          <p:nvPr/>
        </p:nvCxnSpPr>
        <p:spPr>
          <a:xfrm>
            <a:off x="7461524" y="3233494"/>
            <a:ext cx="1914453" cy="1845767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DF4BFA2-2D7E-D441-8C08-34FDBBFEE225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>
            <a:off x="6030638" y="3479435"/>
            <a:ext cx="3345339" cy="159982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6A0D38A-0723-8640-9AD1-4FB01776ACC3}"/>
              </a:ext>
            </a:extLst>
          </p:cNvPr>
          <p:cNvCxnSpPr>
            <a:cxnSpLocks/>
            <a:stCxn id="32" idx="3"/>
            <a:endCxn id="23" idx="1"/>
          </p:cNvCxnSpPr>
          <p:nvPr/>
        </p:nvCxnSpPr>
        <p:spPr>
          <a:xfrm>
            <a:off x="5598088" y="4772569"/>
            <a:ext cx="3777889" cy="306688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91E3A905-480D-C64B-ADA3-533C13D42CF7}"/>
              </a:ext>
            </a:extLst>
          </p:cNvPr>
          <p:cNvCxnSpPr>
            <a:cxnSpLocks/>
            <a:stCxn id="35" idx="0"/>
            <a:endCxn id="26" idx="0"/>
          </p:cNvCxnSpPr>
          <p:nvPr/>
        </p:nvCxnSpPr>
        <p:spPr>
          <a:xfrm>
            <a:off x="6246617" y="5819648"/>
            <a:ext cx="2252871" cy="12395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4DC0731-8ECF-C544-9858-2E443A0D1170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>
            <a:off x="5598084" y="4772573"/>
            <a:ext cx="2901400" cy="1171031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708DADB-EAA4-C941-8E71-79184DAD5602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>
            <a:off x="5598088" y="4772573"/>
            <a:ext cx="648529" cy="1047079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AEDAF3D-9437-A648-A6E6-C7FB95EF2888}"/>
              </a:ext>
            </a:extLst>
          </p:cNvPr>
          <p:cNvCxnSpPr>
            <a:cxnSpLocks/>
            <a:stCxn id="29" idx="3"/>
            <a:endCxn id="17" idx="2"/>
          </p:cNvCxnSpPr>
          <p:nvPr/>
        </p:nvCxnSpPr>
        <p:spPr>
          <a:xfrm flipV="1">
            <a:off x="6030634" y="3233494"/>
            <a:ext cx="1430886" cy="245945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77A339BC-0E29-594B-AD52-D377A9366BFC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flipH="1" flipV="1">
            <a:off x="7461520" y="3233494"/>
            <a:ext cx="1356864" cy="148405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72286D8-EF58-1E4A-8B68-7234ABD8DB59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flipH="1">
            <a:off x="6030634" y="3381895"/>
            <a:ext cx="2787750" cy="97540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9127710-00A8-1042-B060-238E234CA42E}"/>
              </a:ext>
            </a:extLst>
          </p:cNvPr>
          <p:cNvCxnSpPr>
            <a:cxnSpLocks/>
            <a:stCxn id="26" idx="0"/>
            <a:endCxn id="23" idx="1"/>
          </p:cNvCxnSpPr>
          <p:nvPr/>
        </p:nvCxnSpPr>
        <p:spPr>
          <a:xfrm flipV="1">
            <a:off x="8499488" y="5079261"/>
            <a:ext cx="876489" cy="864343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D27D5-076A-2E47-85D7-6529A2C3F1DE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>
            <a:off x="6030634" y="3479439"/>
            <a:ext cx="2468850" cy="2464165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A9EC555-8397-6747-9050-35C6B17E4957}"/>
              </a:ext>
            </a:extLst>
          </p:cNvPr>
          <p:cNvCxnSpPr>
            <a:cxnSpLocks/>
            <a:stCxn id="16" idx="2"/>
            <a:endCxn id="32" idx="3"/>
          </p:cNvCxnSpPr>
          <p:nvPr/>
        </p:nvCxnSpPr>
        <p:spPr>
          <a:xfrm flipH="1">
            <a:off x="5598088" y="3272566"/>
            <a:ext cx="1863437" cy="1500007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86FBA23-683B-C441-BEF7-76C9BEC7311F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6030638" y="3479439"/>
            <a:ext cx="215979" cy="2340213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EA724E0-774A-D54C-8A56-0B822F28CD45}"/>
              </a:ext>
            </a:extLst>
          </p:cNvPr>
          <p:cNvCxnSpPr>
            <a:cxnSpLocks/>
            <a:stCxn id="35" idx="0"/>
            <a:endCxn id="23" idx="1"/>
          </p:cNvCxnSpPr>
          <p:nvPr/>
        </p:nvCxnSpPr>
        <p:spPr>
          <a:xfrm flipV="1">
            <a:off x="6246613" y="5079261"/>
            <a:ext cx="3129360" cy="740391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C650985-DF84-D245-8DDA-1F0066FEFA57}"/>
              </a:ext>
            </a:extLst>
          </p:cNvPr>
          <p:cNvSpPr txBox="1"/>
          <p:nvPr/>
        </p:nvSpPr>
        <p:spPr>
          <a:xfrm>
            <a:off x="10078450" y="3369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联盟网络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AC9C04A-C042-AB4A-8C8A-268E23FEFFAB}"/>
              </a:ext>
            </a:extLst>
          </p:cNvPr>
          <p:cNvSpPr txBox="1"/>
          <p:nvPr/>
        </p:nvSpPr>
        <p:spPr>
          <a:xfrm>
            <a:off x="1618206" y="41512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区块链节点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0556F6F2-0631-994A-A312-69834152C312}"/>
              </a:ext>
            </a:extLst>
          </p:cNvPr>
          <p:cNvSpPr/>
          <p:nvPr/>
        </p:nvSpPr>
        <p:spPr>
          <a:xfrm>
            <a:off x="442961" y="4702218"/>
            <a:ext cx="3689318" cy="199971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0A19D07-1028-944A-BD68-40FAA1ACFB19}"/>
              </a:ext>
            </a:extLst>
          </p:cNvPr>
          <p:cNvSpPr txBox="1"/>
          <p:nvPr/>
        </p:nvSpPr>
        <p:spPr>
          <a:xfrm>
            <a:off x="694663" y="62055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资源服务器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32B0682-DAD4-D44D-96D3-2BDA2B83244D}"/>
              </a:ext>
            </a:extLst>
          </p:cNvPr>
          <p:cNvSpPr txBox="1"/>
          <p:nvPr/>
        </p:nvSpPr>
        <p:spPr>
          <a:xfrm>
            <a:off x="2602508" y="61941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授权服务器</a:t>
            </a: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24032862-E75B-6843-9479-925C60C3865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821277" y="5563426"/>
            <a:ext cx="954912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74BAF9C-C12E-9B48-823D-C5F482F920A6}"/>
              </a:ext>
            </a:extLst>
          </p:cNvPr>
          <p:cNvCxnSpPr>
            <a:cxnSpLocks/>
          </p:cNvCxnSpPr>
          <p:nvPr/>
        </p:nvCxnSpPr>
        <p:spPr>
          <a:xfrm>
            <a:off x="3931801" y="4716376"/>
            <a:ext cx="2772012" cy="1142344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CFFA72E-3E22-844D-AA9B-E152EC2C8CC8}"/>
              </a:ext>
            </a:extLst>
          </p:cNvPr>
          <p:cNvSpPr/>
          <p:nvPr/>
        </p:nvSpPr>
        <p:spPr>
          <a:xfrm>
            <a:off x="5645322" y="5833106"/>
            <a:ext cx="1100759" cy="8862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2FA68C47-BD09-E84F-8955-70D784F86238}"/>
              </a:ext>
            </a:extLst>
          </p:cNvPr>
          <p:cNvCxnSpPr>
            <a:cxnSpLocks/>
            <a:stCxn id="63" idx="2"/>
            <a:endCxn id="68" idx="2"/>
          </p:cNvCxnSpPr>
          <p:nvPr/>
        </p:nvCxnSpPr>
        <p:spPr>
          <a:xfrm>
            <a:off x="2287620" y="6701932"/>
            <a:ext cx="3908078" cy="17402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204FC3F-EA85-0349-918C-F41D2FF077DA}"/>
              </a:ext>
            </a:extLst>
          </p:cNvPr>
          <p:cNvSpPr txBox="1"/>
          <p:nvPr/>
        </p:nvSpPr>
        <p:spPr>
          <a:xfrm>
            <a:off x="10079338" y="421981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共识过程</a:t>
            </a:r>
          </a:p>
        </p:txBody>
      </p:sp>
    </p:spTree>
    <p:extLst>
      <p:ext uri="{BB962C8B-B14F-4D97-AF65-F5344CB8AC3E}">
        <p14:creationId xmlns:p14="http://schemas.microsoft.com/office/powerpoint/2010/main" val="6271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32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7</cp:revision>
  <dcterms:created xsi:type="dcterms:W3CDTF">2020-05-03T02:04:59Z</dcterms:created>
  <dcterms:modified xsi:type="dcterms:W3CDTF">2020-05-03T02:10:49Z</dcterms:modified>
</cp:coreProperties>
</file>