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672638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44" d="100"/>
          <a:sy n="144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080" y="1004411"/>
            <a:ext cx="7254479" cy="2136681"/>
          </a:xfrm>
        </p:spPr>
        <p:txBody>
          <a:bodyPr anchor="b"/>
          <a:lstStyle>
            <a:lvl1pPr algn="ctr">
              <a:defRPr sz="47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080" y="3223490"/>
            <a:ext cx="7254479" cy="1481754"/>
          </a:xfrm>
        </p:spPr>
        <p:txBody>
          <a:bodyPr/>
          <a:lstStyle>
            <a:lvl1pPr marL="0" indent="0" algn="ctr">
              <a:buNone/>
              <a:defRPr sz="1904"/>
            </a:lvl1pPr>
            <a:lvl2pPr marL="362742" indent="0" algn="ctr">
              <a:buNone/>
              <a:defRPr sz="1587"/>
            </a:lvl2pPr>
            <a:lvl3pPr marL="725485" indent="0" algn="ctr">
              <a:buNone/>
              <a:defRPr sz="1428"/>
            </a:lvl3pPr>
            <a:lvl4pPr marL="1088227" indent="0" algn="ctr">
              <a:buNone/>
              <a:defRPr sz="1269"/>
            </a:lvl4pPr>
            <a:lvl5pPr marL="1450970" indent="0" algn="ctr">
              <a:buNone/>
              <a:defRPr sz="1269"/>
            </a:lvl5pPr>
            <a:lvl6pPr marL="1813712" indent="0" algn="ctr">
              <a:buNone/>
              <a:defRPr sz="1269"/>
            </a:lvl6pPr>
            <a:lvl7pPr marL="2176455" indent="0" algn="ctr">
              <a:buNone/>
              <a:defRPr sz="1269"/>
            </a:lvl7pPr>
            <a:lvl8pPr marL="2539197" indent="0" algn="ctr">
              <a:buNone/>
              <a:defRPr sz="1269"/>
            </a:lvl8pPr>
            <a:lvl9pPr marL="2901940" indent="0" algn="ctr">
              <a:buNone/>
              <a:defRPr sz="12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70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20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1981" y="326753"/>
            <a:ext cx="2085663" cy="52010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994" y="326753"/>
            <a:ext cx="6136080" cy="52010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87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45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956" y="1530058"/>
            <a:ext cx="8342650" cy="2552935"/>
          </a:xfrm>
        </p:spPr>
        <p:txBody>
          <a:bodyPr anchor="b"/>
          <a:lstStyle>
            <a:lvl1pPr>
              <a:defRPr sz="47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56" y="4107145"/>
            <a:ext cx="8342650" cy="1342528"/>
          </a:xfrm>
        </p:spPr>
        <p:txBody>
          <a:bodyPr/>
          <a:lstStyle>
            <a:lvl1pPr marL="0" indent="0">
              <a:buNone/>
              <a:defRPr sz="1904">
                <a:solidFill>
                  <a:schemeClr val="tx1">
                    <a:tint val="75000"/>
                  </a:schemeClr>
                </a:solidFill>
              </a:defRPr>
            </a:lvl1pPr>
            <a:lvl2pPr marL="362742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2pPr>
            <a:lvl3pPr marL="72548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08822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4pPr>
            <a:lvl5pPr marL="145097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5pPr>
            <a:lvl6pPr marL="1813712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6pPr>
            <a:lvl7pPr marL="2176455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7pPr>
            <a:lvl8pPr marL="253919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8pPr>
            <a:lvl9pPr marL="2901940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53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994" y="1633765"/>
            <a:ext cx="4110871" cy="38940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773" y="1633765"/>
            <a:ext cx="4110871" cy="38940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9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4" y="326754"/>
            <a:ext cx="8342650" cy="1186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254" y="1504485"/>
            <a:ext cx="4091979" cy="737325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742" indent="0">
              <a:buNone/>
              <a:defRPr sz="1587" b="1"/>
            </a:lvl2pPr>
            <a:lvl3pPr marL="725485" indent="0">
              <a:buNone/>
              <a:defRPr sz="1428" b="1"/>
            </a:lvl3pPr>
            <a:lvl4pPr marL="1088227" indent="0">
              <a:buNone/>
              <a:defRPr sz="1269" b="1"/>
            </a:lvl4pPr>
            <a:lvl5pPr marL="1450970" indent="0">
              <a:buNone/>
              <a:defRPr sz="1269" b="1"/>
            </a:lvl5pPr>
            <a:lvl6pPr marL="1813712" indent="0">
              <a:buNone/>
              <a:defRPr sz="1269" b="1"/>
            </a:lvl6pPr>
            <a:lvl7pPr marL="2176455" indent="0">
              <a:buNone/>
              <a:defRPr sz="1269" b="1"/>
            </a:lvl7pPr>
            <a:lvl8pPr marL="2539197" indent="0">
              <a:buNone/>
              <a:defRPr sz="1269" b="1"/>
            </a:lvl8pPr>
            <a:lvl9pPr marL="2901940" indent="0">
              <a:buNone/>
              <a:defRPr sz="12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254" y="2241810"/>
            <a:ext cx="4091979" cy="3297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6773" y="1504485"/>
            <a:ext cx="4112131" cy="737325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742" indent="0">
              <a:buNone/>
              <a:defRPr sz="1587" b="1"/>
            </a:lvl2pPr>
            <a:lvl3pPr marL="725485" indent="0">
              <a:buNone/>
              <a:defRPr sz="1428" b="1"/>
            </a:lvl3pPr>
            <a:lvl4pPr marL="1088227" indent="0">
              <a:buNone/>
              <a:defRPr sz="1269" b="1"/>
            </a:lvl4pPr>
            <a:lvl5pPr marL="1450970" indent="0">
              <a:buNone/>
              <a:defRPr sz="1269" b="1"/>
            </a:lvl5pPr>
            <a:lvl6pPr marL="1813712" indent="0">
              <a:buNone/>
              <a:defRPr sz="1269" b="1"/>
            </a:lvl6pPr>
            <a:lvl7pPr marL="2176455" indent="0">
              <a:buNone/>
              <a:defRPr sz="1269" b="1"/>
            </a:lvl7pPr>
            <a:lvl8pPr marL="2539197" indent="0">
              <a:buNone/>
              <a:defRPr sz="1269" b="1"/>
            </a:lvl8pPr>
            <a:lvl9pPr marL="2901940" indent="0">
              <a:buNone/>
              <a:defRPr sz="12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773" y="2241810"/>
            <a:ext cx="4112131" cy="32973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47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0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7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4" y="409152"/>
            <a:ext cx="3119677" cy="1432031"/>
          </a:xfrm>
        </p:spPr>
        <p:txBody>
          <a:bodyPr anchor="b"/>
          <a:lstStyle>
            <a:lvl1pPr>
              <a:defRPr sz="2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2131" y="883654"/>
            <a:ext cx="4896773" cy="4361443"/>
          </a:xfrm>
        </p:spPr>
        <p:txBody>
          <a:bodyPr/>
          <a:lstStyle>
            <a:lvl1pPr>
              <a:defRPr sz="2539"/>
            </a:lvl1pPr>
            <a:lvl2pPr>
              <a:defRPr sz="2222"/>
            </a:lvl2pPr>
            <a:lvl3pPr>
              <a:defRPr sz="1904"/>
            </a:lvl3pPr>
            <a:lvl4pPr>
              <a:defRPr sz="1587"/>
            </a:lvl4pPr>
            <a:lvl5pPr>
              <a:defRPr sz="1587"/>
            </a:lvl5pPr>
            <a:lvl6pPr>
              <a:defRPr sz="1587"/>
            </a:lvl6pPr>
            <a:lvl7pPr>
              <a:defRPr sz="1587"/>
            </a:lvl7pPr>
            <a:lvl8pPr>
              <a:defRPr sz="1587"/>
            </a:lvl8pPr>
            <a:lvl9pPr>
              <a:defRPr sz="158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254" y="1841183"/>
            <a:ext cx="3119677" cy="3411018"/>
          </a:xfrm>
        </p:spPr>
        <p:txBody>
          <a:bodyPr/>
          <a:lstStyle>
            <a:lvl1pPr marL="0" indent="0">
              <a:buNone/>
              <a:defRPr sz="1269"/>
            </a:lvl1pPr>
            <a:lvl2pPr marL="362742" indent="0">
              <a:buNone/>
              <a:defRPr sz="1111"/>
            </a:lvl2pPr>
            <a:lvl3pPr marL="725485" indent="0">
              <a:buNone/>
              <a:defRPr sz="952"/>
            </a:lvl3pPr>
            <a:lvl4pPr marL="1088227" indent="0">
              <a:buNone/>
              <a:defRPr sz="793"/>
            </a:lvl4pPr>
            <a:lvl5pPr marL="1450970" indent="0">
              <a:buNone/>
              <a:defRPr sz="793"/>
            </a:lvl5pPr>
            <a:lvl6pPr marL="1813712" indent="0">
              <a:buNone/>
              <a:defRPr sz="793"/>
            </a:lvl6pPr>
            <a:lvl7pPr marL="2176455" indent="0">
              <a:buNone/>
              <a:defRPr sz="793"/>
            </a:lvl7pPr>
            <a:lvl8pPr marL="2539197" indent="0">
              <a:buNone/>
              <a:defRPr sz="793"/>
            </a:lvl8pPr>
            <a:lvl9pPr marL="2901940" indent="0">
              <a:buNone/>
              <a:defRPr sz="7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11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4" y="409152"/>
            <a:ext cx="3119677" cy="1432031"/>
          </a:xfrm>
        </p:spPr>
        <p:txBody>
          <a:bodyPr anchor="b"/>
          <a:lstStyle>
            <a:lvl1pPr>
              <a:defRPr sz="2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2131" y="883654"/>
            <a:ext cx="4896773" cy="4361443"/>
          </a:xfrm>
        </p:spPr>
        <p:txBody>
          <a:bodyPr anchor="t"/>
          <a:lstStyle>
            <a:lvl1pPr marL="0" indent="0">
              <a:buNone/>
              <a:defRPr sz="2539"/>
            </a:lvl1pPr>
            <a:lvl2pPr marL="362742" indent="0">
              <a:buNone/>
              <a:defRPr sz="2222"/>
            </a:lvl2pPr>
            <a:lvl3pPr marL="725485" indent="0">
              <a:buNone/>
              <a:defRPr sz="1904"/>
            </a:lvl3pPr>
            <a:lvl4pPr marL="1088227" indent="0">
              <a:buNone/>
              <a:defRPr sz="1587"/>
            </a:lvl4pPr>
            <a:lvl5pPr marL="1450970" indent="0">
              <a:buNone/>
              <a:defRPr sz="1587"/>
            </a:lvl5pPr>
            <a:lvl6pPr marL="1813712" indent="0">
              <a:buNone/>
              <a:defRPr sz="1587"/>
            </a:lvl6pPr>
            <a:lvl7pPr marL="2176455" indent="0">
              <a:buNone/>
              <a:defRPr sz="1587"/>
            </a:lvl7pPr>
            <a:lvl8pPr marL="2539197" indent="0">
              <a:buNone/>
              <a:defRPr sz="1587"/>
            </a:lvl8pPr>
            <a:lvl9pPr marL="2901940" indent="0">
              <a:buNone/>
              <a:defRPr sz="158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254" y="1841183"/>
            <a:ext cx="3119677" cy="3411018"/>
          </a:xfrm>
        </p:spPr>
        <p:txBody>
          <a:bodyPr/>
          <a:lstStyle>
            <a:lvl1pPr marL="0" indent="0">
              <a:buNone/>
              <a:defRPr sz="1269"/>
            </a:lvl1pPr>
            <a:lvl2pPr marL="362742" indent="0">
              <a:buNone/>
              <a:defRPr sz="1111"/>
            </a:lvl2pPr>
            <a:lvl3pPr marL="725485" indent="0">
              <a:buNone/>
              <a:defRPr sz="952"/>
            </a:lvl3pPr>
            <a:lvl4pPr marL="1088227" indent="0">
              <a:buNone/>
              <a:defRPr sz="793"/>
            </a:lvl4pPr>
            <a:lvl5pPr marL="1450970" indent="0">
              <a:buNone/>
              <a:defRPr sz="793"/>
            </a:lvl5pPr>
            <a:lvl6pPr marL="1813712" indent="0">
              <a:buNone/>
              <a:defRPr sz="793"/>
            </a:lvl6pPr>
            <a:lvl7pPr marL="2176455" indent="0">
              <a:buNone/>
              <a:defRPr sz="793"/>
            </a:lvl7pPr>
            <a:lvl8pPr marL="2539197" indent="0">
              <a:buNone/>
              <a:defRPr sz="793"/>
            </a:lvl8pPr>
            <a:lvl9pPr marL="2901940" indent="0">
              <a:buNone/>
              <a:defRPr sz="7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91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994" y="326754"/>
            <a:ext cx="834265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994" y="1633765"/>
            <a:ext cx="834265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994" y="5688345"/>
            <a:ext cx="2176344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73A8-7BBC-A243-85F5-0754AC19388B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4062" y="5688345"/>
            <a:ext cx="3264515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1300" y="5688345"/>
            <a:ext cx="2176344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CAD9-2FA5-1D47-9BB5-8C13E79381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84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5485" rtl="0" eaLnBrk="1" latinLnBrk="0" hangingPunct="1">
        <a:lnSpc>
          <a:spcPct val="90000"/>
        </a:lnSpc>
        <a:spcBef>
          <a:spcPct val="0"/>
        </a:spcBef>
        <a:buNone/>
        <a:defRPr sz="34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71" indent="-181371" algn="l" defTabSz="725485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1pPr>
      <a:lvl2pPr marL="544114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06856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69599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632341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995084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357826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720569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3083311" indent="-181371" algn="l" defTabSz="725485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742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485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8227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12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6455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9197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1940" algn="l" defTabSz="725485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540891E5-DEEC-1740-9804-15AB166A9A2C}"/>
              </a:ext>
            </a:extLst>
          </p:cNvPr>
          <p:cNvSpPr/>
          <p:nvPr/>
        </p:nvSpPr>
        <p:spPr>
          <a:xfrm>
            <a:off x="480927" y="1312977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</a:t>
            </a:r>
            <a:endParaRPr kumimoji="1" lang="zh-CN" altLang="en-US" sz="2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2711656-0E35-5143-89D5-FEABD4DE3711}"/>
              </a:ext>
            </a:extLst>
          </p:cNvPr>
          <p:cNvSpPr/>
          <p:nvPr/>
        </p:nvSpPr>
        <p:spPr>
          <a:xfrm>
            <a:off x="3171520" y="1312977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B</a:t>
            </a:r>
            <a:endParaRPr kumimoji="1" lang="zh-CN" altLang="en-US" sz="2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2B105FD-6963-704A-9E8B-E3DB4B145085}"/>
              </a:ext>
            </a:extLst>
          </p:cNvPr>
          <p:cNvSpPr/>
          <p:nvPr/>
        </p:nvSpPr>
        <p:spPr>
          <a:xfrm>
            <a:off x="5862113" y="1312977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</a:t>
            </a:r>
            <a:endParaRPr kumimoji="1" lang="zh-CN" altLang="en-US" sz="2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E680299-4E3F-CC47-A9D9-EED3F47199AA}"/>
              </a:ext>
            </a:extLst>
          </p:cNvPr>
          <p:cNvSpPr/>
          <p:nvPr/>
        </p:nvSpPr>
        <p:spPr>
          <a:xfrm>
            <a:off x="8552706" y="1312977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D</a:t>
            </a:r>
            <a:endParaRPr kumimoji="1" lang="zh-CN" altLang="en-US" sz="2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1E6B5F9-C16A-DD47-9535-7145F3B82E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86927" y="686909"/>
            <a:ext cx="0" cy="626068"/>
          </a:xfrm>
          <a:prstGeom prst="straightConnector1">
            <a:avLst/>
          </a:prstGeom>
          <a:ln w="2222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E892847-5FD2-F94E-9B55-3EBFD00958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858706" y="680921"/>
            <a:ext cx="0" cy="632056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5171BEC-CAA2-BB44-BC3B-5B5D3B735ECD}"/>
              </a:ext>
            </a:extLst>
          </p:cNvPr>
          <p:cNvCxnSpPr>
            <a:cxnSpLocks/>
          </p:cNvCxnSpPr>
          <p:nvPr/>
        </p:nvCxnSpPr>
        <p:spPr>
          <a:xfrm flipH="1">
            <a:off x="786929" y="680921"/>
            <a:ext cx="8075753" cy="0"/>
          </a:xfrm>
          <a:prstGeom prst="straightConnector1">
            <a:avLst/>
          </a:prstGeom>
          <a:ln w="22225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5AAAC-C6DB-2E45-A5ED-36A255FC14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092929" y="1618977"/>
            <a:ext cx="2078593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240DA-8C7F-4D40-96D1-1C4D336DBBA8}"/>
              </a:ext>
            </a:extLst>
          </p:cNvPr>
          <p:cNvSpPr txBox="1"/>
          <p:nvPr/>
        </p:nvSpPr>
        <p:spPr>
          <a:xfrm>
            <a:off x="3126155" y="293820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传递私密值用于解锁合约</a:t>
            </a:r>
          </a:p>
        </p:txBody>
      </p:sp>
      <p:pic>
        <p:nvPicPr>
          <p:cNvPr id="13" name="图形 12" descr="钥匙">
            <a:extLst>
              <a:ext uri="{FF2B5EF4-FFF2-40B4-BE49-F238E27FC236}">
                <a16:creationId xmlns:a16="http://schemas.microsoft.com/office/drawing/2014/main" id="{EED33AEE-C70C-604F-9C6C-FE4853474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8497" y="172486"/>
            <a:ext cx="612000" cy="612000"/>
          </a:xfrm>
          <a:prstGeom prst="rect">
            <a:avLst/>
          </a:prstGeom>
        </p:spPr>
      </p:pic>
      <p:pic>
        <p:nvPicPr>
          <p:cNvPr id="14" name="图形 13" descr="锁">
            <a:extLst>
              <a:ext uri="{FF2B5EF4-FFF2-40B4-BE49-F238E27FC236}">
                <a16:creationId xmlns:a16="http://schemas.microsoft.com/office/drawing/2014/main" id="{D6936FD8-6377-BE4E-A999-6453701AB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8124" y="937440"/>
            <a:ext cx="668198" cy="6681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03779BA-2839-654C-960B-07C6FDB19D49}"/>
              </a:ext>
            </a:extLst>
          </p:cNvPr>
          <p:cNvSpPr txBox="1"/>
          <p:nvPr/>
        </p:nvSpPr>
        <p:spPr>
          <a:xfrm>
            <a:off x="1288421" y="173404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buAutoNum type="arabicPeriod"/>
            </a:pPr>
            <a:r>
              <a:rPr kumimoji="1" lang="zh-CN" altLang="en-US" dirty="0"/>
              <a:t>依次构建</a:t>
            </a:r>
            <a:endParaRPr kumimoji="1" lang="en-US" altLang="zh-CN" dirty="0"/>
          </a:p>
          <a:p>
            <a:pPr algn="r"/>
            <a:r>
              <a:rPr kumimoji="1" lang="zh-CN" altLang="en-US" dirty="0"/>
              <a:t>锁定合约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150B9F9-5A8D-CF40-BE99-B71EBD20D5E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83522" y="1618977"/>
            <a:ext cx="2078593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557FDC-84AC-464A-9C73-8AECC13EA0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74115" y="1618977"/>
            <a:ext cx="2078593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形 17" descr="锁">
            <a:extLst>
              <a:ext uri="{FF2B5EF4-FFF2-40B4-BE49-F238E27FC236}">
                <a16:creationId xmlns:a16="http://schemas.microsoft.com/office/drawing/2014/main" id="{FC3C8EAD-1183-FC4A-9834-E4CE2494A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9717" y="937440"/>
            <a:ext cx="668198" cy="668198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1EECB05-233E-0A49-8135-2D0D3A0799AD}"/>
              </a:ext>
            </a:extLst>
          </p:cNvPr>
          <p:cNvCxnSpPr>
            <a:cxnSpLocks/>
          </p:cNvCxnSpPr>
          <p:nvPr/>
        </p:nvCxnSpPr>
        <p:spPr>
          <a:xfrm>
            <a:off x="4827103" y="1984520"/>
            <a:ext cx="0" cy="445613"/>
          </a:xfrm>
          <a:prstGeom prst="straightConnector1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134BE4E-51F9-6940-BE46-97E9228A96FD}"/>
              </a:ext>
            </a:extLst>
          </p:cNvPr>
          <p:cNvSpPr/>
          <p:nvPr/>
        </p:nvSpPr>
        <p:spPr>
          <a:xfrm>
            <a:off x="480927" y="2972794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</a:t>
            </a:r>
            <a:endParaRPr kumimoji="1" lang="zh-CN" altLang="en-US" sz="24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E92E57F-A181-8947-AA79-7F43F770F803}"/>
              </a:ext>
            </a:extLst>
          </p:cNvPr>
          <p:cNvSpPr/>
          <p:nvPr/>
        </p:nvSpPr>
        <p:spPr>
          <a:xfrm>
            <a:off x="3171520" y="2972794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B</a:t>
            </a:r>
            <a:endParaRPr kumimoji="1" lang="zh-CN" altLang="en-US" sz="2400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79ECC6E-42D8-8D47-AE95-E6601D5D599D}"/>
              </a:ext>
            </a:extLst>
          </p:cNvPr>
          <p:cNvSpPr/>
          <p:nvPr/>
        </p:nvSpPr>
        <p:spPr>
          <a:xfrm>
            <a:off x="5862113" y="2972794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</a:t>
            </a:r>
            <a:endParaRPr kumimoji="1" lang="zh-CN" altLang="en-US" sz="24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9462A89-C49F-994D-B3BC-EB52B21EACC0}"/>
              </a:ext>
            </a:extLst>
          </p:cNvPr>
          <p:cNvSpPr/>
          <p:nvPr/>
        </p:nvSpPr>
        <p:spPr>
          <a:xfrm>
            <a:off x="8552706" y="2972794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D</a:t>
            </a:r>
            <a:endParaRPr kumimoji="1" lang="zh-CN" altLang="en-US" sz="2400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0F35B3B-9AFB-B24D-A919-A141DD110A8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092929" y="3278794"/>
            <a:ext cx="2078593" cy="0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045B219-5CC1-A747-BC4F-B6516917D985}"/>
              </a:ext>
            </a:extLst>
          </p:cNvPr>
          <p:cNvSpPr txBox="1"/>
          <p:nvPr/>
        </p:nvSpPr>
        <p:spPr>
          <a:xfrm>
            <a:off x="6603571" y="334181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3.</a:t>
            </a:r>
            <a:r>
              <a:rPr kumimoji="1" lang="zh-CN" altLang="en-US" dirty="0"/>
              <a:t> 使用私密值解</a:t>
            </a:r>
            <a:endParaRPr kumimoji="1" lang="en-US" altLang="zh-CN" dirty="0"/>
          </a:p>
          <a:p>
            <a:pPr algn="r"/>
            <a:r>
              <a:rPr kumimoji="1" lang="zh-CN" altLang="en-US" dirty="0"/>
              <a:t>锁合约获取资产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4FE4831-B75A-0143-B8ED-7E2F7A5EE951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783522" y="3278794"/>
            <a:ext cx="2078593" cy="0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50FB85-E3F9-C84C-95BC-8AFD3A18449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474115" y="3278794"/>
            <a:ext cx="2078593" cy="0"/>
          </a:xfrm>
          <a:prstGeom prst="straightConnector1">
            <a:avLst/>
          </a:pr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形 27" descr="锁">
            <a:extLst>
              <a:ext uri="{FF2B5EF4-FFF2-40B4-BE49-F238E27FC236}">
                <a16:creationId xmlns:a16="http://schemas.microsoft.com/office/drawing/2014/main" id="{E534D473-1AC9-2E46-A631-2E22D9663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6625" y="937440"/>
            <a:ext cx="668198" cy="668198"/>
          </a:xfrm>
          <a:prstGeom prst="rect">
            <a:avLst/>
          </a:prstGeom>
        </p:spPr>
      </p:pic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4408FA1-44FA-3341-BDB9-3B0B742CB279}"/>
              </a:ext>
            </a:extLst>
          </p:cNvPr>
          <p:cNvCxnSpPr>
            <a:cxnSpLocks/>
          </p:cNvCxnSpPr>
          <p:nvPr/>
        </p:nvCxnSpPr>
        <p:spPr>
          <a:xfrm>
            <a:off x="4822816" y="3797818"/>
            <a:ext cx="0" cy="445613"/>
          </a:xfrm>
          <a:prstGeom prst="straightConnector1">
            <a:avLst/>
          </a:prstGeom>
          <a:ln w="22225"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形 29" descr="钥匙">
            <a:extLst>
              <a:ext uri="{FF2B5EF4-FFF2-40B4-BE49-F238E27FC236}">
                <a16:creationId xmlns:a16="http://schemas.microsoft.com/office/drawing/2014/main" id="{E6EB126B-0F41-1042-9004-DD943F587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7816" y="2666794"/>
            <a:ext cx="612000" cy="612000"/>
          </a:xfrm>
          <a:prstGeom prst="rect">
            <a:avLst/>
          </a:prstGeom>
        </p:spPr>
      </p:pic>
      <p:pic>
        <p:nvPicPr>
          <p:cNvPr id="31" name="图形 30" descr="解除锁定">
            <a:extLst>
              <a:ext uri="{FF2B5EF4-FFF2-40B4-BE49-F238E27FC236}">
                <a16:creationId xmlns:a16="http://schemas.microsoft.com/office/drawing/2014/main" id="{91552C2E-7E3B-8C40-B3DE-EC6FF375D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8372" y="4387544"/>
            <a:ext cx="612001" cy="612001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A8C2142E-4D8C-C542-BDD3-AB52201F1BC2}"/>
              </a:ext>
            </a:extLst>
          </p:cNvPr>
          <p:cNvSpPr/>
          <p:nvPr/>
        </p:nvSpPr>
        <p:spPr>
          <a:xfrm>
            <a:off x="480927" y="4756875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A</a:t>
            </a:r>
            <a:endParaRPr kumimoji="1" lang="zh-CN" altLang="en-US" sz="2400" dirty="0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55C8EAE3-A62C-4148-BFC7-9470C82438B2}"/>
              </a:ext>
            </a:extLst>
          </p:cNvPr>
          <p:cNvSpPr/>
          <p:nvPr/>
        </p:nvSpPr>
        <p:spPr>
          <a:xfrm>
            <a:off x="3171520" y="4756875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B</a:t>
            </a:r>
            <a:endParaRPr kumimoji="1" lang="zh-CN" altLang="en-US" sz="2400" dirty="0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1F58D066-9315-B84B-88B0-439DFB921B15}"/>
              </a:ext>
            </a:extLst>
          </p:cNvPr>
          <p:cNvSpPr/>
          <p:nvPr/>
        </p:nvSpPr>
        <p:spPr>
          <a:xfrm>
            <a:off x="5862113" y="4756875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C</a:t>
            </a:r>
            <a:endParaRPr kumimoji="1" lang="zh-CN" altLang="en-US" sz="2400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2742B63B-AF57-9348-B45E-CBDE48ABB19F}"/>
              </a:ext>
            </a:extLst>
          </p:cNvPr>
          <p:cNvSpPr/>
          <p:nvPr/>
        </p:nvSpPr>
        <p:spPr>
          <a:xfrm>
            <a:off x="8552706" y="4756875"/>
            <a:ext cx="612000" cy="61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D</a:t>
            </a:r>
            <a:endParaRPr kumimoji="1" lang="zh-CN" altLang="en-US" sz="24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DDB8134-5D16-AB41-BADC-FD8D91F7E05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092929" y="5062875"/>
            <a:ext cx="2078593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2D645E0-CCC6-5C43-86DD-4CAC6CAA494E}"/>
              </a:ext>
            </a:extLst>
          </p:cNvPr>
          <p:cNvSpPr txBox="1"/>
          <p:nvPr/>
        </p:nvSpPr>
        <p:spPr>
          <a:xfrm>
            <a:off x="3477521" y="5435714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4.</a:t>
            </a:r>
            <a:r>
              <a:rPr kumimoji="1" lang="zh-CN" altLang="en-US" dirty="0"/>
              <a:t> 完成资产从</a:t>
            </a:r>
            <a:r>
              <a:rPr kumimoji="1" lang="en-US" altLang="zh-CN" dirty="0"/>
              <a:t>A</a:t>
            </a:r>
            <a:r>
              <a:rPr kumimoji="1" lang="zh-CN" altLang="en-US" dirty="0"/>
              <a:t>转移到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2C42C2CB-6239-2C4E-8B9D-1A443B1825A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783522" y="5062875"/>
            <a:ext cx="2078593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84C87C5-0F82-DF41-A3B1-E634B72F3C0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474115" y="5062875"/>
            <a:ext cx="2078593" cy="0"/>
          </a:xfrm>
          <a:prstGeom prst="straightConnector1">
            <a:avLst/>
          </a:prstGeom>
          <a:ln w="222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形 39" descr="解除锁定">
            <a:extLst>
              <a:ext uri="{FF2B5EF4-FFF2-40B4-BE49-F238E27FC236}">
                <a16:creationId xmlns:a16="http://schemas.microsoft.com/office/drawing/2014/main" id="{E2E0737E-58E6-1C49-B549-44E19C5DB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725" y="4384037"/>
            <a:ext cx="612001" cy="612001"/>
          </a:xfrm>
          <a:prstGeom prst="rect">
            <a:avLst/>
          </a:prstGeom>
        </p:spPr>
      </p:pic>
      <p:pic>
        <p:nvPicPr>
          <p:cNvPr id="41" name="图形 40" descr="解除锁定">
            <a:extLst>
              <a:ext uri="{FF2B5EF4-FFF2-40B4-BE49-F238E27FC236}">
                <a16:creationId xmlns:a16="http://schemas.microsoft.com/office/drawing/2014/main" id="{1D96A480-64D4-934E-847D-1F9068923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8031" y="4357330"/>
            <a:ext cx="612001" cy="612001"/>
          </a:xfrm>
          <a:prstGeom prst="rect">
            <a:avLst/>
          </a:prstGeom>
        </p:spPr>
      </p:pic>
      <p:pic>
        <p:nvPicPr>
          <p:cNvPr id="42" name="图形 41" descr="钥匙">
            <a:extLst>
              <a:ext uri="{FF2B5EF4-FFF2-40B4-BE49-F238E27FC236}">
                <a16:creationId xmlns:a16="http://schemas.microsoft.com/office/drawing/2014/main" id="{E14925E6-28E9-404B-A6BE-29229CF82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563" y="2682153"/>
            <a:ext cx="612000" cy="612000"/>
          </a:xfrm>
          <a:prstGeom prst="rect">
            <a:avLst/>
          </a:prstGeom>
        </p:spPr>
      </p:pic>
      <p:pic>
        <p:nvPicPr>
          <p:cNvPr id="43" name="图形 42" descr="钥匙">
            <a:extLst>
              <a:ext uri="{FF2B5EF4-FFF2-40B4-BE49-F238E27FC236}">
                <a16:creationId xmlns:a16="http://schemas.microsoft.com/office/drawing/2014/main" id="{434B72FF-5641-4B4D-8925-FDBC0AD55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4970" y="2666794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Macintosh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2020-05-03T10:07:29Z</dcterms:created>
  <dcterms:modified xsi:type="dcterms:W3CDTF">2020-05-03T10:08:13Z</dcterms:modified>
</cp:coreProperties>
</file>