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2553950" cy="2898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2"/>
  </p:normalViewPr>
  <p:slideViewPr>
    <p:cSldViewPr snapToGrid="0" snapToObjects="1">
      <p:cViewPr varScale="1">
        <p:scale>
          <a:sx n="118" d="100"/>
          <a:sy n="118" d="100"/>
        </p:scale>
        <p:origin x="232" y="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9244" y="474406"/>
            <a:ext cx="9415463" cy="1009203"/>
          </a:xfrm>
        </p:spPr>
        <p:txBody>
          <a:bodyPr anchor="b"/>
          <a:lstStyle>
            <a:lvl1pPr algn="ctr">
              <a:defRPr sz="253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9244" y="1522528"/>
            <a:ext cx="9415463" cy="699866"/>
          </a:xfrm>
        </p:spPr>
        <p:txBody>
          <a:bodyPr/>
          <a:lstStyle>
            <a:lvl1pPr marL="0" indent="0" algn="ctr">
              <a:buNone/>
              <a:defRPr sz="1014"/>
            </a:lvl1pPr>
            <a:lvl2pPr marL="193258" indent="0" algn="ctr">
              <a:buNone/>
              <a:defRPr sz="845"/>
            </a:lvl2pPr>
            <a:lvl3pPr marL="386517" indent="0" algn="ctr">
              <a:buNone/>
              <a:defRPr sz="761"/>
            </a:lvl3pPr>
            <a:lvl4pPr marL="579775" indent="0" algn="ctr">
              <a:buNone/>
              <a:defRPr sz="676"/>
            </a:lvl4pPr>
            <a:lvl5pPr marL="773034" indent="0" algn="ctr">
              <a:buNone/>
              <a:defRPr sz="676"/>
            </a:lvl5pPr>
            <a:lvl6pPr marL="966292" indent="0" algn="ctr">
              <a:buNone/>
              <a:defRPr sz="676"/>
            </a:lvl6pPr>
            <a:lvl7pPr marL="1159551" indent="0" algn="ctr">
              <a:buNone/>
              <a:defRPr sz="676"/>
            </a:lvl7pPr>
            <a:lvl8pPr marL="1352809" indent="0" algn="ctr">
              <a:buNone/>
              <a:defRPr sz="676"/>
            </a:lvl8pPr>
            <a:lvl9pPr marL="1546068" indent="0" algn="ctr">
              <a:buNone/>
              <a:defRPr sz="67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8A75-A34C-4744-A500-A0D6600815C3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2C5F-CE86-6A4F-998C-D736DEEF1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28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8A75-A34C-4744-A500-A0D6600815C3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2C5F-CE86-6A4F-998C-D736DEEF1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097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921" y="154333"/>
            <a:ext cx="2706945" cy="245657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3084" y="154333"/>
            <a:ext cx="7963912" cy="245657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8A75-A34C-4744-A500-A0D6600815C3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2C5F-CE86-6A4F-998C-D736DEEF1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535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8A75-A34C-4744-A500-A0D6600815C3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2C5F-CE86-6A4F-998C-D736DEEF1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796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545" y="722681"/>
            <a:ext cx="10827782" cy="1205810"/>
          </a:xfrm>
        </p:spPr>
        <p:txBody>
          <a:bodyPr anchor="b"/>
          <a:lstStyle>
            <a:lvl1pPr>
              <a:defRPr sz="253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545" y="1939898"/>
            <a:ext cx="10827782" cy="634107"/>
          </a:xfrm>
        </p:spPr>
        <p:txBody>
          <a:bodyPr/>
          <a:lstStyle>
            <a:lvl1pPr marL="0" indent="0">
              <a:buNone/>
              <a:defRPr sz="1014">
                <a:solidFill>
                  <a:schemeClr val="tx1">
                    <a:tint val="75000"/>
                  </a:schemeClr>
                </a:solidFill>
              </a:defRPr>
            </a:lvl1pPr>
            <a:lvl2pPr marL="193258" indent="0">
              <a:buNone/>
              <a:defRPr sz="845">
                <a:solidFill>
                  <a:schemeClr val="tx1">
                    <a:tint val="75000"/>
                  </a:schemeClr>
                </a:solidFill>
              </a:defRPr>
            </a:lvl2pPr>
            <a:lvl3pPr marL="386517" indent="0">
              <a:buNone/>
              <a:defRPr sz="761">
                <a:solidFill>
                  <a:schemeClr val="tx1">
                    <a:tint val="75000"/>
                  </a:schemeClr>
                </a:solidFill>
              </a:defRPr>
            </a:lvl3pPr>
            <a:lvl4pPr marL="579775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4pPr>
            <a:lvl5pPr marL="773034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5pPr>
            <a:lvl6pPr marL="966292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6pPr>
            <a:lvl7pPr marL="1159551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7pPr>
            <a:lvl8pPr marL="1352809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8pPr>
            <a:lvl9pPr marL="1546068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8A75-A34C-4744-A500-A0D6600815C3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2C5F-CE86-6A4F-998C-D736DEEF1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49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3084" y="771665"/>
            <a:ext cx="5335429" cy="18392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5437" y="771665"/>
            <a:ext cx="5335429" cy="18392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8A75-A34C-4744-A500-A0D6600815C3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2C5F-CE86-6A4F-998C-D736DEEF1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773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719" y="154333"/>
            <a:ext cx="10827782" cy="5602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720" y="710603"/>
            <a:ext cx="5310909" cy="348255"/>
          </a:xfrm>
        </p:spPr>
        <p:txBody>
          <a:bodyPr anchor="b"/>
          <a:lstStyle>
            <a:lvl1pPr marL="0" indent="0">
              <a:buNone/>
              <a:defRPr sz="1014" b="1"/>
            </a:lvl1pPr>
            <a:lvl2pPr marL="193258" indent="0">
              <a:buNone/>
              <a:defRPr sz="845" b="1"/>
            </a:lvl2pPr>
            <a:lvl3pPr marL="386517" indent="0">
              <a:buNone/>
              <a:defRPr sz="761" b="1"/>
            </a:lvl3pPr>
            <a:lvl4pPr marL="579775" indent="0">
              <a:buNone/>
              <a:defRPr sz="676" b="1"/>
            </a:lvl4pPr>
            <a:lvl5pPr marL="773034" indent="0">
              <a:buNone/>
              <a:defRPr sz="676" b="1"/>
            </a:lvl5pPr>
            <a:lvl6pPr marL="966292" indent="0">
              <a:buNone/>
              <a:defRPr sz="676" b="1"/>
            </a:lvl6pPr>
            <a:lvl7pPr marL="1159551" indent="0">
              <a:buNone/>
              <a:defRPr sz="676" b="1"/>
            </a:lvl7pPr>
            <a:lvl8pPr marL="1352809" indent="0">
              <a:buNone/>
              <a:defRPr sz="676" b="1"/>
            </a:lvl8pPr>
            <a:lvl9pPr marL="1546068" indent="0">
              <a:buNone/>
              <a:defRPr sz="6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720" y="1058858"/>
            <a:ext cx="5310909" cy="155742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55437" y="710603"/>
            <a:ext cx="5337064" cy="348255"/>
          </a:xfrm>
        </p:spPr>
        <p:txBody>
          <a:bodyPr anchor="b"/>
          <a:lstStyle>
            <a:lvl1pPr marL="0" indent="0">
              <a:buNone/>
              <a:defRPr sz="1014" b="1"/>
            </a:lvl1pPr>
            <a:lvl2pPr marL="193258" indent="0">
              <a:buNone/>
              <a:defRPr sz="845" b="1"/>
            </a:lvl2pPr>
            <a:lvl3pPr marL="386517" indent="0">
              <a:buNone/>
              <a:defRPr sz="761" b="1"/>
            </a:lvl3pPr>
            <a:lvl4pPr marL="579775" indent="0">
              <a:buNone/>
              <a:defRPr sz="676" b="1"/>
            </a:lvl4pPr>
            <a:lvl5pPr marL="773034" indent="0">
              <a:buNone/>
              <a:defRPr sz="676" b="1"/>
            </a:lvl5pPr>
            <a:lvl6pPr marL="966292" indent="0">
              <a:buNone/>
              <a:defRPr sz="676" b="1"/>
            </a:lvl6pPr>
            <a:lvl7pPr marL="1159551" indent="0">
              <a:buNone/>
              <a:defRPr sz="676" b="1"/>
            </a:lvl7pPr>
            <a:lvl8pPr marL="1352809" indent="0">
              <a:buNone/>
              <a:defRPr sz="676" b="1"/>
            </a:lvl8pPr>
            <a:lvl9pPr marL="1546068" indent="0">
              <a:buNone/>
              <a:defRPr sz="6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55437" y="1058858"/>
            <a:ext cx="5337064" cy="155742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8A75-A34C-4744-A500-A0D6600815C3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2C5F-CE86-6A4F-998C-D736DEEF1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094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8A75-A34C-4744-A500-A0D6600815C3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2C5F-CE86-6A4F-998C-D736DEEF1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838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8A75-A34C-4744-A500-A0D6600815C3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2C5F-CE86-6A4F-998C-D736DEEF1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271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720" y="193252"/>
            <a:ext cx="4048975" cy="676381"/>
          </a:xfrm>
        </p:spPr>
        <p:txBody>
          <a:bodyPr anchor="b"/>
          <a:lstStyle>
            <a:lvl1pPr>
              <a:defRPr sz="13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7064" y="417370"/>
            <a:ext cx="6355437" cy="2060009"/>
          </a:xfrm>
        </p:spPr>
        <p:txBody>
          <a:bodyPr/>
          <a:lstStyle>
            <a:lvl1pPr>
              <a:defRPr sz="1353"/>
            </a:lvl1pPr>
            <a:lvl2pPr>
              <a:defRPr sz="1184"/>
            </a:lvl2pPr>
            <a:lvl3pPr>
              <a:defRPr sz="1014"/>
            </a:lvl3pPr>
            <a:lvl4pPr>
              <a:defRPr sz="845"/>
            </a:lvl4pPr>
            <a:lvl5pPr>
              <a:defRPr sz="845"/>
            </a:lvl5pPr>
            <a:lvl6pPr>
              <a:defRPr sz="845"/>
            </a:lvl6pPr>
            <a:lvl7pPr>
              <a:defRPr sz="845"/>
            </a:lvl7pPr>
            <a:lvl8pPr>
              <a:defRPr sz="845"/>
            </a:lvl8pPr>
            <a:lvl9pPr>
              <a:defRPr sz="8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4720" y="869632"/>
            <a:ext cx="4048975" cy="1611102"/>
          </a:xfrm>
        </p:spPr>
        <p:txBody>
          <a:bodyPr/>
          <a:lstStyle>
            <a:lvl1pPr marL="0" indent="0">
              <a:buNone/>
              <a:defRPr sz="676"/>
            </a:lvl1pPr>
            <a:lvl2pPr marL="193258" indent="0">
              <a:buNone/>
              <a:defRPr sz="592"/>
            </a:lvl2pPr>
            <a:lvl3pPr marL="386517" indent="0">
              <a:buNone/>
              <a:defRPr sz="507"/>
            </a:lvl3pPr>
            <a:lvl4pPr marL="579775" indent="0">
              <a:buNone/>
              <a:defRPr sz="423"/>
            </a:lvl4pPr>
            <a:lvl5pPr marL="773034" indent="0">
              <a:buNone/>
              <a:defRPr sz="423"/>
            </a:lvl5pPr>
            <a:lvl6pPr marL="966292" indent="0">
              <a:buNone/>
              <a:defRPr sz="423"/>
            </a:lvl6pPr>
            <a:lvl7pPr marL="1159551" indent="0">
              <a:buNone/>
              <a:defRPr sz="423"/>
            </a:lvl7pPr>
            <a:lvl8pPr marL="1352809" indent="0">
              <a:buNone/>
              <a:defRPr sz="423"/>
            </a:lvl8pPr>
            <a:lvl9pPr marL="1546068" indent="0">
              <a:buNone/>
              <a:defRPr sz="42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8A75-A34C-4744-A500-A0D6600815C3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2C5F-CE86-6A4F-998C-D736DEEF1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326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720" y="193252"/>
            <a:ext cx="4048975" cy="676381"/>
          </a:xfrm>
        </p:spPr>
        <p:txBody>
          <a:bodyPr anchor="b"/>
          <a:lstStyle>
            <a:lvl1pPr>
              <a:defRPr sz="13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37064" y="417370"/>
            <a:ext cx="6355437" cy="2060009"/>
          </a:xfrm>
        </p:spPr>
        <p:txBody>
          <a:bodyPr anchor="t"/>
          <a:lstStyle>
            <a:lvl1pPr marL="0" indent="0">
              <a:buNone/>
              <a:defRPr sz="1353"/>
            </a:lvl1pPr>
            <a:lvl2pPr marL="193258" indent="0">
              <a:buNone/>
              <a:defRPr sz="1184"/>
            </a:lvl2pPr>
            <a:lvl3pPr marL="386517" indent="0">
              <a:buNone/>
              <a:defRPr sz="1014"/>
            </a:lvl3pPr>
            <a:lvl4pPr marL="579775" indent="0">
              <a:buNone/>
              <a:defRPr sz="845"/>
            </a:lvl4pPr>
            <a:lvl5pPr marL="773034" indent="0">
              <a:buNone/>
              <a:defRPr sz="845"/>
            </a:lvl5pPr>
            <a:lvl6pPr marL="966292" indent="0">
              <a:buNone/>
              <a:defRPr sz="845"/>
            </a:lvl6pPr>
            <a:lvl7pPr marL="1159551" indent="0">
              <a:buNone/>
              <a:defRPr sz="845"/>
            </a:lvl7pPr>
            <a:lvl8pPr marL="1352809" indent="0">
              <a:buNone/>
              <a:defRPr sz="845"/>
            </a:lvl8pPr>
            <a:lvl9pPr marL="1546068" indent="0">
              <a:buNone/>
              <a:defRPr sz="84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4720" y="869632"/>
            <a:ext cx="4048975" cy="1611102"/>
          </a:xfrm>
        </p:spPr>
        <p:txBody>
          <a:bodyPr/>
          <a:lstStyle>
            <a:lvl1pPr marL="0" indent="0">
              <a:buNone/>
              <a:defRPr sz="676"/>
            </a:lvl1pPr>
            <a:lvl2pPr marL="193258" indent="0">
              <a:buNone/>
              <a:defRPr sz="592"/>
            </a:lvl2pPr>
            <a:lvl3pPr marL="386517" indent="0">
              <a:buNone/>
              <a:defRPr sz="507"/>
            </a:lvl3pPr>
            <a:lvl4pPr marL="579775" indent="0">
              <a:buNone/>
              <a:defRPr sz="423"/>
            </a:lvl4pPr>
            <a:lvl5pPr marL="773034" indent="0">
              <a:buNone/>
              <a:defRPr sz="423"/>
            </a:lvl5pPr>
            <a:lvl6pPr marL="966292" indent="0">
              <a:buNone/>
              <a:defRPr sz="423"/>
            </a:lvl6pPr>
            <a:lvl7pPr marL="1159551" indent="0">
              <a:buNone/>
              <a:defRPr sz="423"/>
            </a:lvl7pPr>
            <a:lvl8pPr marL="1352809" indent="0">
              <a:buNone/>
              <a:defRPr sz="423"/>
            </a:lvl8pPr>
            <a:lvl9pPr marL="1546068" indent="0">
              <a:buNone/>
              <a:defRPr sz="42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8A75-A34C-4744-A500-A0D6600815C3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2C5F-CE86-6A4F-998C-D736DEEF1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90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3084" y="154333"/>
            <a:ext cx="10827782" cy="560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3084" y="771665"/>
            <a:ext cx="10827782" cy="183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3084" y="2686735"/>
            <a:ext cx="2824639" cy="154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D8A75-A34C-4744-A500-A0D6600815C3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8496" y="2686735"/>
            <a:ext cx="4236958" cy="154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66227" y="2686735"/>
            <a:ext cx="2824639" cy="154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62C5F-CE86-6A4F-998C-D736DEEF1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585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86517" rtl="0" eaLnBrk="1" latinLnBrk="0" hangingPunct="1">
        <a:lnSpc>
          <a:spcPct val="90000"/>
        </a:lnSpc>
        <a:spcBef>
          <a:spcPct val="0"/>
        </a:spcBef>
        <a:buNone/>
        <a:defRPr sz="1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629" indent="-96629" algn="l" defTabSz="386517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sz="1184" kern="1200">
          <a:solidFill>
            <a:schemeClr val="tx1"/>
          </a:solidFill>
          <a:latin typeface="+mn-lt"/>
          <a:ea typeface="+mn-ea"/>
          <a:cs typeface="+mn-cs"/>
        </a:defRPr>
      </a:lvl1pPr>
      <a:lvl2pPr marL="289888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4" kern="1200">
          <a:solidFill>
            <a:schemeClr val="tx1"/>
          </a:solidFill>
          <a:latin typeface="+mn-lt"/>
          <a:ea typeface="+mn-ea"/>
          <a:cs typeface="+mn-cs"/>
        </a:defRPr>
      </a:lvl2pPr>
      <a:lvl3pPr marL="483146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5" kern="1200">
          <a:solidFill>
            <a:schemeClr val="tx1"/>
          </a:solidFill>
          <a:latin typeface="+mn-lt"/>
          <a:ea typeface="+mn-ea"/>
          <a:cs typeface="+mn-cs"/>
        </a:defRPr>
      </a:lvl3pPr>
      <a:lvl4pPr marL="676405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4pPr>
      <a:lvl5pPr marL="869663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5pPr>
      <a:lvl6pPr marL="1062921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6pPr>
      <a:lvl7pPr marL="1256180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7pPr>
      <a:lvl8pPr marL="1449438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8pPr>
      <a:lvl9pPr marL="1642697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1pPr>
      <a:lvl2pPr marL="193258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2pPr>
      <a:lvl3pPr marL="386517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3pPr>
      <a:lvl4pPr marL="579775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4pPr>
      <a:lvl5pPr marL="773034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5pPr>
      <a:lvl6pPr marL="966292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6pPr>
      <a:lvl7pPr marL="1159551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7pPr>
      <a:lvl8pPr marL="1352809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8pPr>
      <a:lvl9pPr marL="1546068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AF9637ED-74AB-B044-A5D6-A4448A2A9456}"/>
              </a:ext>
            </a:extLst>
          </p:cNvPr>
          <p:cNvSpPr/>
          <p:nvPr/>
        </p:nvSpPr>
        <p:spPr>
          <a:xfrm>
            <a:off x="1289527" y="249187"/>
            <a:ext cx="4987448" cy="24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dirty="0"/>
              <a:t>  </a:t>
            </a:r>
            <a:r>
              <a:rPr kumimoji="1" lang="zh-CN" altLang="en-US" sz="2400" dirty="0"/>
              <a:t>区块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E167E1F-B824-E94E-BB43-E36806C516D0}"/>
              </a:ext>
            </a:extLst>
          </p:cNvPr>
          <p:cNvSpPr/>
          <p:nvPr/>
        </p:nvSpPr>
        <p:spPr>
          <a:xfrm>
            <a:off x="1795891" y="919110"/>
            <a:ext cx="2150838" cy="717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前一个区块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的哈希值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0CB00E6-C8B3-294E-A20F-B044E81734C3}"/>
              </a:ext>
            </a:extLst>
          </p:cNvPr>
          <p:cNvSpPr/>
          <p:nvPr/>
        </p:nvSpPr>
        <p:spPr>
          <a:xfrm>
            <a:off x="4458212" y="919109"/>
            <a:ext cx="1472414" cy="717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随机值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9A37330-F64D-CC41-87ED-F5F68EFD08DD}"/>
              </a:ext>
            </a:extLst>
          </p:cNvPr>
          <p:cNvSpPr/>
          <p:nvPr/>
        </p:nvSpPr>
        <p:spPr>
          <a:xfrm>
            <a:off x="1795891" y="1854918"/>
            <a:ext cx="1206942" cy="565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事务数据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4D2D87D-05CB-0547-8EE9-C078B6289402}"/>
              </a:ext>
            </a:extLst>
          </p:cNvPr>
          <p:cNvSpPr/>
          <p:nvPr/>
        </p:nvSpPr>
        <p:spPr>
          <a:xfrm>
            <a:off x="3251270" y="1854917"/>
            <a:ext cx="1206942" cy="565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事务数据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F275734-DCA3-094A-99A2-4B59282D9553}"/>
              </a:ext>
            </a:extLst>
          </p:cNvPr>
          <p:cNvSpPr/>
          <p:nvPr/>
        </p:nvSpPr>
        <p:spPr>
          <a:xfrm>
            <a:off x="4723684" y="1854916"/>
            <a:ext cx="1206942" cy="565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A26AF13-89C1-9C44-A133-EC483CF07A9F}"/>
              </a:ext>
            </a:extLst>
          </p:cNvPr>
          <p:cNvSpPr/>
          <p:nvPr/>
        </p:nvSpPr>
        <p:spPr>
          <a:xfrm>
            <a:off x="7153736" y="249187"/>
            <a:ext cx="4987448" cy="24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dirty="0"/>
              <a:t>  </a:t>
            </a:r>
            <a:r>
              <a:rPr kumimoji="1" lang="zh-CN" altLang="en-US" sz="2400" dirty="0"/>
              <a:t>区块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A0F5CE4-F833-DB40-93CF-242C67267271}"/>
              </a:ext>
            </a:extLst>
          </p:cNvPr>
          <p:cNvSpPr/>
          <p:nvPr/>
        </p:nvSpPr>
        <p:spPr>
          <a:xfrm>
            <a:off x="7660100" y="919110"/>
            <a:ext cx="2150838" cy="717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前一个区块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的哈希值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AC99371-EBB6-7446-B5FA-3D11FF9BCF76}"/>
              </a:ext>
            </a:extLst>
          </p:cNvPr>
          <p:cNvSpPr/>
          <p:nvPr/>
        </p:nvSpPr>
        <p:spPr>
          <a:xfrm>
            <a:off x="10322421" y="919109"/>
            <a:ext cx="1472414" cy="717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随机值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847C69D-E859-2F49-813B-19CD8EE7222C}"/>
              </a:ext>
            </a:extLst>
          </p:cNvPr>
          <p:cNvSpPr/>
          <p:nvPr/>
        </p:nvSpPr>
        <p:spPr>
          <a:xfrm>
            <a:off x="7660100" y="1854918"/>
            <a:ext cx="1206942" cy="565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事务数据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DCCF62A-3063-B247-9981-BF41C5F0D874}"/>
              </a:ext>
            </a:extLst>
          </p:cNvPr>
          <p:cNvSpPr/>
          <p:nvPr/>
        </p:nvSpPr>
        <p:spPr>
          <a:xfrm>
            <a:off x="9115479" y="1854917"/>
            <a:ext cx="1206942" cy="565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事务数据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F993A4E-0041-5043-B083-98870D0F409B}"/>
              </a:ext>
            </a:extLst>
          </p:cNvPr>
          <p:cNvSpPr/>
          <p:nvPr/>
        </p:nvSpPr>
        <p:spPr>
          <a:xfrm>
            <a:off x="10587893" y="1854916"/>
            <a:ext cx="1206942" cy="565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D90DFE44-9D8F-5A4A-BCB4-B220C1378AE3}"/>
              </a:ext>
            </a:extLst>
          </p:cNvPr>
          <p:cNvCxnSpPr>
            <a:cxnSpLocks/>
          </p:cNvCxnSpPr>
          <p:nvPr/>
        </p:nvCxnSpPr>
        <p:spPr>
          <a:xfrm>
            <a:off x="412768" y="1249234"/>
            <a:ext cx="1383125" cy="0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03BB5D2A-9CD1-D741-B6CD-213444152EDB}"/>
              </a:ext>
            </a:extLst>
          </p:cNvPr>
          <p:cNvCxnSpPr>
            <a:cxnSpLocks/>
          </p:cNvCxnSpPr>
          <p:nvPr/>
        </p:nvCxnSpPr>
        <p:spPr>
          <a:xfrm>
            <a:off x="6276977" y="1268898"/>
            <a:ext cx="1383125" cy="0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42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34</Words>
  <Application>Microsoft Macintosh PowerPoint</Application>
  <PresentationFormat>自定义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ao</dc:creator>
  <cp:lastModifiedBy>zhang ao</cp:lastModifiedBy>
  <cp:revision>4</cp:revision>
  <dcterms:created xsi:type="dcterms:W3CDTF">2020-05-03T00:58:46Z</dcterms:created>
  <dcterms:modified xsi:type="dcterms:W3CDTF">2020-05-03T01:07:02Z</dcterms:modified>
</cp:coreProperties>
</file>