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433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10050"/>
            <a:ext cx="9144000" cy="1510489"/>
          </a:xfrm>
        </p:spPr>
        <p:txBody>
          <a:bodyPr anchor="b"/>
          <a:lstStyle>
            <a:lvl1pPr algn="ctr">
              <a:defRPr sz="37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78789"/>
            <a:ext cx="9144000" cy="1047500"/>
          </a:xfrm>
        </p:spPr>
        <p:txBody>
          <a:bodyPr/>
          <a:lstStyle>
            <a:lvl1pPr marL="0" indent="0" algn="ctr">
              <a:buNone/>
              <a:defRPr sz="1518"/>
            </a:lvl1pPr>
            <a:lvl2pPr marL="289225" indent="0" algn="ctr">
              <a:buNone/>
              <a:defRPr sz="1265"/>
            </a:lvl2pPr>
            <a:lvl3pPr marL="578449" indent="0" algn="ctr">
              <a:buNone/>
              <a:defRPr sz="1139"/>
            </a:lvl3pPr>
            <a:lvl4pPr marL="867674" indent="0" algn="ctr">
              <a:buNone/>
              <a:defRPr sz="1012"/>
            </a:lvl4pPr>
            <a:lvl5pPr marL="1156899" indent="0" algn="ctr">
              <a:buNone/>
              <a:defRPr sz="1012"/>
            </a:lvl5pPr>
            <a:lvl6pPr marL="1446124" indent="0" algn="ctr">
              <a:buNone/>
              <a:defRPr sz="1012"/>
            </a:lvl6pPr>
            <a:lvl7pPr marL="1735348" indent="0" algn="ctr">
              <a:buNone/>
              <a:defRPr sz="1012"/>
            </a:lvl7pPr>
            <a:lvl8pPr marL="2024573" indent="0" algn="ctr">
              <a:buNone/>
              <a:defRPr sz="1012"/>
            </a:lvl8pPr>
            <a:lvl9pPr marL="2313798" indent="0" algn="ctr">
              <a:buNone/>
              <a:defRPr sz="101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3688-1327-8F40-AF2F-80D134170931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ED4C-14DC-0448-99B3-353CE0BA08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837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3688-1327-8F40-AF2F-80D134170931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ED4C-14DC-0448-99B3-353CE0BA08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813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0992"/>
            <a:ext cx="2628900" cy="36767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30992"/>
            <a:ext cx="7734300" cy="36767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3688-1327-8F40-AF2F-80D134170931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ED4C-14DC-0448-99B3-353CE0BA08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104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3688-1327-8F40-AF2F-80D134170931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ED4C-14DC-0448-99B3-353CE0BA08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41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81647"/>
            <a:ext cx="10515600" cy="1804753"/>
          </a:xfrm>
        </p:spPr>
        <p:txBody>
          <a:bodyPr anchor="b"/>
          <a:lstStyle>
            <a:lvl1pPr>
              <a:defRPr sz="37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3473"/>
            <a:ext cx="10515600" cy="949077"/>
          </a:xfrm>
        </p:spPr>
        <p:txBody>
          <a:bodyPr/>
          <a:lstStyle>
            <a:lvl1pPr marL="0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1pPr>
            <a:lvl2pPr marL="289225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2pPr>
            <a:lvl3pPr marL="578449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3pPr>
            <a:lvl4pPr marL="86767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4pPr>
            <a:lvl5pPr marL="1156899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5pPr>
            <a:lvl6pPr marL="144612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6pPr>
            <a:lvl7pPr marL="173534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7pPr>
            <a:lvl8pPr marL="202457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8pPr>
            <a:lvl9pPr marL="231379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3688-1327-8F40-AF2F-80D134170931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ED4C-14DC-0448-99B3-353CE0BA08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517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54961"/>
            <a:ext cx="5181600" cy="27528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54961"/>
            <a:ext cx="5181600" cy="27528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3688-1327-8F40-AF2F-80D134170931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ED4C-14DC-0448-99B3-353CE0BA08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242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0993"/>
            <a:ext cx="10515600" cy="838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63569"/>
            <a:ext cx="5157787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84808"/>
            <a:ext cx="5157787" cy="23310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63569"/>
            <a:ext cx="5183188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84808"/>
            <a:ext cx="5183188" cy="23310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3688-1327-8F40-AF2F-80D134170931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ED4C-14DC-0448-99B3-353CE0BA08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409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3688-1327-8F40-AF2F-80D134170931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ED4C-14DC-0448-99B3-353CE0BA08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939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3688-1327-8F40-AF2F-80D134170931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ED4C-14DC-0448-99B3-353CE0BA08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270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9242"/>
            <a:ext cx="3932237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24684"/>
            <a:ext cx="6172200" cy="3083245"/>
          </a:xfrm>
        </p:spPr>
        <p:txBody>
          <a:bodyPr/>
          <a:lstStyle>
            <a:lvl1pPr>
              <a:defRPr sz="2024"/>
            </a:lvl1pPr>
            <a:lvl2pPr>
              <a:defRPr sz="1771"/>
            </a:lvl2pPr>
            <a:lvl3pPr>
              <a:defRPr sz="1518"/>
            </a:lvl3pPr>
            <a:lvl4pPr>
              <a:defRPr sz="1265"/>
            </a:lvl4pPr>
            <a:lvl5pPr>
              <a:defRPr sz="1265"/>
            </a:lvl5pPr>
            <a:lvl6pPr>
              <a:defRPr sz="1265"/>
            </a:lvl6pPr>
            <a:lvl7pPr>
              <a:defRPr sz="1265"/>
            </a:lvl7pPr>
            <a:lvl8pPr>
              <a:defRPr sz="1265"/>
            </a:lvl8pPr>
            <a:lvl9pPr>
              <a:defRPr sz="12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01591"/>
            <a:ext cx="3932237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3688-1327-8F40-AF2F-80D134170931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ED4C-14DC-0448-99B3-353CE0BA08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44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9242"/>
            <a:ext cx="3932237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24684"/>
            <a:ext cx="6172200" cy="3083245"/>
          </a:xfrm>
        </p:spPr>
        <p:txBody>
          <a:bodyPr anchor="t"/>
          <a:lstStyle>
            <a:lvl1pPr marL="0" indent="0">
              <a:buNone/>
              <a:defRPr sz="2024"/>
            </a:lvl1pPr>
            <a:lvl2pPr marL="289225" indent="0">
              <a:buNone/>
              <a:defRPr sz="1771"/>
            </a:lvl2pPr>
            <a:lvl3pPr marL="578449" indent="0">
              <a:buNone/>
              <a:defRPr sz="1518"/>
            </a:lvl3pPr>
            <a:lvl4pPr marL="867674" indent="0">
              <a:buNone/>
              <a:defRPr sz="1265"/>
            </a:lvl4pPr>
            <a:lvl5pPr marL="1156899" indent="0">
              <a:buNone/>
              <a:defRPr sz="1265"/>
            </a:lvl5pPr>
            <a:lvl6pPr marL="1446124" indent="0">
              <a:buNone/>
              <a:defRPr sz="1265"/>
            </a:lvl6pPr>
            <a:lvl7pPr marL="1735348" indent="0">
              <a:buNone/>
              <a:defRPr sz="1265"/>
            </a:lvl7pPr>
            <a:lvl8pPr marL="2024573" indent="0">
              <a:buNone/>
              <a:defRPr sz="1265"/>
            </a:lvl8pPr>
            <a:lvl9pPr marL="2313798" indent="0">
              <a:buNone/>
              <a:defRPr sz="126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01591"/>
            <a:ext cx="3932237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3688-1327-8F40-AF2F-80D134170931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ED4C-14DC-0448-99B3-353CE0BA08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494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30993"/>
            <a:ext cx="10515600" cy="8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54961"/>
            <a:ext cx="10515600" cy="275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021275"/>
            <a:ext cx="2743200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A3688-1327-8F40-AF2F-80D134170931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021275"/>
            <a:ext cx="4114800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021275"/>
            <a:ext cx="2743200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2ED4C-14DC-0448-99B3-353CE0BA08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594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8449" rtl="0" eaLnBrk="1" latinLnBrk="0" hangingPunct="1">
        <a:lnSpc>
          <a:spcPct val="90000"/>
        </a:lnSpc>
        <a:spcBef>
          <a:spcPct val="0"/>
        </a:spcBef>
        <a:buNone/>
        <a:defRPr sz="27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612" indent="-144612" algn="l" defTabSz="578449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3383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23062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3pPr>
      <a:lvl4pPr marL="101228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30151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590736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87996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169185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458410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1pPr>
      <a:lvl2pPr marL="289225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2pPr>
      <a:lvl3pPr marL="57844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3pPr>
      <a:lvl4pPr marL="86767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15689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44612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73534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024573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31379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0C18C761-E599-CF44-AB26-2DC7F21AFE8A}"/>
              </a:ext>
            </a:extLst>
          </p:cNvPr>
          <p:cNvSpPr/>
          <p:nvPr/>
        </p:nvSpPr>
        <p:spPr>
          <a:xfrm>
            <a:off x="350884" y="1228842"/>
            <a:ext cx="2575299" cy="193107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             发送者</a:t>
            </a:r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2B9F2C94-615C-FA4D-BDFE-65399C287B0F}"/>
              </a:ext>
            </a:extLst>
          </p:cNvPr>
          <p:cNvSpPr/>
          <p:nvPr/>
        </p:nvSpPr>
        <p:spPr>
          <a:xfrm>
            <a:off x="9945416" y="704484"/>
            <a:ext cx="1864426" cy="74022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接受者输入隧道</a:t>
            </a: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13C2DC98-B39D-154D-893D-9572D3AAE1AB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3120694" y="1085435"/>
            <a:ext cx="1050599" cy="775697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56B98D1C-36A1-AE43-8F6F-07C33057CB41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5085692" y="1074598"/>
            <a:ext cx="1010308" cy="10836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7D14CB21-24E3-644B-8F02-6409E2AE68EC}"/>
              </a:ext>
            </a:extLst>
          </p:cNvPr>
          <p:cNvSpPr/>
          <p:nvPr/>
        </p:nvSpPr>
        <p:spPr>
          <a:xfrm>
            <a:off x="1321322" y="2455686"/>
            <a:ext cx="1334069" cy="4496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本地数据库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299A4146-4A80-5C4E-8289-462997F327A1}"/>
              </a:ext>
            </a:extLst>
          </p:cNvPr>
          <p:cNvCxnSpPr/>
          <p:nvPr/>
        </p:nvCxnSpPr>
        <p:spPr>
          <a:xfrm>
            <a:off x="1993968" y="1850912"/>
            <a:ext cx="0" cy="424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图形 31" descr="便携式计算机">
            <a:extLst>
              <a:ext uri="{FF2B5EF4-FFF2-40B4-BE49-F238E27FC236}">
                <a16:creationId xmlns:a16="http://schemas.microsoft.com/office/drawing/2014/main" id="{3109B310-BD71-D24D-9EE9-352A0A2FC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1292" y="628234"/>
            <a:ext cx="914400" cy="914400"/>
          </a:xfrm>
          <a:prstGeom prst="rect">
            <a:avLst/>
          </a:prstGeom>
        </p:spPr>
      </p:pic>
      <p:pic>
        <p:nvPicPr>
          <p:cNvPr id="33" name="图形 32" descr="便携式计算机">
            <a:extLst>
              <a:ext uri="{FF2B5EF4-FFF2-40B4-BE49-F238E27FC236}">
                <a16:creationId xmlns:a16="http://schemas.microsoft.com/office/drawing/2014/main" id="{F1FEF4F3-DD74-4242-81CE-9047B725D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17398"/>
            <a:ext cx="914400" cy="914400"/>
          </a:xfrm>
          <a:prstGeom prst="rect">
            <a:avLst/>
          </a:prstGeom>
        </p:spPr>
      </p:pic>
      <p:pic>
        <p:nvPicPr>
          <p:cNvPr id="34" name="图形 33" descr="便携式计算机">
            <a:extLst>
              <a:ext uri="{FF2B5EF4-FFF2-40B4-BE49-F238E27FC236}">
                <a16:creationId xmlns:a16="http://schemas.microsoft.com/office/drawing/2014/main" id="{9B56B447-2A8E-F84B-9B65-1DA69BFBD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708" y="617398"/>
            <a:ext cx="914400" cy="914400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52474AA2-42E2-CD44-A504-4651A751FC22}"/>
              </a:ext>
            </a:extLst>
          </p:cNvPr>
          <p:cNvSpPr/>
          <p:nvPr/>
        </p:nvSpPr>
        <p:spPr>
          <a:xfrm>
            <a:off x="374770" y="1878714"/>
            <a:ext cx="1587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/>
              <a:t>其他节点信息</a:t>
            </a: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02082ACC-ED1A-F444-ADC5-BE49BFDA44D3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7010400" y="1074598"/>
            <a:ext cx="1010308" cy="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A7E255D1-6EFD-ED41-94EA-BAF71321455A}"/>
              </a:ext>
            </a:extLst>
          </p:cNvPr>
          <p:cNvCxnSpPr>
            <a:cxnSpLocks/>
            <a:stCxn id="34" idx="3"/>
            <a:endCxn id="27" idx="1"/>
          </p:cNvCxnSpPr>
          <p:nvPr/>
        </p:nvCxnSpPr>
        <p:spPr>
          <a:xfrm>
            <a:off x="8935108" y="1074598"/>
            <a:ext cx="1010308" cy="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4BA2A98-559E-9943-895B-0D8EC2AB8E95}"/>
              </a:ext>
            </a:extLst>
          </p:cNvPr>
          <p:cNvSpPr/>
          <p:nvPr/>
        </p:nvSpPr>
        <p:spPr>
          <a:xfrm>
            <a:off x="4937372" y="25890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/>
              <a:t>发送者输出隧道</a:t>
            </a: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CA142477-DF96-2B42-9F0E-467D39BDAAF1}"/>
              </a:ext>
            </a:extLst>
          </p:cNvPr>
          <p:cNvSpPr/>
          <p:nvPr/>
        </p:nvSpPr>
        <p:spPr>
          <a:xfrm>
            <a:off x="9945416" y="2988334"/>
            <a:ext cx="1864426" cy="74022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接受者输出隧道</a:t>
            </a:r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35F5CA5A-90D9-F342-B074-F4C541687EEF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V="1">
            <a:off x="5085692" y="3358448"/>
            <a:ext cx="1010308" cy="1083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图形 40" descr="便携式计算机">
            <a:extLst>
              <a:ext uri="{FF2B5EF4-FFF2-40B4-BE49-F238E27FC236}">
                <a16:creationId xmlns:a16="http://schemas.microsoft.com/office/drawing/2014/main" id="{9F494718-6E8A-5040-BACC-E5F44CD3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1292" y="2912084"/>
            <a:ext cx="914400" cy="914400"/>
          </a:xfrm>
          <a:prstGeom prst="rect">
            <a:avLst/>
          </a:prstGeom>
        </p:spPr>
      </p:pic>
      <p:pic>
        <p:nvPicPr>
          <p:cNvPr id="42" name="图形 41" descr="便携式计算机">
            <a:extLst>
              <a:ext uri="{FF2B5EF4-FFF2-40B4-BE49-F238E27FC236}">
                <a16:creationId xmlns:a16="http://schemas.microsoft.com/office/drawing/2014/main" id="{5B9D08A8-2C90-FB4B-B87D-8321DBE16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901248"/>
            <a:ext cx="914400" cy="914400"/>
          </a:xfrm>
          <a:prstGeom prst="rect">
            <a:avLst/>
          </a:prstGeom>
        </p:spPr>
      </p:pic>
      <p:pic>
        <p:nvPicPr>
          <p:cNvPr id="43" name="图形 42" descr="便携式计算机">
            <a:extLst>
              <a:ext uri="{FF2B5EF4-FFF2-40B4-BE49-F238E27FC236}">
                <a16:creationId xmlns:a16="http://schemas.microsoft.com/office/drawing/2014/main" id="{68A1E92A-4E22-474D-9E23-50171616D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708" y="2901248"/>
            <a:ext cx="914400" cy="914400"/>
          </a:xfrm>
          <a:prstGeom prst="rect">
            <a:avLst/>
          </a:prstGeom>
        </p:spPr>
      </p:pic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0770C9F7-10B0-A54F-8368-DE391B1C0719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7010400" y="3358448"/>
            <a:ext cx="1010308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01BA8DB9-3927-9649-BCE5-6F7158C38AE2}"/>
              </a:ext>
            </a:extLst>
          </p:cNvPr>
          <p:cNvCxnSpPr>
            <a:cxnSpLocks/>
            <a:stCxn id="43" idx="3"/>
            <a:endCxn id="39" idx="1"/>
          </p:cNvCxnSpPr>
          <p:nvPr/>
        </p:nvCxnSpPr>
        <p:spPr>
          <a:xfrm>
            <a:off x="8935108" y="3358448"/>
            <a:ext cx="1010308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FCF6333E-747A-7A40-B875-BD8EDE129C54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3063018" y="2654672"/>
            <a:ext cx="1108274" cy="714613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94E28A3B-5F0D-A746-9C1B-D7AEE3DD45DA}"/>
              </a:ext>
            </a:extLst>
          </p:cNvPr>
          <p:cNvSpPr/>
          <p:nvPr/>
        </p:nvSpPr>
        <p:spPr>
          <a:xfrm>
            <a:off x="4937372" y="259358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/>
              <a:t>发送者输入隧道</a:t>
            </a:r>
          </a:p>
        </p:txBody>
      </p:sp>
    </p:spTree>
    <p:extLst>
      <p:ext uri="{BB962C8B-B14F-4D97-AF65-F5344CB8AC3E}">
        <p14:creationId xmlns:p14="http://schemas.microsoft.com/office/powerpoint/2010/main" val="176190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</Words>
  <Application>Microsoft Macintosh PowerPoint</Application>
  <PresentationFormat>自定义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ao</dc:creator>
  <cp:lastModifiedBy>zhang ao</cp:lastModifiedBy>
  <cp:revision>1</cp:revision>
  <dcterms:created xsi:type="dcterms:W3CDTF">2020-05-03T10:03:15Z</dcterms:created>
  <dcterms:modified xsi:type="dcterms:W3CDTF">2020-05-03T10:03:44Z</dcterms:modified>
</cp:coreProperties>
</file>