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53275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75" d="100"/>
          <a:sy n="175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96" y="827743"/>
            <a:ext cx="608028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160" y="2656503"/>
            <a:ext cx="5364956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1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7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063" y="269279"/>
            <a:ext cx="1542425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788" y="269279"/>
            <a:ext cx="4537859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1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4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62" y="1260933"/>
            <a:ext cx="61697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62" y="3384730"/>
            <a:ext cx="61697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788" y="1346398"/>
            <a:ext cx="304014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345" y="1346398"/>
            <a:ext cx="304014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0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19" y="269281"/>
            <a:ext cx="61697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720" y="1239858"/>
            <a:ext cx="302617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20" y="1847493"/>
            <a:ext cx="3026170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1346" y="1239858"/>
            <a:ext cx="3041074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1346" y="1847493"/>
            <a:ext cx="3041074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9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37185"/>
            <a:ext cx="230711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074" y="728227"/>
            <a:ext cx="362134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517333"/>
            <a:ext cx="230711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0" y="337185"/>
            <a:ext cx="230711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1074" y="728227"/>
            <a:ext cx="362134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720" y="1517333"/>
            <a:ext cx="230711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2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788" y="269281"/>
            <a:ext cx="61697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788" y="1346398"/>
            <a:ext cx="61697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788" y="4687809"/>
            <a:ext cx="160948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E9D5-16EB-9B40-B592-73BB86956B7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9523" y="4687809"/>
            <a:ext cx="241423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2000" y="4687809"/>
            <a:ext cx="160948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7EAC-1A77-3449-98D2-8DC28ADCF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5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3123F6F-FC08-D540-A6CA-9A13505BC424}"/>
              </a:ext>
            </a:extLst>
          </p:cNvPr>
          <p:cNvSpPr/>
          <p:nvPr/>
        </p:nvSpPr>
        <p:spPr>
          <a:xfrm>
            <a:off x="309976" y="344554"/>
            <a:ext cx="6533321" cy="4495697"/>
          </a:xfrm>
          <a:prstGeom prst="roundRect">
            <a:avLst>
              <a:gd name="adj" fmla="val 7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72590-40B2-5E4E-AB20-89B4C898C092}"/>
              </a:ext>
            </a:extLst>
          </p:cNvPr>
          <p:cNvSpPr/>
          <p:nvPr/>
        </p:nvSpPr>
        <p:spPr>
          <a:xfrm>
            <a:off x="4374782" y="3595509"/>
            <a:ext cx="1920434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区块链存储模块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DC61C5-B747-9947-93DC-93BC7122CE26}"/>
              </a:ext>
            </a:extLst>
          </p:cNvPr>
          <p:cNvSpPr/>
          <p:nvPr/>
        </p:nvSpPr>
        <p:spPr>
          <a:xfrm>
            <a:off x="753294" y="803634"/>
            <a:ext cx="1920433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客户端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接口模块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1A153C-8C13-854F-BBC4-E0EE1A24F38D}"/>
              </a:ext>
            </a:extLst>
          </p:cNvPr>
          <p:cNvSpPr/>
          <p:nvPr/>
        </p:nvSpPr>
        <p:spPr>
          <a:xfrm>
            <a:off x="4374784" y="796444"/>
            <a:ext cx="1920433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核心处理模块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F2F6B-F009-D54A-9AE7-295A498CA370}"/>
              </a:ext>
            </a:extLst>
          </p:cNvPr>
          <p:cNvSpPr/>
          <p:nvPr/>
        </p:nvSpPr>
        <p:spPr>
          <a:xfrm>
            <a:off x="753292" y="3595509"/>
            <a:ext cx="1920434" cy="87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共识模块</a:t>
            </a:r>
          </a:p>
        </p:txBody>
      </p:sp>
      <p:sp>
        <p:nvSpPr>
          <p:cNvPr id="9" name="上下箭头 8">
            <a:extLst>
              <a:ext uri="{FF2B5EF4-FFF2-40B4-BE49-F238E27FC236}">
                <a16:creationId xmlns:a16="http://schemas.microsoft.com/office/drawing/2014/main" id="{E916A26F-1C78-9341-B6C8-1DEDAE103B03}"/>
              </a:ext>
            </a:extLst>
          </p:cNvPr>
          <p:cNvSpPr/>
          <p:nvPr/>
        </p:nvSpPr>
        <p:spPr>
          <a:xfrm>
            <a:off x="5202476" y="1882672"/>
            <a:ext cx="265044" cy="14991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下箭头 9">
            <a:extLst>
              <a:ext uri="{FF2B5EF4-FFF2-40B4-BE49-F238E27FC236}">
                <a16:creationId xmlns:a16="http://schemas.microsoft.com/office/drawing/2014/main" id="{D9F902DC-D5E3-0040-82B4-498776AE82F4}"/>
              </a:ext>
            </a:extLst>
          </p:cNvPr>
          <p:cNvSpPr/>
          <p:nvPr/>
        </p:nvSpPr>
        <p:spPr>
          <a:xfrm rot="5400000">
            <a:off x="3398989" y="576828"/>
            <a:ext cx="244497" cy="12912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>
            <a:extLst>
              <a:ext uri="{FF2B5EF4-FFF2-40B4-BE49-F238E27FC236}">
                <a16:creationId xmlns:a16="http://schemas.microsoft.com/office/drawing/2014/main" id="{68589374-71FF-BC41-B903-6731509FE0EE}"/>
              </a:ext>
            </a:extLst>
          </p:cNvPr>
          <p:cNvSpPr/>
          <p:nvPr/>
        </p:nvSpPr>
        <p:spPr>
          <a:xfrm rot="2605486">
            <a:off x="3403478" y="1483916"/>
            <a:ext cx="300017" cy="23186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724A7B-ADC6-8C4C-9E49-9CEA7CCAB6F7}"/>
              </a:ext>
            </a:extLst>
          </p:cNvPr>
          <p:cNvSpPr txBox="1"/>
          <p:nvPr/>
        </p:nvSpPr>
        <p:spPr>
          <a:xfrm>
            <a:off x="3035460" y="54202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传输客户端</a:t>
            </a:r>
            <a:endParaRPr kumimoji="1" lang="en-US" altLang="zh-CN" sz="1400" dirty="0"/>
          </a:p>
          <a:p>
            <a:r>
              <a:rPr kumimoji="1" lang="zh-CN" altLang="en-US" sz="1400" dirty="0"/>
              <a:t>请求及回应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1562A4-EF01-9140-90AD-33F45438F641}"/>
              </a:ext>
            </a:extLst>
          </p:cNvPr>
          <p:cNvSpPr txBox="1"/>
          <p:nvPr/>
        </p:nvSpPr>
        <p:spPr>
          <a:xfrm>
            <a:off x="1045213" y="21750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将新区块数据发送给共识模块，</a:t>
            </a:r>
            <a:endParaRPr kumimoji="1" lang="en-US" altLang="zh-CN" sz="1400" dirty="0"/>
          </a:p>
          <a:p>
            <a:r>
              <a:rPr kumimoji="1" lang="zh-CN" altLang="en-US" sz="1400" dirty="0"/>
              <a:t>并根据共识结果处理区块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AC00CA-8D63-244E-B424-05F9DEF5F6FE}"/>
              </a:ext>
            </a:extLst>
          </p:cNvPr>
          <p:cNvSpPr txBox="1"/>
          <p:nvPr/>
        </p:nvSpPr>
        <p:spPr>
          <a:xfrm>
            <a:off x="5461415" y="23816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访问并更新</a:t>
            </a:r>
            <a:endParaRPr kumimoji="1" lang="en-US" altLang="zh-CN" sz="1400" dirty="0"/>
          </a:p>
          <a:p>
            <a:r>
              <a:rPr kumimoji="1" lang="zh-CN" altLang="en-US" sz="1400" dirty="0"/>
              <a:t>存储数据</a:t>
            </a:r>
          </a:p>
        </p:txBody>
      </p:sp>
    </p:spTree>
    <p:extLst>
      <p:ext uri="{BB962C8B-B14F-4D97-AF65-F5344CB8AC3E}">
        <p14:creationId xmlns:p14="http://schemas.microsoft.com/office/powerpoint/2010/main" val="2294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2020-05-03T11:00:18Z</dcterms:created>
  <dcterms:modified xsi:type="dcterms:W3CDTF">2020-05-03T11:01:24Z</dcterms:modified>
</cp:coreProperties>
</file>