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53275" cy="5057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53" d="100"/>
          <a:sy n="153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496" y="827743"/>
            <a:ext cx="6080284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4160" y="2656503"/>
            <a:ext cx="5364956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9D5-16EB-9B40-B592-73BB86956B7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C7EAC-1A77-3449-98D2-8DC28ADCFE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513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9D5-16EB-9B40-B592-73BB86956B7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C7EAC-1A77-3449-98D2-8DC28ADCFE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078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19063" y="269279"/>
            <a:ext cx="1542425" cy="42862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788" y="269279"/>
            <a:ext cx="4537859" cy="42862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9D5-16EB-9B40-B592-73BB86956B7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C7EAC-1A77-3449-98D2-8DC28ADCFE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619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9D5-16EB-9B40-B592-73BB86956B7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C7EAC-1A77-3449-98D2-8DC28ADCFE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340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062" y="1260933"/>
            <a:ext cx="6169700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062" y="3384730"/>
            <a:ext cx="6169700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/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9D5-16EB-9B40-B592-73BB86956B7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C7EAC-1A77-3449-98D2-8DC28ADCFE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695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788" y="1346398"/>
            <a:ext cx="3040142" cy="3209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1345" y="1346398"/>
            <a:ext cx="3040142" cy="3209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9D5-16EB-9B40-B592-73BB86956B7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C7EAC-1A77-3449-98D2-8DC28ADCFE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05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719" y="269281"/>
            <a:ext cx="6169700" cy="977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720" y="1239858"/>
            <a:ext cx="3026170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720" y="1847493"/>
            <a:ext cx="3026170" cy="2717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1346" y="1239858"/>
            <a:ext cx="3041074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1346" y="1847493"/>
            <a:ext cx="3041074" cy="2717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9D5-16EB-9B40-B592-73BB86956B7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C7EAC-1A77-3449-98D2-8DC28ADCFE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012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9D5-16EB-9B40-B592-73BB86956B7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C7EAC-1A77-3449-98D2-8DC28ADCFE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49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9D5-16EB-9B40-B592-73BB86956B7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C7EAC-1A77-3449-98D2-8DC28ADCFE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094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720" y="337185"/>
            <a:ext cx="230711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1074" y="728227"/>
            <a:ext cx="3621345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720" y="1517333"/>
            <a:ext cx="230711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9D5-16EB-9B40-B592-73BB86956B7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C7EAC-1A77-3449-98D2-8DC28ADCFE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19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720" y="337185"/>
            <a:ext cx="230711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1074" y="728227"/>
            <a:ext cx="3621345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720" y="1517333"/>
            <a:ext cx="230711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9D5-16EB-9B40-B592-73BB86956B7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C7EAC-1A77-3449-98D2-8DC28ADCFE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627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788" y="269281"/>
            <a:ext cx="6169700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788" y="1346398"/>
            <a:ext cx="6169700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788" y="4687809"/>
            <a:ext cx="1609487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E9D5-16EB-9B40-B592-73BB86956B7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9523" y="4687809"/>
            <a:ext cx="241423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52000" y="4687809"/>
            <a:ext cx="1609487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C7EAC-1A77-3449-98D2-8DC28ADCFE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56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>
            <a:extLst>
              <a:ext uri="{FF2B5EF4-FFF2-40B4-BE49-F238E27FC236}">
                <a16:creationId xmlns:a16="http://schemas.microsoft.com/office/drawing/2014/main" id="{02FBE741-2EA0-5F4C-84C6-F2A08C81DD92}"/>
              </a:ext>
            </a:extLst>
          </p:cNvPr>
          <p:cNvSpPr/>
          <p:nvPr/>
        </p:nvSpPr>
        <p:spPr>
          <a:xfrm>
            <a:off x="309976" y="281038"/>
            <a:ext cx="6533321" cy="4495697"/>
          </a:xfrm>
          <a:prstGeom prst="roundRect">
            <a:avLst>
              <a:gd name="adj" fmla="val 70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F0C7D42-A247-F645-8D67-7743D96E6A02}"/>
              </a:ext>
            </a:extLst>
          </p:cNvPr>
          <p:cNvSpPr/>
          <p:nvPr/>
        </p:nvSpPr>
        <p:spPr>
          <a:xfrm>
            <a:off x="4374784" y="3531995"/>
            <a:ext cx="1920434" cy="87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dirty="0"/>
              <a:t>数据库模块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A203CD-7894-2640-A7E7-E3239E870E90}"/>
              </a:ext>
            </a:extLst>
          </p:cNvPr>
          <p:cNvSpPr/>
          <p:nvPr/>
        </p:nvSpPr>
        <p:spPr>
          <a:xfrm>
            <a:off x="753294" y="740120"/>
            <a:ext cx="1920433" cy="87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dirty="0"/>
              <a:t>策略决策模块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89191C7-E3E4-B64D-9858-3153C442D572}"/>
              </a:ext>
            </a:extLst>
          </p:cNvPr>
          <p:cNvSpPr/>
          <p:nvPr/>
        </p:nvSpPr>
        <p:spPr>
          <a:xfrm>
            <a:off x="4374784" y="732930"/>
            <a:ext cx="1920433" cy="87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dirty="0"/>
              <a:t>策略实施模块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B323DE-092F-0F44-91B6-47937ABCCB99}"/>
              </a:ext>
            </a:extLst>
          </p:cNvPr>
          <p:cNvSpPr/>
          <p:nvPr/>
        </p:nvSpPr>
        <p:spPr>
          <a:xfrm>
            <a:off x="753294" y="3531995"/>
            <a:ext cx="1920434" cy="87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dirty="0"/>
              <a:t>策略管理模块</a:t>
            </a:r>
          </a:p>
        </p:txBody>
      </p:sp>
      <p:sp>
        <p:nvSpPr>
          <p:cNvPr id="20" name="上下箭头 19">
            <a:extLst>
              <a:ext uri="{FF2B5EF4-FFF2-40B4-BE49-F238E27FC236}">
                <a16:creationId xmlns:a16="http://schemas.microsoft.com/office/drawing/2014/main" id="{946B1070-947A-FA44-AA97-40D1F11FCA7B}"/>
              </a:ext>
            </a:extLst>
          </p:cNvPr>
          <p:cNvSpPr/>
          <p:nvPr/>
        </p:nvSpPr>
        <p:spPr>
          <a:xfrm rot="5400000">
            <a:off x="3402007" y="513214"/>
            <a:ext cx="244497" cy="12912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上下箭头 20">
            <a:extLst>
              <a:ext uri="{FF2B5EF4-FFF2-40B4-BE49-F238E27FC236}">
                <a16:creationId xmlns:a16="http://schemas.microsoft.com/office/drawing/2014/main" id="{F7C390EC-9236-CD4D-91AB-7D3E92B1D70F}"/>
              </a:ext>
            </a:extLst>
          </p:cNvPr>
          <p:cNvSpPr/>
          <p:nvPr/>
        </p:nvSpPr>
        <p:spPr>
          <a:xfrm>
            <a:off x="1580987" y="1727059"/>
            <a:ext cx="265045" cy="169551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8951C9B-4520-F34D-81E7-F40B797EBCFE}"/>
              </a:ext>
            </a:extLst>
          </p:cNvPr>
          <p:cNvSpPr txBox="1"/>
          <p:nvPr/>
        </p:nvSpPr>
        <p:spPr>
          <a:xfrm>
            <a:off x="2656069" y="576366"/>
            <a:ext cx="17363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策略实施模块根据决策模</a:t>
            </a:r>
            <a:endParaRPr kumimoji="1" lang="en-US" altLang="zh-CN" sz="1100" dirty="0"/>
          </a:p>
          <a:p>
            <a:r>
              <a:rPr kumimoji="1" lang="zh-CN" altLang="en-US" sz="1100" dirty="0"/>
              <a:t>块的判断对请求进行处理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51A45FB-FDF4-7344-AAF2-856D70EE5547}"/>
              </a:ext>
            </a:extLst>
          </p:cNvPr>
          <p:cNvSpPr txBox="1"/>
          <p:nvPr/>
        </p:nvSpPr>
        <p:spPr>
          <a:xfrm>
            <a:off x="1917192" y="2228804"/>
            <a:ext cx="145424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策略管理模块根据策</a:t>
            </a:r>
            <a:endParaRPr kumimoji="1" lang="en-US" altLang="zh-CN" sz="1100" dirty="0"/>
          </a:p>
          <a:p>
            <a:r>
              <a:rPr kumimoji="1" lang="zh-CN" altLang="en-US" sz="1100" dirty="0"/>
              <a:t>略决策模块的请求返</a:t>
            </a:r>
            <a:endParaRPr kumimoji="1" lang="en-US" altLang="zh-CN" sz="1100" dirty="0"/>
          </a:p>
          <a:p>
            <a:r>
              <a:rPr kumimoji="1" lang="zh-CN" altLang="en-US" sz="1100" dirty="0"/>
              <a:t>回属性访问控制策略</a:t>
            </a:r>
            <a:endParaRPr kumimoji="1" lang="en-US" altLang="zh-CN" sz="11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267A2B9-DE78-3A44-A448-AA203BD6FD06}"/>
              </a:ext>
            </a:extLst>
          </p:cNvPr>
          <p:cNvSpPr txBox="1"/>
          <p:nvPr/>
        </p:nvSpPr>
        <p:spPr>
          <a:xfrm>
            <a:off x="5161885" y="2228804"/>
            <a:ext cx="13131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策略实施模块对数</a:t>
            </a:r>
            <a:endParaRPr kumimoji="1" lang="en-US" altLang="zh-CN" sz="1100" dirty="0"/>
          </a:p>
          <a:p>
            <a:r>
              <a:rPr kumimoji="1" lang="zh-CN" altLang="en-US" sz="1100" dirty="0"/>
              <a:t>据库模块进行资源</a:t>
            </a:r>
            <a:endParaRPr kumimoji="1" lang="en-US" altLang="zh-CN" sz="1100" dirty="0"/>
          </a:p>
          <a:p>
            <a:r>
              <a:rPr kumimoji="1" lang="zh-CN" altLang="en-US" sz="1100" dirty="0"/>
              <a:t>访问更新等操作</a:t>
            </a:r>
            <a:endParaRPr kumimoji="1" lang="en-US" altLang="zh-CN" sz="1100" dirty="0"/>
          </a:p>
        </p:txBody>
      </p:sp>
      <p:sp>
        <p:nvSpPr>
          <p:cNvPr id="25" name="上下箭头 24">
            <a:extLst>
              <a:ext uri="{FF2B5EF4-FFF2-40B4-BE49-F238E27FC236}">
                <a16:creationId xmlns:a16="http://schemas.microsoft.com/office/drawing/2014/main" id="{083407BC-31AC-0E4A-9056-907B5EB280A1}"/>
              </a:ext>
            </a:extLst>
          </p:cNvPr>
          <p:cNvSpPr/>
          <p:nvPr/>
        </p:nvSpPr>
        <p:spPr>
          <a:xfrm>
            <a:off x="4896840" y="1720982"/>
            <a:ext cx="265045" cy="169551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401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53</Words>
  <Application>Microsoft Macintosh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2</cp:revision>
  <dcterms:created xsi:type="dcterms:W3CDTF">2020-05-03T11:00:18Z</dcterms:created>
  <dcterms:modified xsi:type="dcterms:W3CDTF">2020-05-03T11:02:12Z</dcterms:modified>
</cp:coreProperties>
</file>