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912725" cy="8297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>
        <p:scale>
          <a:sx n="94" d="100"/>
          <a:sy n="94" d="100"/>
        </p:scale>
        <p:origin x="105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091" y="1358007"/>
            <a:ext cx="9684544" cy="2888886"/>
          </a:xfrm>
        </p:spPr>
        <p:txBody>
          <a:bodyPr anchor="b"/>
          <a:lstStyle>
            <a:lvl1pPr algn="ctr">
              <a:defRPr sz="63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091" y="4358300"/>
            <a:ext cx="9684544" cy="2003395"/>
          </a:xfrm>
        </p:spPr>
        <p:txBody>
          <a:bodyPr/>
          <a:lstStyle>
            <a:lvl1pPr marL="0" indent="0" algn="ctr">
              <a:buNone/>
              <a:defRPr sz="2542"/>
            </a:lvl1pPr>
            <a:lvl2pPr marL="484221" indent="0" algn="ctr">
              <a:buNone/>
              <a:defRPr sz="2118"/>
            </a:lvl2pPr>
            <a:lvl3pPr marL="968441" indent="0" algn="ctr">
              <a:buNone/>
              <a:defRPr sz="1906"/>
            </a:lvl3pPr>
            <a:lvl4pPr marL="1452662" indent="0" algn="ctr">
              <a:buNone/>
              <a:defRPr sz="1695"/>
            </a:lvl4pPr>
            <a:lvl5pPr marL="1936882" indent="0" algn="ctr">
              <a:buNone/>
              <a:defRPr sz="1695"/>
            </a:lvl5pPr>
            <a:lvl6pPr marL="2421103" indent="0" algn="ctr">
              <a:buNone/>
              <a:defRPr sz="1695"/>
            </a:lvl6pPr>
            <a:lvl7pPr marL="2905323" indent="0" algn="ctr">
              <a:buNone/>
              <a:defRPr sz="1695"/>
            </a:lvl7pPr>
            <a:lvl8pPr marL="3389544" indent="0" algn="ctr">
              <a:buNone/>
              <a:defRPr sz="1695"/>
            </a:lvl8pPr>
            <a:lvl9pPr marL="3873764" indent="0" algn="ctr">
              <a:buNone/>
              <a:defRPr sz="169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142-CF5E-7645-84A9-36D89704663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4C27-6833-3B46-B358-50C013C9A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17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142-CF5E-7645-84A9-36D89704663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4C27-6833-3B46-B358-50C013C9A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263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0669" y="441785"/>
            <a:ext cx="2784306" cy="703205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7750" y="441785"/>
            <a:ext cx="8191510" cy="703205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142-CF5E-7645-84A9-36D89704663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4C27-6833-3B46-B358-50C013C9A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4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142-CF5E-7645-84A9-36D89704663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4C27-6833-3B46-B358-50C013C9A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3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25" y="2068705"/>
            <a:ext cx="11137225" cy="3451680"/>
          </a:xfrm>
        </p:spPr>
        <p:txBody>
          <a:bodyPr anchor="b"/>
          <a:lstStyle>
            <a:lvl1pPr>
              <a:defRPr sz="63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25" y="5553039"/>
            <a:ext cx="11137225" cy="1815157"/>
          </a:xfrm>
        </p:spPr>
        <p:txBody>
          <a:bodyPr/>
          <a:lstStyle>
            <a:lvl1pPr marL="0" indent="0">
              <a:buNone/>
              <a:defRPr sz="2542">
                <a:solidFill>
                  <a:schemeClr val="tx1">
                    <a:tint val="75000"/>
                  </a:schemeClr>
                </a:solidFill>
              </a:defRPr>
            </a:lvl1pPr>
            <a:lvl2pPr marL="484221" indent="0">
              <a:buNone/>
              <a:defRPr sz="2118">
                <a:solidFill>
                  <a:schemeClr val="tx1">
                    <a:tint val="75000"/>
                  </a:schemeClr>
                </a:solidFill>
              </a:defRPr>
            </a:lvl2pPr>
            <a:lvl3pPr marL="968441" indent="0">
              <a:buNone/>
              <a:defRPr sz="1906">
                <a:solidFill>
                  <a:schemeClr val="tx1">
                    <a:tint val="75000"/>
                  </a:schemeClr>
                </a:solidFill>
              </a:defRPr>
            </a:lvl3pPr>
            <a:lvl4pPr marL="1452662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4pPr>
            <a:lvl5pPr marL="1936882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5pPr>
            <a:lvl6pPr marL="2421103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6pPr>
            <a:lvl7pPr marL="2905323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7pPr>
            <a:lvl8pPr marL="3389544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8pPr>
            <a:lvl9pPr marL="3873764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142-CF5E-7645-84A9-36D89704663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4C27-6833-3B46-B358-50C013C9A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76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750" y="2208922"/>
            <a:ext cx="5487908" cy="52649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7067" y="2208922"/>
            <a:ext cx="5487908" cy="52649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142-CF5E-7645-84A9-36D89704663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4C27-6833-3B46-B358-50C013C9A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41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441785"/>
            <a:ext cx="11137225" cy="1603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32" y="2034130"/>
            <a:ext cx="5462687" cy="996895"/>
          </a:xfrm>
        </p:spPr>
        <p:txBody>
          <a:bodyPr anchor="b"/>
          <a:lstStyle>
            <a:lvl1pPr marL="0" indent="0">
              <a:buNone/>
              <a:defRPr sz="2542" b="1"/>
            </a:lvl1pPr>
            <a:lvl2pPr marL="484221" indent="0">
              <a:buNone/>
              <a:defRPr sz="2118" b="1"/>
            </a:lvl2pPr>
            <a:lvl3pPr marL="968441" indent="0">
              <a:buNone/>
              <a:defRPr sz="1906" b="1"/>
            </a:lvl3pPr>
            <a:lvl4pPr marL="1452662" indent="0">
              <a:buNone/>
              <a:defRPr sz="1695" b="1"/>
            </a:lvl4pPr>
            <a:lvl5pPr marL="1936882" indent="0">
              <a:buNone/>
              <a:defRPr sz="1695" b="1"/>
            </a:lvl5pPr>
            <a:lvl6pPr marL="2421103" indent="0">
              <a:buNone/>
              <a:defRPr sz="1695" b="1"/>
            </a:lvl6pPr>
            <a:lvl7pPr marL="2905323" indent="0">
              <a:buNone/>
              <a:defRPr sz="1695" b="1"/>
            </a:lvl7pPr>
            <a:lvl8pPr marL="3389544" indent="0">
              <a:buNone/>
              <a:defRPr sz="1695" b="1"/>
            </a:lvl8pPr>
            <a:lvl9pPr marL="3873764" indent="0">
              <a:buNone/>
              <a:defRPr sz="16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432" y="3031025"/>
            <a:ext cx="5462687" cy="44581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7067" y="2034130"/>
            <a:ext cx="5489590" cy="996895"/>
          </a:xfrm>
        </p:spPr>
        <p:txBody>
          <a:bodyPr anchor="b"/>
          <a:lstStyle>
            <a:lvl1pPr marL="0" indent="0">
              <a:buNone/>
              <a:defRPr sz="2542" b="1"/>
            </a:lvl1pPr>
            <a:lvl2pPr marL="484221" indent="0">
              <a:buNone/>
              <a:defRPr sz="2118" b="1"/>
            </a:lvl2pPr>
            <a:lvl3pPr marL="968441" indent="0">
              <a:buNone/>
              <a:defRPr sz="1906" b="1"/>
            </a:lvl3pPr>
            <a:lvl4pPr marL="1452662" indent="0">
              <a:buNone/>
              <a:defRPr sz="1695" b="1"/>
            </a:lvl4pPr>
            <a:lvl5pPr marL="1936882" indent="0">
              <a:buNone/>
              <a:defRPr sz="1695" b="1"/>
            </a:lvl5pPr>
            <a:lvl6pPr marL="2421103" indent="0">
              <a:buNone/>
              <a:defRPr sz="1695" b="1"/>
            </a:lvl6pPr>
            <a:lvl7pPr marL="2905323" indent="0">
              <a:buNone/>
              <a:defRPr sz="1695" b="1"/>
            </a:lvl7pPr>
            <a:lvl8pPr marL="3389544" indent="0">
              <a:buNone/>
              <a:defRPr sz="1695" b="1"/>
            </a:lvl8pPr>
            <a:lvl9pPr marL="3873764" indent="0">
              <a:buNone/>
              <a:defRPr sz="16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7067" y="3031025"/>
            <a:ext cx="5489590" cy="44581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142-CF5E-7645-84A9-36D89704663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4C27-6833-3B46-B358-50C013C9A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07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142-CF5E-7645-84A9-36D89704663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4C27-6833-3B46-B358-50C013C9A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14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142-CF5E-7645-84A9-36D89704663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4C27-6833-3B46-B358-50C013C9A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82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553191"/>
            <a:ext cx="4164690" cy="1936168"/>
          </a:xfrm>
        </p:spPr>
        <p:txBody>
          <a:bodyPr anchor="b"/>
          <a:lstStyle>
            <a:lvl1pPr>
              <a:defRPr sz="33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90" y="1194739"/>
            <a:ext cx="6537067" cy="5896861"/>
          </a:xfrm>
        </p:spPr>
        <p:txBody>
          <a:bodyPr/>
          <a:lstStyle>
            <a:lvl1pPr>
              <a:defRPr sz="3389"/>
            </a:lvl1pPr>
            <a:lvl2pPr>
              <a:defRPr sz="2965"/>
            </a:lvl2pPr>
            <a:lvl3pPr>
              <a:defRPr sz="2542"/>
            </a:lvl3pPr>
            <a:lvl4pPr>
              <a:defRPr sz="2118"/>
            </a:lvl4pPr>
            <a:lvl5pPr>
              <a:defRPr sz="2118"/>
            </a:lvl5pPr>
            <a:lvl6pPr>
              <a:defRPr sz="2118"/>
            </a:lvl6pPr>
            <a:lvl7pPr>
              <a:defRPr sz="2118"/>
            </a:lvl7pPr>
            <a:lvl8pPr>
              <a:defRPr sz="2118"/>
            </a:lvl8pPr>
            <a:lvl9pPr>
              <a:defRPr sz="211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2489359"/>
            <a:ext cx="4164690" cy="4611845"/>
          </a:xfrm>
        </p:spPr>
        <p:txBody>
          <a:bodyPr/>
          <a:lstStyle>
            <a:lvl1pPr marL="0" indent="0">
              <a:buNone/>
              <a:defRPr sz="1695"/>
            </a:lvl1pPr>
            <a:lvl2pPr marL="484221" indent="0">
              <a:buNone/>
              <a:defRPr sz="1483"/>
            </a:lvl2pPr>
            <a:lvl3pPr marL="968441" indent="0">
              <a:buNone/>
              <a:defRPr sz="1271"/>
            </a:lvl3pPr>
            <a:lvl4pPr marL="1452662" indent="0">
              <a:buNone/>
              <a:defRPr sz="1059"/>
            </a:lvl4pPr>
            <a:lvl5pPr marL="1936882" indent="0">
              <a:buNone/>
              <a:defRPr sz="1059"/>
            </a:lvl5pPr>
            <a:lvl6pPr marL="2421103" indent="0">
              <a:buNone/>
              <a:defRPr sz="1059"/>
            </a:lvl6pPr>
            <a:lvl7pPr marL="2905323" indent="0">
              <a:buNone/>
              <a:defRPr sz="1059"/>
            </a:lvl7pPr>
            <a:lvl8pPr marL="3389544" indent="0">
              <a:buNone/>
              <a:defRPr sz="1059"/>
            </a:lvl8pPr>
            <a:lvl9pPr marL="3873764" indent="0">
              <a:buNone/>
              <a:defRPr sz="105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142-CF5E-7645-84A9-36D89704663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4C27-6833-3B46-B358-50C013C9A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98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553191"/>
            <a:ext cx="4164690" cy="1936168"/>
          </a:xfrm>
        </p:spPr>
        <p:txBody>
          <a:bodyPr anchor="b"/>
          <a:lstStyle>
            <a:lvl1pPr>
              <a:defRPr sz="33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9590" y="1194739"/>
            <a:ext cx="6537067" cy="5896861"/>
          </a:xfrm>
        </p:spPr>
        <p:txBody>
          <a:bodyPr anchor="t"/>
          <a:lstStyle>
            <a:lvl1pPr marL="0" indent="0">
              <a:buNone/>
              <a:defRPr sz="3389"/>
            </a:lvl1pPr>
            <a:lvl2pPr marL="484221" indent="0">
              <a:buNone/>
              <a:defRPr sz="2965"/>
            </a:lvl2pPr>
            <a:lvl3pPr marL="968441" indent="0">
              <a:buNone/>
              <a:defRPr sz="2542"/>
            </a:lvl3pPr>
            <a:lvl4pPr marL="1452662" indent="0">
              <a:buNone/>
              <a:defRPr sz="2118"/>
            </a:lvl4pPr>
            <a:lvl5pPr marL="1936882" indent="0">
              <a:buNone/>
              <a:defRPr sz="2118"/>
            </a:lvl5pPr>
            <a:lvl6pPr marL="2421103" indent="0">
              <a:buNone/>
              <a:defRPr sz="2118"/>
            </a:lvl6pPr>
            <a:lvl7pPr marL="2905323" indent="0">
              <a:buNone/>
              <a:defRPr sz="2118"/>
            </a:lvl7pPr>
            <a:lvl8pPr marL="3389544" indent="0">
              <a:buNone/>
              <a:defRPr sz="2118"/>
            </a:lvl8pPr>
            <a:lvl9pPr marL="3873764" indent="0">
              <a:buNone/>
              <a:defRPr sz="211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2489359"/>
            <a:ext cx="4164690" cy="4611845"/>
          </a:xfrm>
        </p:spPr>
        <p:txBody>
          <a:bodyPr/>
          <a:lstStyle>
            <a:lvl1pPr marL="0" indent="0">
              <a:buNone/>
              <a:defRPr sz="1695"/>
            </a:lvl1pPr>
            <a:lvl2pPr marL="484221" indent="0">
              <a:buNone/>
              <a:defRPr sz="1483"/>
            </a:lvl2pPr>
            <a:lvl3pPr marL="968441" indent="0">
              <a:buNone/>
              <a:defRPr sz="1271"/>
            </a:lvl3pPr>
            <a:lvl4pPr marL="1452662" indent="0">
              <a:buNone/>
              <a:defRPr sz="1059"/>
            </a:lvl4pPr>
            <a:lvl5pPr marL="1936882" indent="0">
              <a:buNone/>
              <a:defRPr sz="1059"/>
            </a:lvl5pPr>
            <a:lvl6pPr marL="2421103" indent="0">
              <a:buNone/>
              <a:defRPr sz="1059"/>
            </a:lvl6pPr>
            <a:lvl7pPr marL="2905323" indent="0">
              <a:buNone/>
              <a:defRPr sz="1059"/>
            </a:lvl7pPr>
            <a:lvl8pPr marL="3389544" indent="0">
              <a:buNone/>
              <a:defRPr sz="1059"/>
            </a:lvl8pPr>
            <a:lvl9pPr marL="3873764" indent="0">
              <a:buNone/>
              <a:defRPr sz="105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142-CF5E-7645-84A9-36D89704663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4C27-6833-3B46-B358-50C013C9A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2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750" y="441785"/>
            <a:ext cx="11137225" cy="160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750" y="2208922"/>
            <a:ext cx="11137225" cy="526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750" y="7690890"/>
            <a:ext cx="2905363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C142-CF5E-7645-84A9-36D89704663A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7340" y="7690890"/>
            <a:ext cx="4358045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9612" y="7690890"/>
            <a:ext cx="2905363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4C27-6833-3B46-B358-50C013C9A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17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8441" rtl="0" eaLnBrk="1" latinLnBrk="0" hangingPunct="1">
        <a:lnSpc>
          <a:spcPct val="90000"/>
        </a:lnSpc>
        <a:spcBef>
          <a:spcPct val="0"/>
        </a:spcBef>
        <a:buNone/>
        <a:defRPr sz="46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110" indent="-242110" algn="l" defTabSz="968441" rtl="0" eaLnBrk="1" latinLnBrk="0" hangingPunct="1">
        <a:lnSpc>
          <a:spcPct val="90000"/>
        </a:lnSpc>
        <a:spcBef>
          <a:spcPts val="1059"/>
        </a:spcBef>
        <a:buFont typeface="Arial" panose="020B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1pPr>
      <a:lvl2pPr marL="726331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2" kern="1200">
          <a:solidFill>
            <a:schemeClr val="tx1"/>
          </a:solidFill>
          <a:latin typeface="+mn-lt"/>
          <a:ea typeface="+mn-ea"/>
          <a:cs typeface="+mn-cs"/>
        </a:defRPr>
      </a:lvl2pPr>
      <a:lvl3pPr marL="1210551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694772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4pPr>
      <a:lvl5pPr marL="2178992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5pPr>
      <a:lvl6pPr marL="2663213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6pPr>
      <a:lvl7pPr marL="3147433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7pPr>
      <a:lvl8pPr marL="3631654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8pPr>
      <a:lvl9pPr marL="4115874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1pPr>
      <a:lvl2pPr marL="484221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2pPr>
      <a:lvl3pPr marL="968441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452662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4pPr>
      <a:lvl5pPr marL="1936882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5pPr>
      <a:lvl6pPr marL="2421103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6pPr>
      <a:lvl7pPr marL="2905323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7pPr>
      <a:lvl8pPr marL="3389544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8pPr>
      <a:lvl9pPr marL="3873764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5736D01E-388F-B247-8BBB-A30E964F7EA3}"/>
              </a:ext>
            </a:extLst>
          </p:cNvPr>
          <p:cNvGrpSpPr/>
          <p:nvPr/>
        </p:nvGrpSpPr>
        <p:grpSpPr>
          <a:xfrm>
            <a:off x="394115" y="134231"/>
            <a:ext cx="12124493" cy="8029400"/>
            <a:chOff x="-182492" y="-118744"/>
            <a:chExt cx="12124493" cy="8029400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4E2DAD01-A555-684A-BDEB-06FBC7C89B20}"/>
                </a:ext>
              </a:extLst>
            </p:cNvPr>
            <p:cNvSpPr/>
            <p:nvPr/>
          </p:nvSpPr>
          <p:spPr>
            <a:xfrm>
              <a:off x="-182492" y="1226349"/>
              <a:ext cx="3750778" cy="2533334"/>
            </a:xfrm>
            <a:prstGeom prst="roundRect">
              <a:avLst>
                <a:gd name="adj" fmla="val 949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37D1153-4327-BA40-88C6-B69FE359113F}"/>
                </a:ext>
              </a:extLst>
            </p:cNvPr>
            <p:cNvSpPr/>
            <p:nvPr/>
          </p:nvSpPr>
          <p:spPr>
            <a:xfrm>
              <a:off x="1987037" y="1579921"/>
              <a:ext cx="1249701" cy="6996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/>
                <a:t>服务器接口模块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5DA9346-FB26-1A44-BA6B-8AA96E8C6AB8}"/>
                </a:ext>
              </a:extLst>
            </p:cNvPr>
            <p:cNvSpPr txBox="1"/>
            <p:nvPr/>
          </p:nvSpPr>
          <p:spPr>
            <a:xfrm>
              <a:off x="1254315" y="639601"/>
              <a:ext cx="954107" cy="400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客户端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6A029EA5-E22F-5B41-AFC3-1FCF15A42FD2}"/>
                </a:ext>
              </a:extLst>
            </p:cNvPr>
            <p:cNvSpPr/>
            <p:nvPr/>
          </p:nvSpPr>
          <p:spPr>
            <a:xfrm>
              <a:off x="3851984" y="395783"/>
              <a:ext cx="8090017" cy="3579128"/>
            </a:xfrm>
            <a:prstGeom prst="roundRect">
              <a:avLst>
                <a:gd name="adj" fmla="val 949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C07785E-9DA5-DF46-985E-B4A444B87DA3}"/>
                </a:ext>
              </a:extLst>
            </p:cNvPr>
            <p:cNvSpPr txBox="1"/>
            <p:nvPr/>
          </p:nvSpPr>
          <p:spPr>
            <a:xfrm>
              <a:off x="7458410" y="-118744"/>
              <a:ext cx="1467068" cy="400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区块链节点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9E006DEB-4A2C-8140-8376-7780D1AF7CA6}"/>
                </a:ext>
              </a:extLst>
            </p:cNvPr>
            <p:cNvSpPr/>
            <p:nvPr/>
          </p:nvSpPr>
          <p:spPr>
            <a:xfrm>
              <a:off x="4234335" y="1259638"/>
              <a:ext cx="3465575" cy="2453868"/>
            </a:xfrm>
            <a:prstGeom prst="roundRect">
              <a:avLst>
                <a:gd name="adj" fmla="val 38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DF9A7BB-76F6-EE4D-9242-7D21E7360E3F}"/>
                </a:ext>
              </a:extLst>
            </p:cNvPr>
            <p:cNvSpPr txBox="1"/>
            <p:nvPr/>
          </p:nvSpPr>
          <p:spPr>
            <a:xfrm>
              <a:off x="5260012" y="663000"/>
              <a:ext cx="1467068" cy="400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授权服务器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50F6DDB9-56B6-4342-977A-A8C1CA8B116A}"/>
                </a:ext>
              </a:extLst>
            </p:cNvPr>
            <p:cNvSpPr/>
            <p:nvPr/>
          </p:nvSpPr>
          <p:spPr>
            <a:xfrm>
              <a:off x="8126235" y="1259638"/>
              <a:ext cx="3465575" cy="2453868"/>
            </a:xfrm>
            <a:prstGeom prst="roundRect">
              <a:avLst>
                <a:gd name="adj" fmla="val 38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FEBD330-F192-134A-BBDC-93B9C651F0F2}"/>
                </a:ext>
              </a:extLst>
            </p:cNvPr>
            <p:cNvSpPr txBox="1"/>
            <p:nvPr/>
          </p:nvSpPr>
          <p:spPr>
            <a:xfrm>
              <a:off x="9189608" y="649099"/>
              <a:ext cx="1467068" cy="400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资源服务器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189D1C0-83F5-5B4C-A203-D3300C94AC7A}"/>
                </a:ext>
              </a:extLst>
            </p:cNvPr>
            <p:cNvSpPr/>
            <p:nvPr/>
          </p:nvSpPr>
          <p:spPr>
            <a:xfrm>
              <a:off x="8341623" y="1577203"/>
              <a:ext cx="1186011" cy="72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/>
                <a:t>策略决策模块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7CB063-A150-5843-B426-C09FD1350D22}"/>
                </a:ext>
              </a:extLst>
            </p:cNvPr>
            <p:cNvSpPr/>
            <p:nvPr/>
          </p:nvSpPr>
          <p:spPr>
            <a:xfrm>
              <a:off x="4501965" y="2694373"/>
              <a:ext cx="1177709" cy="713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/>
                <a:t>共识模块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7422E1C-C181-304A-A661-D741051A9271}"/>
                </a:ext>
              </a:extLst>
            </p:cNvPr>
            <p:cNvSpPr/>
            <p:nvPr/>
          </p:nvSpPr>
          <p:spPr>
            <a:xfrm>
              <a:off x="4488176" y="1572779"/>
              <a:ext cx="1177709" cy="713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/>
                <a:t>客户端</a:t>
              </a:r>
              <a:endParaRPr kumimoji="1" lang="en-US" altLang="zh-CN" sz="1600" dirty="0"/>
            </a:p>
            <a:p>
              <a:pPr algn="ctr"/>
              <a:r>
                <a:rPr kumimoji="1" lang="zh-CN" altLang="en-US" sz="1600" dirty="0"/>
                <a:t>接口模块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02A3A5C-DE4C-BA41-8AFD-03B83705C508}"/>
                </a:ext>
              </a:extLst>
            </p:cNvPr>
            <p:cNvSpPr/>
            <p:nvPr/>
          </p:nvSpPr>
          <p:spPr>
            <a:xfrm>
              <a:off x="6285075" y="1572779"/>
              <a:ext cx="1177709" cy="713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/>
                <a:t>区块链调用模块</a:t>
              </a: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ADE5499-CA07-0C4D-83DA-A137F366C0F5}"/>
                </a:ext>
              </a:extLst>
            </p:cNvPr>
            <p:cNvSpPr/>
            <p:nvPr/>
          </p:nvSpPr>
          <p:spPr>
            <a:xfrm>
              <a:off x="9410572" y="4304003"/>
              <a:ext cx="2523649" cy="1348366"/>
            </a:xfrm>
            <a:prstGeom prst="roundRect">
              <a:avLst>
                <a:gd name="adj" fmla="val 949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区块链节点</a:t>
              </a: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5A106064-3F46-AD4A-B8C7-85FC06F4DDDB}"/>
                </a:ext>
              </a:extLst>
            </p:cNvPr>
            <p:cNvSpPr/>
            <p:nvPr/>
          </p:nvSpPr>
          <p:spPr>
            <a:xfrm>
              <a:off x="5732376" y="6562290"/>
              <a:ext cx="2523649" cy="1348366"/>
            </a:xfrm>
            <a:prstGeom prst="roundRect">
              <a:avLst>
                <a:gd name="adj" fmla="val 949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区块链节点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08FCBBFE-4705-B148-AF6B-4E63394DA94D}"/>
                </a:ext>
              </a:extLst>
            </p:cNvPr>
            <p:cNvSpPr/>
            <p:nvPr/>
          </p:nvSpPr>
          <p:spPr>
            <a:xfrm>
              <a:off x="461202" y="4304003"/>
              <a:ext cx="2518425" cy="1348366"/>
            </a:xfrm>
            <a:prstGeom prst="roundRect">
              <a:avLst>
                <a:gd name="adj" fmla="val 949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区块链节点</a:t>
              </a:r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96D3A15E-726E-4E4C-AF10-D7F4FA069E62}"/>
                </a:ext>
              </a:extLst>
            </p:cNvPr>
            <p:cNvCxnSpPr>
              <a:cxnSpLocks/>
              <a:stCxn id="14" idx="2"/>
              <a:endCxn id="19" idx="3"/>
            </p:cNvCxnSpPr>
            <p:nvPr/>
          </p:nvCxnSpPr>
          <p:spPr>
            <a:xfrm flipH="1">
              <a:off x="2979627" y="3407386"/>
              <a:ext cx="2111193" cy="157080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227EDF52-AD0C-9645-8CC3-692BACF9315E}"/>
                </a:ext>
              </a:extLst>
            </p:cNvPr>
            <p:cNvCxnSpPr>
              <a:cxnSpLocks/>
              <a:stCxn id="14" idx="2"/>
              <a:endCxn id="17" idx="1"/>
            </p:cNvCxnSpPr>
            <p:nvPr/>
          </p:nvCxnSpPr>
          <p:spPr>
            <a:xfrm>
              <a:off x="5090820" y="3407386"/>
              <a:ext cx="4319752" cy="157080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3575D511-E4D5-324E-8A79-01F67B5605D6}"/>
                </a:ext>
              </a:extLst>
            </p:cNvPr>
            <p:cNvCxnSpPr>
              <a:cxnSpLocks/>
              <a:stCxn id="19" idx="3"/>
              <a:endCxn id="18" idx="0"/>
            </p:cNvCxnSpPr>
            <p:nvPr/>
          </p:nvCxnSpPr>
          <p:spPr>
            <a:xfrm>
              <a:off x="2979627" y="4978186"/>
              <a:ext cx="4014574" cy="1584104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65B2F88F-98EF-D143-9F7A-5FD9E0AD1E3F}"/>
                </a:ext>
              </a:extLst>
            </p:cNvPr>
            <p:cNvCxnSpPr>
              <a:cxnSpLocks/>
              <a:stCxn id="17" idx="1"/>
              <a:endCxn id="18" idx="0"/>
            </p:cNvCxnSpPr>
            <p:nvPr/>
          </p:nvCxnSpPr>
          <p:spPr>
            <a:xfrm flipH="1">
              <a:off x="6994201" y="4978186"/>
              <a:ext cx="2416371" cy="1584104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E83B9984-CEF2-A24D-B695-9419FA671F56}"/>
                </a:ext>
              </a:extLst>
            </p:cNvPr>
            <p:cNvCxnSpPr>
              <a:cxnSpLocks/>
              <a:stCxn id="17" idx="1"/>
              <a:endCxn id="19" idx="3"/>
            </p:cNvCxnSpPr>
            <p:nvPr/>
          </p:nvCxnSpPr>
          <p:spPr>
            <a:xfrm flipH="1">
              <a:off x="2979627" y="4978186"/>
              <a:ext cx="6430945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13AEE3BC-6140-6549-AF5E-142AC38A1921}"/>
                </a:ext>
              </a:extLst>
            </p:cNvPr>
            <p:cNvCxnSpPr>
              <a:cxnSpLocks/>
              <a:stCxn id="18" idx="0"/>
              <a:endCxn id="14" idx="2"/>
            </p:cNvCxnSpPr>
            <p:nvPr/>
          </p:nvCxnSpPr>
          <p:spPr>
            <a:xfrm flipH="1" flipV="1">
              <a:off x="5090820" y="3407386"/>
              <a:ext cx="1903381" cy="3154904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62E52847-21C6-B948-9B3E-0E6C524A1D9F}"/>
                </a:ext>
              </a:extLst>
            </p:cNvPr>
            <p:cNvCxnSpPr>
              <a:cxnSpLocks/>
              <a:stCxn id="15" idx="1"/>
              <a:endCxn id="5" idx="3"/>
            </p:cNvCxnSpPr>
            <p:nvPr/>
          </p:nvCxnSpPr>
          <p:spPr>
            <a:xfrm flipH="1">
              <a:off x="3236738" y="1929286"/>
              <a:ext cx="1251438" cy="453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98C2C11-54BC-A340-B14A-73803156A578}"/>
                </a:ext>
              </a:extLst>
            </p:cNvPr>
            <p:cNvSpPr/>
            <p:nvPr/>
          </p:nvSpPr>
          <p:spPr>
            <a:xfrm>
              <a:off x="6299184" y="2698602"/>
              <a:ext cx="1177710" cy="713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/>
                <a:t>区块链存储模块</a:t>
              </a: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FCD24837-E657-1642-878F-96A91D9D90DD}"/>
                </a:ext>
              </a:extLst>
            </p:cNvPr>
            <p:cNvCxnSpPr>
              <a:cxnSpLocks/>
              <a:stCxn id="16" idx="2"/>
              <a:endCxn id="27" idx="0"/>
            </p:cNvCxnSpPr>
            <p:nvPr/>
          </p:nvCxnSpPr>
          <p:spPr>
            <a:xfrm>
              <a:off x="6873930" y="2285792"/>
              <a:ext cx="14109" cy="41281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C299443B-79ED-7744-A6DD-CB167640E916}"/>
                </a:ext>
              </a:extLst>
            </p:cNvPr>
            <p:cNvCxnSpPr>
              <a:cxnSpLocks/>
              <a:stCxn id="13" idx="1"/>
              <a:endCxn id="16" idx="3"/>
            </p:cNvCxnSpPr>
            <p:nvPr/>
          </p:nvCxnSpPr>
          <p:spPr>
            <a:xfrm flipH="1" flipV="1">
              <a:off x="7462784" y="1929286"/>
              <a:ext cx="878839" cy="890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3AF639A-21E6-0F4B-8E2B-921E72950DE7}"/>
                </a:ext>
              </a:extLst>
            </p:cNvPr>
            <p:cNvSpPr/>
            <p:nvPr/>
          </p:nvSpPr>
          <p:spPr>
            <a:xfrm>
              <a:off x="10175741" y="1570471"/>
              <a:ext cx="1180649" cy="730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/>
                <a:t>策略实施模块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0F32CDE-91F2-3C46-84EA-63D34A64919E}"/>
                </a:ext>
              </a:extLst>
            </p:cNvPr>
            <p:cNvSpPr/>
            <p:nvPr/>
          </p:nvSpPr>
          <p:spPr>
            <a:xfrm>
              <a:off x="10184233" y="2695501"/>
              <a:ext cx="1180649" cy="713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/>
                <a:t>数据库</a:t>
              </a:r>
              <a:endParaRPr kumimoji="1" lang="en-US" altLang="zh-CN" sz="1600" dirty="0"/>
            </a:p>
            <a:p>
              <a:pPr algn="ctr"/>
              <a:r>
                <a:rPr kumimoji="1" lang="zh-CN" altLang="en-US" sz="1600" dirty="0"/>
                <a:t>模块</a:t>
              </a: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D616A21F-C27C-3144-906C-46F563CC3187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10766066" y="2300983"/>
              <a:ext cx="8492" cy="394518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D9D26827-30BE-0945-B171-CFDD8C6B7285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5665885" y="1929286"/>
              <a:ext cx="619190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ADD09E1D-877A-C942-838C-D83713DDB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8046" y="2270291"/>
              <a:ext cx="592976" cy="459789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D328E9BA-9B1D-4542-9A93-904A1DFFA939}"/>
                </a:ext>
              </a:extLst>
            </p:cNvPr>
            <p:cNvCxnSpPr>
              <a:cxnSpLocks/>
              <a:stCxn id="30" idx="1"/>
              <a:endCxn id="13" idx="3"/>
            </p:cNvCxnSpPr>
            <p:nvPr/>
          </p:nvCxnSpPr>
          <p:spPr>
            <a:xfrm flipH="1">
              <a:off x="9527634" y="1935727"/>
              <a:ext cx="648107" cy="2459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2D4DAF5-10FF-7944-B739-3A7EEE5066F5}"/>
                </a:ext>
              </a:extLst>
            </p:cNvPr>
            <p:cNvSpPr/>
            <p:nvPr/>
          </p:nvSpPr>
          <p:spPr>
            <a:xfrm>
              <a:off x="8349251" y="2701063"/>
              <a:ext cx="1186011" cy="721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/>
                <a:t>策略管理模块</a:t>
              </a: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20576723-32ED-D440-8B45-52B896374032}"/>
                </a:ext>
              </a:extLst>
            </p:cNvPr>
            <p:cNvCxnSpPr>
              <a:cxnSpLocks/>
              <a:stCxn id="13" idx="2"/>
              <a:endCxn id="36" idx="0"/>
            </p:cNvCxnSpPr>
            <p:nvPr/>
          </p:nvCxnSpPr>
          <p:spPr>
            <a:xfrm>
              <a:off x="8934629" y="2299168"/>
              <a:ext cx="7628" cy="401895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02C8FCF2-8371-D34E-BFE3-2730D637C91B}"/>
                </a:ext>
              </a:extLst>
            </p:cNvPr>
            <p:cNvCxnSpPr>
              <a:cxnSpLocks/>
              <a:stCxn id="5" idx="2"/>
              <a:endCxn id="41" idx="0"/>
            </p:cNvCxnSpPr>
            <p:nvPr/>
          </p:nvCxnSpPr>
          <p:spPr>
            <a:xfrm flipH="1">
              <a:off x="2607099" y="2279556"/>
              <a:ext cx="4789" cy="458102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2710F37F-7BED-544F-A784-53212105604E}"/>
                </a:ext>
              </a:extLst>
            </p:cNvPr>
            <p:cNvCxnSpPr>
              <a:cxnSpLocks/>
              <a:stCxn id="41" idx="1"/>
              <a:endCxn id="42" idx="3"/>
            </p:cNvCxnSpPr>
            <p:nvPr/>
          </p:nvCxnSpPr>
          <p:spPr>
            <a:xfrm flipH="1">
              <a:off x="1440902" y="3087476"/>
              <a:ext cx="541346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AB31AD1F-C59B-7B40-882C-6FDE0C3630D1}"/>
                </a:ext>
              </a:extLst>
            </p:cNvPr>
            <p:cNvCxnSpPr>
              <a:cxnSpLocks/>
              <a:stCxn id="43" idx="2"/>
              <a:endCxn id="42" idx="0"/>
            </p:cNvCxnSpPr>
            <p:nvPr/>
          </p:nvCxnSpPr>
          <p:spPr>
            <a:xfrm>
              <a:off x="810735" y="2279556"/>
              <a:ext cx="5317" cy="458102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81CAEF1-7A9A-7F4A-8636-3AFE70D1B938}"/>
                </a:ext>
              </a:extLst>
            </p:cNvPr>
            <p:cNvSpPr/>
            <p:nvPr/>
          </p:nvSpPr>
          <p:spPr>
            <a:xfrm>
              <a:off x="1982248" y="2737658"/>
              <a:ext cx="1249701" cy="6996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/>
                <a:t>处理模块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02C5E63-7D18-BE41-98E1-381C3E290335}"/>
                </a:ext>
              </a:extLst>
            </p:cNvPr>
            <p:cNvSpPr/>
            <p:nvPr/>
          </p:nvSpPr>
          <p:spPr>
            <a:xfrm>
              <a:off x="191201" y="2737658"/>
              <a:ext cx="1249701" cy="6996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/>
                <a:t>本地存储</a:t>
              </a:r>
              <a:endParaRPr kumimoji="1" lang="en-US" altLang="zh-CN" sz="1600" dirty="0"/>
            </a:p>
            <a:p>
              <a:pPr algn="ctr"/>
              <a:r>
                <a:rPr kumimoji="1" lang="zh-CN" altLang="en-US" sz="1600" dirty="0"/>
                <a:t>模块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38104FD-EBEA-8243-A52C-8BA1BF666383}"/>
                </a:ext>
              </a:extLst>
            </p:cNvPr>
            <p:cNvSpPr/>
            <p:nvPr/>
          </p:nvSpPr>
          <p:spPr>
            <a:xfrm>
              <a:off x="185884" y="1579921"/>
              <a:ext cx="1249701" cy="6996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600" dirty="0"/>
                <a:t>用户交互</a:t>
              </a:r>
              <a:endParaRPr kumimoji="1" lang="en-US" altLang="zh-CN" sz="1600" dirty="0"/>
            </a:p>
            <a:p>
              <a:pPr algn="ctr"/>
              <a:r>
                <a:rPr kumimoji="1" lang="zh-CN" altLang="en-US" sz="1600" dirty="0"/>
                <a:t>界面</a:t>
              </a:r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ACC0A4C5-0784-A54F-9937-EADBD6745AE9}"/>
                </a:ext>
              </a:extLst>
            </p:cNvPr>
            <p:cNvCxnSpPr>
              <a:cxnSpLocks/>
            </p:cNvCxnSpPr>
            <p:nvPr/>
          </p:nvCxnSpPr>
          <p:spPr>
            <a:xfrm>
              <a:off x="1435586" y="2297117"/>
              <a:ext cx="546662" cy="440541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04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52</Words>
  <Application>Microsoft Macintosh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2020-05-03T10:28:44Z</dcterms:created>
  <dcterms:modified xsi:type="dcterms:W3CDTF">2020-05-03T10:58:53Z</dcterms:modified>
</cp:coreProperties>
</file>