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76" r:id="rId2"/>
  </p:sldIdLst>
  <p:sldSz cx="6792913" cy="36179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4"/>
  </p:normalViewPr>
  <p:slideViewPr>
    <p:cSldViewPr snapToGrid="0" snapToObjects="1">
      <p:cViewPr>
        <p:scale>
          <a:sx n="197" d="100"/>
          <a:sy n="197" d="100"/>
        </p:scale>
        <p:origin x="65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9114" y="592098"/>
            <a:ext cx="5094685" cy="1259570"/>
          </a:xfrm>
        </p:spPr>
        <p:txBody>
          <a:bodyPr anchor="b"/>
          <a:lstStyle>
            <a:lvl1pPr algn="ctr">
              <a:defRPr sz="316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114" y="1900242"/>
            <a:ext cx="5094685" cy="873491"/>
          </a:xfrm>
        </p:spPr>
        <p:txBody>
          <a:bodyPr/>
          <a:lstStyle>
            <a:lvl1pPr marL="0" indent="0" algn="ctr">
              <a:buNone/>
              <a:defRPr sz="1266"/>
            </a:lvl1pPr>
            <a:lvl2pPr marL="241173" indent="0" algn="ctr">
              <a:buNone/>
              <a:defRPr sz="1055"/>
            </a:lvl2pPr>
            <a:lvl3pPr marL="482346" indent="0" algn="ctr">
              <a:buNone/>
              <a:defRPr sz="949"/>
            </a:lvl3pPr>
            <a:lvl4pPr marL="723519" indent="0" algn="ctr">
              <a:buNone/>
              <a:defRPr sz="844"/>
            </a:lvl4pPr>
            <a:lvl5pPr marL="964692" indent="0" algn="ctr">
              <a:buNone/>
              <a:defRPr sz="844"/>
            </a:lvl5pPr>
            <a:lvl6pPr marL="1205865" indent="0" algn="ctr">
              <a:buNone/>
              <a:defRPr sz="844"/>
            </a:lvl6pPr>
            <a:lvl7pPr marL="1447038" indent="0" algn="ctr">
              <a:buNone/>
              <a:defRPr sz="844"/>
            </a:lvl7pPr>
            <a:lvl8pPr marL="1688211" indent="0" algn="ctr">
              <a:buNone/>
              <a:defRPr sz="844"/>
            </a:lvl8pPr>
            <a:lvl9pPr marL="1929384" indent="0" algn="ctr">
              <a:buNone/>
              <a:defRPr sz="84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EA82-8422-9140-94AF-FF0B8FE2F050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C80A-E0F6-B54D-9100-9CA6B0AB0D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0429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EA82-8422-9140-94AF-FF0B8FE2F050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C80A-E0F6-B54D-9100-9CA6B0AB0D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527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61178" y="192620"/>
            <a:ext cx="1464722" cy="306601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7013" y="192620"/>
            <a:ext cx="4309254" cy="306601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EA82-8422-9140-94AF-FF0B8FE2F050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C80A-E0F6-B54D-9100-9CA6B0AB0D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3200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EA82-8422-9140-94AF-FF0B8FE2F050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C80A-E0F6-B54D-9100-9CA6B0AB0D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537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475" y="901966"/>
            <a:ext cx="5858887" cy="1504951"/>
          </a:xfrm>
        </p:spPr>
        <p:txBody>
          <a:bodyPr anchor="b"/>
          <a:lstStyle>
            <a:lvl1pPr>
              <a:defRPr sz="316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475" y="2421155"/>
            <a:ext cx="5858887" cy="791418"/>
          </a:xfrm>
        </p:spPr>
        <p:txBody>
          <a:bodyPr/>
          <a:lstStyle>
            <a:lvl1pPr marL="0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1pPr>
            <a:lvl2pPr marL="241173" indent="0">
              <a:buNone/>
              <a:defRPr sz="1055">
                <a:solidFill>
                  <a:schemeClr val="tx1">
                    <a:tint val="75000"/>
                  </a:schemeClr>
                </a:solidFill>
              </a:defRPr>
            </a:lvl2pPr>
            <a:lvl3pPr marL="482346" indent="0">
              <a:buNone/>
              <a:defRPr sz="949">
                <a:solidFill>
                  <a:schemeClr val="tx1">
                    <a:tint val="75000"/>
                  </a:schemeClr>
                </a:solidFill>
              </a:defRPr>
            </a:lvl3pPr>
            <a:lvl4pPr marL="723519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4pPr>
            <a:lvl5pPr marL="964692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5pPr>
            <a:lvl6pPr marL="1205865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6pPr>
            <a:lvl7pPr marL="1447038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7pPr>
            <a:lvl8pPr marL="1688211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8pPr>
            <a:lvl9pPr marL="1929384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EA82-8422-9140-94AF-FF0B8FE2F050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C80A-E0F6-B54D-9100-9CA6B0AB0D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3709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013" y="963102"/>
            <a:ext cx="2886988" cy="229553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38912" y="963102"/>
            <a:ext cx="2886988" cy="229553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EA82-8422-9140-94AF-FF0B8FE2F050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C80A-E0F6-B54D-9100-9CA6B0AB0D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719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898" y="192621"/>
            <a:ext cx="5858887" cy="69929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898" y="886891"/>
            <a:ext cx="2873720" cy="434652"/>
          </a:xfrm>
        </p:spPr>
        <p:txBody>
          <a:bodyPr anchor="b"/>
          <a:lstStyle>
            <a:lvl1pPr marL="0" indent="0">
              <a:buNone/>
              <a:defRPr sz="1266" b="1"/>
            </a:lvl1pPr>
            <a:lvl2pPr marL="241173" indent="0">
              <a:buNone/>
              <a:defRPr sz="1055" b="1"/>
            </a:lvl2pPr>
            <a:lvl3pPr marL="482346" indent="0">
              <a:buNone/>
              <a:defRPr sz="949" b="1"/>
            </a:lvl3pPr>
            <a:lvl4pPr marL="723519" indent="0">
              <a:buNone/>
              <a:defRPr sz="844" b="1"/>
            </a:lvl4pPr>
            <a:lvl5pPr marL="964692" indent="0">
              <a:buNone/>
              <a:defRPr sz="844" b="1"/>
            </a:lvl5pPr>
            <a:lvl6pPr marL="1205865" indent="0">
              <a:buNone/>
              <a:defRPr sz="844" b="1"/>
            </a:lvl6pPr>
            <a:lvl7pPr marL="1447038" indent="0">
              <a:buNone/>
              <a:defRPr sz="844" b="1"/>
            </a:lvl7pPr>
            <a:lvl8pPr marL="1688211" indent="0">
              <a:buNone/>
              <a:defRPr sz="844" b="1"/>
            </a:lvl8pPr>
            <a:lvl9pPr marL="1929384" indent="0">
              <a:buNone/>
              <a:defRPr sz="84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98" y="1321543"/>
            <a:ext cx="2873720" cy="19437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38912" y="886891"/>
            <a:ext cx="2887873" cy="434652"/>
          </a:xfrm>
        </p:spPr>
        <p:txBody>
          <a:bodyPr anchor="b"/>
          <a:lstStyle>
            <a:lvl1pPr marL="0" indent="0">
              <a:buNone/>
              <a:defRPr sz="1266" b="1"/>
            </a:lvl1pPr>
            <a:lvl2pPr marL="241173" indent="0">
              <a:buNone/>
              <a:defRPr sz="1055" b="1"/>
            </a:lvl2pPr>
            <a:lvl3pPr marL="482346" indent="0">
              <a:buNone/>
              <a:defRPr sz="949" b="1"/>
            </a:lvl3pPr>
            <a:lvl4pPr marL="723519" indent="0">
              <a:buNone/>
              <a:defRPr sz="844" b="1"/>
            </a:lvl4pPr>
            <a:lvl5pPr marL="964692" indent="0">
              <a:buNone/>
              <a:defRPr sz="844" b="1"/>
            </a:lvl5pPr>
            <a:lvl6pPr marL="1205865" indent="0">
              <a:buNone/>
              <a:defRPr sz="844" b="1"/>
            </a:lvl6pPr>
            <a:lvl7pPr marL="1447038" indent="0">
              <a:buNone/>
              <a:defRPr sz="844" b="1"/>
            </a:lvl7pPr>
            <a:lvl8pPr marL="1688211" indent="0">
              <a:buNone/>
              <a:defRPr sz="844" b="1"/>
            </a:lvl8pPr>
            <a:lvl9pPr marL="1929384" indent="0">
              <a:buNone/>
              <a:defRPr sz="84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38912" y="1321543"/>
            <a:ext cx="2887873" cy="19437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EA82-8422-9140-94AF-FF0B8FE2F050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C80A-E0F6-B54D-9100-9CA6B0AB0D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1775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EA82-8422-9140-94AF-FF0B8FE2F050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C80A-E0F6-B54D-9100-9CA6B0AB0D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3885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EA82-8422-9140-94AF-FF0B8FE2F050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C80A-E0F6-B54D-9100-9CA6B0AB0D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9789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898" y="241194"/>
            <a:ext cx="2190891" cy="844180"/>
          </a:xfrm>
        </p:spPr>
        <p:txBody>
          <a:bodyPr anchor="b"/>
          <a:lstStyle>
            <a:lvl1pPr>
              <a:defRPr sz="168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7873" y="520913"/>
            <a:ext cx="3438912" cy="2571063"/>
          </a:xfrm>
        </p:spPr>
        <p:txBody>
          <a:bodyPr/>
          <a:lstStyle>
            <a:lvl1pPr>
              <a:defRPr sz="1688"/>
            </a:lvl1pPr>
            <a:lvl2pPr>
              <a:defRPr sz="1477"/>
            </a:lvl2pPr>
            <a:lvl3pPr>
              <a:defRPr sz="1266"/>
            </a:lvl3pPr>
            <a:lvl4pPr>
              <a:defRPr sz="1055"/>
            </a:lvl4pPr>
            <a:lvl5pPr>
              <a:defRPr sz="1055"/>
            </a:lvl5pPr>
            <a:lvl6pPr>
              <a:defRPr sz="1055"/>
            </a:lvl6pPr>
            <a:lvl7pPr>
              <a:defRPr sz="1055"/>
            </a:lvl7pPr>
            <a:lvl8pPr>
              <a:defRPr sz="1055"/>
            </a:lvl8pPr>
            <a:lvl9pPr>
              <a:defRPr sz="105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7898" y="1085374"/>
            <a:ext cx="2190891" cy="2010789"/>
          </a:xfrm>
        </p:spPr>
        <p:txBody>
          <a:bodyPr/>
          <a:lstStyle>
            <a:lvl1pPr marL="0" indent="0">
              <a:buNone/>
              <a:defRPr sz="844"/>
            </a:lvl1pPr>
            <a:lvl2pPr marL="241173" indent="0">
              <a:buNone/>
              <a:defRPr sz="739"/>
            </a:lvl2pPr>
            <a:lvl3pPr marL="482346" indent="0">
              <a:buNone/>
              <a:defRPr sz="633"/>
            </a:lvl3pPr>
            <a:lvl4pPr marL="723519" indent="0">
              <a:buNone/>
              <a:defRPr sz="528"/>
            </a:lvl4pPr>
            <a:lvl5pPr marL="964692" indent="0">
              <a:buNone/>
              <a:defRPr sz="528"/>
            </a:lvl5pPr>
            <a:lvl6pPr marL="1205865" indent="0">
              <a:buNone/>
              <a:defRPr sz="528"/>
            </a:lvl6pPr>
            <a:lvl7pPr marL="1447038" indent="0">
              <a:buNone/>
              <a:defRPr sz="528"/>
            </a:lvl7pPr>
            <a:lvl8pPr marL="1688211" indent="0">
              <a:buNone/>
              <a:defRPr sz="528"/>
            </a:lvl8pPr>
            <a:lvl9pPr marL="1929384" indent="0">
              <a:buNone/>
              <a:defRPr sz="52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EA82-8422-9140-94AF-FF0B8FE2F050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C80A-E0F6-B54D-9100-9CA6B0AB0D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3947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898" y="241194"/>
            <a:ext cx="2190891" cy="844180"/>
          </a:xfrm>
        </p:spPr>
        <p:txBody>
          <a:bodyPr anchor="b"/>
          <a:lstStyle>
            <a:lvl1pPr>
              <a:defRPr sz="168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87873" y="520913"/>
            <a:ext cx="3438912" cy="2571063"/>
          </a:xfrm>
        </p:spPr>
        <p:txBody>
          <a:bodyPr anchor="t"/>
          <a:lstStyle>
            <a:lvl1pPr marL="0" indent="0">
              <a:buNone/>
              <a:defRPr sz="1688"/>
            </a:lvl1pPr>
            <a:lvl2pPr marL="241173" indent="0">
              <a:buNone/>
              <a:defRPr sz="1477"/>
            </a:lvl2pPr>
            <a:lvl3pPr marL="482346" indent="0">
              <a:buNone/>
              <a:defRPr sz="1266"/>
            </a:lvl3pPr>
            <a:lvl4pPr marL="723519" indent="0">
              <a:buNone/>
              <a:defRPr sz="1055"/>
            </a:lvl4pPr>
            <a:lvl5pPr marL="964692" indent="0">
              <a:buNone/>
              <a:defRPr sz="1055"/>
            </a:lvl5pPr>
            <a:lvl6pPr marL="1205865" indent="0">
              <a:buNone/>
              <a:defRPr sz="1055"/>
            </a:lvl6pPr>
            <a:lvl7pPr marL="1447038" indent="0">
              <a:buNone/>
              <a:defRPr sz="1055"/>
            </a:lvl7pPr>
            <a:lvl8pPr marL="1688211" indent="0">
              <a:buNone/>
              <a:defRPr sz="1055"/>
            </a:lvl8pPr>
            <a:lvl9pPr marL="1929384" indent="0">
              <a:buNone/>
              <a:defRPr sz="105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7898" y="1085374"/>
            <a:ext cx="2190891" cy="2010789"/>
          </a:xfrm>
        </p:spPr>
        <p:txBody>
          <a:bodyPr/>
          <a:lstStyle>
            <a:lvl1pPr marL="0" indent="0">
              <a:buNone/>
              <a:defRPr sz="844"/>
            </a:lvl1pPr>
            <a:lvl2pPr marL="241173" indent="0">
              <a:buNone/>
              <a:defRPr sz="739"/>
            </a:lvl2pPr>
            <a:lvl3pPr marL="482346" indent="0">
              <a:buNone/>
              <a:defRPr sz="633"/>
            </a:lvl3pPr>
            <a:lvl4pPr marL="723519" indent="0">
              <a:buNone/>
              <a:defRPr sz="528"/>
            </a:lvl4pPr>
            <a:lvl5pPr marL="964692" indent="0">
              <a:buNone/>
              <a:defRPr sz="528"/>
            </a:lvl5pPr>
            <a:lvl6pPr marL="1205865" indent="0">
              <a:buNone/>
              <a:defRPr sz="528"/>
            </a:lvl6pPr>
            <a:lvl7pPr marL="1447038" indent="0">
              <a:buNone/>
              <a:defRPr sz="528"/>
            </a:lvl7pPr>
            <a:lvl8pPr marL="1688211" indent="0">
              <a:buNone/>
              <a:defRPr sz="528"/>
            </a:lvl8pPr>
            <a:lvl9pPr marL="1929384" indent="0">
              <a:buNone/>
              <a:defRPr sz="52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EA82-8422-9140-94AF-FF0B8FE2F050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C80A-E0F6-B54D-9100-9CA6B0AB0D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7286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013" y="192621"/>
            <a:ext cx="5858887" cy="69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013" y="963102"/>
            <a:ext cx="5858887" cy="2295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7013" y="3353270"/>
            <a:ext cx="1528405" cy="1926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9EA82-8422-9140-94AF-FF0B8FE2F050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50153" y="3353270"/>
            <a:ext cx="2292608" cy="1926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97495" y="3353270"/>
            <a:ext cx="1528405" cy="1926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DC80A-E0F6-B54D-9100-9CA6B0AB0D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8264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82346" rtl="0" eaLnBrk="1" latinLnBrk="0" hangingPunct="1">
        <a:lnSpc>
          <a:spcPct val="90000"/>
        </a:lnSpc>
        <a:spcBef>
          <a:spcPct val="0"/>
        </a:spcBef>
        <a:buNone/>
        <a:defRPr sz="232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587" indent="-120587" algn="l" defTabSz="482346" rtl="0" eaLnBrk="1" latinLnBrk="0" hangingPunct="1">
        <a:lnSpc>
          <a:spcPct val="90000"/>
        </a:lnSpc>
        <a:spcBef>
          <a:spcPts val="528"/>
        </a:spcBef>
        <a:buFont typeface="Arial" panose="020B0604020202020204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1pPr>
      <a:lvl2pPr marL="361760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02933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1055" kern="1200">
          <a:solidFill>
            <a:schemeClr val="tx1"/>
          </a:solidFill>
          <a:latin typeface="+mn-lt"/>
          <a:ea typeface="+mn-ea"/>
          <a:cs typeface="+mn-cs"/>
        </a:defRPr>
      </a:lvl3pPr>
      <a:lvl4pPr marL="844106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49" kern="1200">
          <a:solidFill>
            <a:schemeClr val="tx1"/>
          </a:solidFill>
          <a:latin typeface="+mn-lt"/>
          <a:ea typeface="+mn-ea"/>
          <a:cs typeface="+mn-cs"/>
        </a:defRPr>
      </a:lvl4pPr>
      <a:lvl5pPr marL="1085279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49" kern="1200">
          <a:solidFill>
            <a:schemeClr val="tx1"/>
          </a:solidFill>
          <a:latin typeface="+mn-lt"/>
          <a:ea typeface="+mn-ea"/>
          <a:cs typeface="+mn-cs"/>
        </a:defRPr>
      </a:lvl5pPr>
      <a:lvl6pPr marL="1326452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49" kern="1200">
          <a:solidFill>
            <a:schemeClr val="tx1"/>
          </a:solidFill>
          <a:latin typeface="+mn-lt"/>
          <a:ea typeface="+mn-ea"/>
          <a:cs typeface="+mn-cs"/>
        </a:defRPr>
      </a:lvl6pPr>
      <a:lvl7pPr marL="1567625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49" kern="1200">
          <a:solidFill>
            <a:schemeClr val="tx1"/>
          </a:solidFill>
          <a:latin typeface="+mn-lt"/>
          <a:ea typeface="+mn-ea"/>
          <a:cs typeface="+mn-cs"/>
        </a:defRPr>
      </a:lvl7pPr>
      <a:lvl8pPr marL="1808798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49" kern="1200">
          <a:solidFill>
            <a:schemeClr val="tx1"/>
          </a:solidFill>
          <a:latin typeface="+mn-lt"/>
          <a:ea typeface="+mn-ea"/>
          <a:cs typeface="+mn-cs"/>
        </a:defRPr>
      </a:lvl8pPr>
      <a:lvl9pPr marL="2049971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1pPr>
      <a:lvl2pPr marL="241173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2pPr>
      <a:lvl3pPr marL="482346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3pPr>
      <a:lvl4pPr marL="723519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4pPr>
      <a:lvl5pPr marL="964692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5pPr>
      <a:lvl6pPr marL="1205865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6pPr>
      <a:lvl7pPr marL="1447038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7pPr>
      <a:lvl8pPr marL="1688211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8pPr>
      <a:lvl9pPr marL="1929384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>
            <a:extLst>
              <a:ext uri="{FF2B5EF4-FFF2-40B4-BE49-F238E27FC236}">
                <a16:creationId xmlns:a16="http://schemas.microsoft.com/office/drawing/2014/main" id="{54B7B84A-C570-6B4B-BC81-FA302182FC75}"/>
              </a:ext>
            </a:extLst>
          </p:cNvPr>
          <p:cNvSpPr/>
          <p:nvPr/>
        </p:nvSpPr>
        <p:spPr>
          <a:xfrm>
            <a:off x="1611329" y="796204"/>
            <a:ext cx="895796" cy="26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4610" tIns="22305" rIns="44610" bIns="223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585" dirty="0"/>
              <a:t>地址</a:t>
            </a:r>
            <a:r>
              <a:rPr kumimoji="1" lang="en-US" altLang="zh-CN" sz="585" dirty="0"/>
              <a:t>A1</a:t>
            </a:r>
            <a:r>
              <a:rPr kumimoji="1" lang="zh-CN" altLang="en-US" sz="585" dirty="0"/>
              <a:t>和地址</a:t>
            </a:r>
            <a:r>
              <a:rPr kumimoji="1" lang="en-US" altLang="zh-CN" sz="585" dirty="0"/>
              <a:t>B1</a:t>
            </a:r>
          </a:p>
          <a:p>
            <a:pPr algn="ctr"/>
            <a:r>
              <a:rPr kumimoji="1" lang="zh-CN" altLang="en-US" sz="585" dirty="0"/>
              <a:t>托管账户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17A34ED-A5BE-004D-93B4-8B37A70D5186}"/>
              </a:ext>
            </a:extLst>
          </p:cNvPr>
          <p:cNvSpPr/>
          <p:nvPr/>
        </p:nvSpPr>
        <p:spPr>
          <a:xfrm>
            <a:off x="275050" y="584276"/>
            <a:ext cx="582211" cy="212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781" dirty="0"/>
              <a:t>托管资产</a:t>
            </a:r>
            <a:endParaRPr lang="zh-CN" altLang="en-US" sz="78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394E997-750A-5D41-9DD2-2D642AD238B5}"/>
              </a:ext>
            </a:extLst>
          </p:cNvPr>
          <p:cNvSpPr/>
          <p:nvPr/>
        </p:nvSpPr>
        <p:spPr>
          <a:xfrm>
            <a:off x="1344575" y="180214"/>
            <a:ext cx="474810" cy="212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781" dirty="0"/>
              <a:t>用户 </a:t>
            </a:r>
            <a:r>
              <a:rPr kumimoji="1" lang="en-US" altLang="zh-CN" sz="781" dirty="0"/>
              <a:t>A</a:t>
            </a:r>
            <a:endParaRPr kumimoji="1" lang="zh-CN" altLang="en-US" sz="781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CF3305C8-EA25-A14D-9BEC-F28FCD209193}"/>
              </a:ext>
            </a:extLst>
          </p:cNvPr>
          <p:cNvSpPr/>
          <p:nvPr/>
        </p:nvSpPr>
        <p:spPr>
          <a:xfrm>
            <a:off x="2321145" y="173839"/>
            <a:ext cx="466794" cy="212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781" dirty="0"/>
              <a:t>用户 </a:t>
            </a:r>
            <a:r>
              <a:rPr kumimoji="1" lang="en-US" altLang="zh-CN" sz="781" dirty="0"/>
              <a:t>B</a:t>
            </a:r>
            <a:endParaRPr kumimoji="1" lang="zh-CN" altLang="en-US" sz="78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2BB5AD2-1DF9-2548-BF49-802EB679BECF}"/>
              </a:ext>
            </a:extLst>
          </p:cNvPr>
          <p:cNvSpPr/>
          <p:nvPr/>
        </p:nvSpPr>
        <p:spPr>
          <a:xfrm>
            <a:off x="1317843" y="364757"/>
            <a:ext cx="528287" cy="181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4610" tIns="22305" rIns="44610" bIns="223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585" dirty="0"/>
              <a:t>托管资产 </a:t>
            </a:r>
            <a:r>
              <a:rPr kumimoji="1" lang="en-US" altLang="zh-CN" sz="585" dirty="0"/>
              <a:t>0.5</a:t>
            </a:r>
            <a:endParaRPr kumimoji="1" lang="zh-CN" altLang="en-US" sz="585" dirty="0"/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285A6ED6-17BE-334B-8942-572C92CC1495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1581981" y="546549"/>
            <a:ext cx="219360" cy="24063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50870E1B-2B90-1E43-BF2E-7B45EAA18095}"/>
              </a:ext>
            </a:extLst>
          </p:cNvPr>
          <p:cNvCxnSpPr>
            <a:cxnSpLocks/>
            <a:stCxn id="61" idx="2"/>
          </p:cNvCxnSpPr>
          <p:nvPr/>
        </p:nvCxnSpPr>
        <p:spPr>
          <a:xfrm flipH="1">
            <a:off x="2324830" y="546549"/>
            <a:ext cx="229712" cy="24063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335CF65C-4F8B-8846-B689-F4DCBE49C93D}"/>
              </a:ext>
            </a:extLst>
          </p:cNvPr>
          <p:cNvSpPr/>
          <p:nvPr/>
        </p:nvSpPr>
        <p:spPr>
          <a:xfrm>
            <a:off x="2290404" y="364757"/>
            <a:ext cx="528287" cy="181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4610" tIns="22305" rIns="44610" bIns="223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585" dirty="0"/>
              <a:t>托管资产 </a:t>
            </a:r>
            <a:r>
              <a:rPr kumimoji="1" lang="en-US" altLang="zh-CN" sz="585" dirty="0"/>
              <a:t>0.5</a:t>
            </a:r>
            <a:endParaRPr kumimoji="1" lang="zh-CN" altLang="en-US" sz="585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96335336-CED4-5743-AD09-36F84B1E94F3}"/>
              </a:ext>
            </a:extLst>
          </p:cNvPr>
          <p:cNvSpPr/>
          <p:nvPr/>
        </p:nvSpPr>
        <p:spPr>
          <a:xfrm>
            <a:off x="935143" y="1360462"/>
            <a:ext cx="895796" cy="26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4610" tIns="22305" rIns="44610" bIns="223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585" dirty="0"/>
              <a:t>&lt;</a:t>
            </a:r>
            <a:r>
              <a:rPr kumimoji="1" lang="zh-CN" altLang="en-US" sz="585" dirty="0"/>
              <a:t>地址</a:t>
            </a:r>
            <a:r>
              <a:rPr kumimoji="1" lang="en-US" altLang="zh-CN" sz="585" dirty="0"/>
              <a:t>A1</a:t>
            </a:r>
            <a:r>
              <a:rPr kumimoji="1" lang="zh-CN" altLang="en-US" sz="585" dirty="0"/>
              <a:t>签名</a:t>
            </a:r>
            <a:r>
              <a:rPr kumimoji="1" lang="en-US" altLang="zh-CN" sz="585" dirty="0"/>
              <a:t>&gt;</a:t>
            </a:r>
          </a:p>
          <a:p>
            <a:pPr algn="ctr"/>
            <a:r>
              <a:rPr kumimoji="1" lang="zh-CN" altLang="en-US" sz="585" dirty="0"/>
              <a:t>地址</a:t>
            </a:r>
            <a:r>
              <a:rPr kumimoji="1" lang="en-US" altLang="zh-CN" sz="585" dirty="0"/>
              <a:t>B1</a:t>
            </a:r>
            <a:r>
              <a:rPr kumimoji="1" lang="zh-CN" altLang="en-US" sz="585" dirty="0"/>
              <a:t>签名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2CA92B5B-B80C-B54A-8A0C-1D9EE9467734}"/>
              </a:ext>
            </a:extLst>
          </p:cNvPr>
          <p:cNvSpPr/>
          <p:nvPr/>
        </p:nvSpPr>
        <p:spPr>
          <a:xfrm>
            <a:off x="935142" y="1225321"/>
            <a:ext cx="458780" cy="182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585" dirty="0"/>
              <a:t>C1a</a:t>
            </a:r>
            <a:r>
              <a:rPr kumimoji="1" lang="zh-CN" altLang="en-US" sz="585" dirty="0"/>
              <a:t>交易</a:t>
            </a:r>
            <a:endParaRPr lang="zh-CN" altLang="en-US" sz="585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482D30E5-CC9B-1249-ADE4-6EB5151330AE}"/>
              </a:ext>
            </a:extLst>
          </p:cNvPr>
          <p:cNvSpPr/>
          <p:nvPr/>
        </p:nvSpPr>
        <p:spPr>
          <a:xfrm>
            <a:off x="935143" y="1626679"/>
            <a:ext cx="895796" cy="364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4610" tIns="22305" rIns="44610" bIns="223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585" dirty="0"/>
              <a:t> 输出</a:t>
            </a:r>
            <a:endParaRPr kumimoji="1" lang="en-US" altLang="zh-CN" sz="585" dirty="0"/>
          </a:p>
          <a:p>
            <a:pPr algn="ctr"/>
            <a:r>
              <a:rPr kumimoji="1" lang="en-US" altLang="zh-CN" sz="585" dirty="0"/>
              <a:t>0.</a:t>
            </a:r>
            <a:r>
              <a:rPr kumimoji="1" lang="zh-CN" altLang="en-US" sz="585" dirty="0"/>
              <a:t> 地址</a:t>
            </a:r>
            <a:r>
              <a:rPr kumimoji="1" lang="en-US" altLang="zh-CN" sz="585" dirty="0"/>
              <a:t>A2</a:t>
            </a:r>
            <a:r>
              <a:rPr kumimoji="1" lang="zh-CN" altLang="en-US" sz="585" dirty="0"/>
              <a:t>和地址</a:t>
            </a:r>
            <a:r>
              <a:rPr kumimoji="1" lang="en-US" altLang="zh-CN" sz="585" dirty="0"/>
              <a:t>B1</a:t>
            </a:r>
            <a:r>
              <a:rPr kumimoji="1" lang="zh-CN" altLang="en-US" sz="585" dirty="0"/>
              <a:t> </a:t>
            </a:r>
            <a:r>
              <a:rPr kumimoji="1" lang="en-US" altLang="zh-CN" sz="585" dirty="0"/>
              <a:t> 0.5</a:t>
            </a:r>
          </a:p>
          <a:p>
            <a:pPr algn="ctr"/>
            <a:r>
              <a:rPr kumimoji="1" lang="en-US" altLang="zh-CN" sz="585" dirty="0"/>
              <a:t>1. </a:t>
            </a:r>
            <a:r>
              <a:rPr kumimoji="1" lang="zh-CN" altLang="en-US" sz="585" dirty="0"/>
              <a:t>地址</a:t>
            </a:r>
            <a:r>
              <a:rPr kumimoji="1" lang="en-US" altLang="zh-CN" sz="585" dirty="0"/>
              <a:t>B1</a:t>
            </a:r>
            <a:r>
              <a:rPr kumimoji="1" lang="zh-CN" altLang="en-US" sz="585" dirty="0"/>
              <a:t>                    </a:t>
            </a:r>
            <a:r>
              <a:rPr kumimoji="1" lang="en-US" altLang="zh-CN" sz="585" dirty="0"/>
              <a:t>0.5</a:t>
            </a:r>
            <a:endParaRPr kumimoji="1" lang="zh-CN" altLang="en-US" sz="585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959227B-3C22-CB4D-95C8-BB646D61B14D}"/>
              </a:ext>
            </a:extLst>
          </p:cNvPr>
          <p:cNvSpPr/>
          <p:nvPr/>
        </p:nvSpPr>
        <p:spPr>
          <a:xfrm>
            <a:off x="935142" y="2056776"/>
            <a:ext cx="506870" cy="182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585" dirty="0"/>
              <a:t>RD1a</a:t>
            </a:r>
            <a:r>
              <a:rPr kumimoji="1" lang="zh-CN" altLang="en-US" sz="585" dirty="0"/>
              <a:t>交易</a:t>
            </a:r>
            <a:endParaRPr lang="zh-CN" altLang="en-US" sz="585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F451EF20-00B2-A444-B38D-D610FD4EE86A}"/>
              </a:ext>
            </a:extLst>
          </p:cNvPr>
          <p:cNvSpPr/>
          <p:nvPr/>
        </p:nvSpPr>
        <p:spPr>
          <a:xfrm>
            <a:off x="935143" y="2187419"/>
            <a:ext cx="895796" cy="26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4610" tIns="22305" rIns="44610" bIns="223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585" dirty="0"/>
              <a:t>&lt;</a:t>
            </a:r>
            <a:r>
              <a:rPr kumimoji="1" lang="zh-CN" altLang="en-US" sz="585" dirty="0"/>
              <a:t>地址</a:t>
            </a:r>
            <a:r>
              <a:rPr kumimoji="1" lang="en-US" altLang="zh-CN" sz="585" dirty="0"/>
              <a:t>A2</a:t>
            </a:r>
            <a:r>
              <a:rPr kumimoji="1" lang="zh-CN" altLang="en-US" sz="585" dirty="0"/>
              <a:t>签名</a:t>
            </a:r>
            <a:r>
              <a:rPr kumimoji="1" lang="en-US" altLang="zh-CN" sz="585" dirty="0"/>
              <a:t>&gt;</a:t>
            </a:r>
          </a:p>
          <a:p>
            <a:pPr algn="ctr"/>
            <a:r>
              <a:rPr kumimoji="1" lang="zh-CN" altLang="en-US" sz="585" dirty="0"/>
              <a:t>地址</a:t>
            </a:r>
            <a:r>
              <a:rPr kumimoji="1" lang="en-US" altLang="zh-CN" sz="585" dirty="0"/>
              <a:t>B1</a:t>
            </a:r>
            <a:r>
              <a:rPr kumimoji="1" lang="zh-CN" altLang="en-US" sz="585" dirty="0"/>
              <a:t>签名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EBB0FD5-C95B-7B47-97C2-C5DBC3274625}"/>
              </a:ext>
            </a:extLst>
          </p:cNvPr>
          <p:cNvSpPr/>
          <p:nvPr/>
        </p:nvSpPr>
        <p:spPr>
          <a:xfrm>
            <a:off x="935143" y="2453640"/>
            <a:ext cx="895796" cy="26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4610" tIns="22305" rIns="44610" bIns="223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585" dirty="0"/>
              <a:t>  输出</a:t>
            </a:r>
            <a:r>
              <a:rPr kumimoji="1" lang="en-US" altLang="zh-CN" sz="585" dirty="0"/>
              <a:t> (</a:t>
            </a:r>
            <a:r>
              <a:rPr kumimoji="1" lang="zh-CN" altLang="en-US" sz="585" dirty="0"/>
              <a:t>延迟 </a:t>
            </a:r>
            <a:r>
              <a:rPr kumimoji="1" lang="en-US" altLang="zh-CN" sz="585" dirty="0"/>
              <a:t>1000</a:t>
            </a:r>
            <a:r>
              <a:rPr kumimoji="1" lang="zh-CN" altLang="en-US" sz="585" dirty="0"/>
              <a:t>个确认</a:t>
            </a:r>
            <a:r>
              <a:rPr kumimoji="1" lang="en-US" altLang="zh-CN" sz="585" dirty="0"/>
              <a:t>)</a:t>
            </a:r>
          </a:p>
          <a:p>
            <a:pPr algn="ctr"/>
            <a:r>
              <a:rPr kumimoji="1" lang="en-US" altLang="zh-CN" sz="585" dirty="0"/>
              <a:t>0.</a:t>
            </a:r>
            <a:r>
              <a:rPr kumimoji="1" lang="zh-CN" altLang="en-US" sz="585" dirty="0"/>
              <a:t> 地址</a:t>
            </a:r>
            <a:r>
              <a:rPr kumimoji="1" lang="en-US" altLang="zh-CN" sz="585" dirty="0"/>
              <a:t>A1</a:t>
            </a:r>
            <a:r>
              <a:rPr kumimoji="1" lang="zh-CN" altLang="en-US" sz="585" dirty="0"/>
              <a:t>                 </a:t>
            </a:r>
            <a:r>
              <a:rPr kumimoji="1" lang="en-US" altLang="zh-CN" sz="585" dirty="0"/>
              <a:t>0.5</a:t>
            </a:r>
            <a:endParaRPr kumimoji="1" lang="zh-CN" altLang="en-US" sz="585" dirty="0"/>
          </a:p>
        </p:txBody>
      </p: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D1DB4FAB-50F1-E748-9CF1-7CD1D886F778}"/>
              </a:ext>
            </a:extLst>
          </p:cNvPr>
          <p:cNvCxnSpPr>
            <a:cxnSpLocks/>
          </p:cNvCxnSpPr>
          <p:nvPr/>
        </p:nvCxnSpPr>
        <p:spPr>
          <a:xfrm flipH="1" flipV="1">
            <a:off x="1978988" y="1824889"/>
            <a:ext cx="0" cy="12126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A7C23EB3-90BC-D848-B27A-C21F8ACF982A}"/>
              </a:ext>
            </a:extLst>
          </p:cNvPr>
          <p:cNvCxnSpPr>
            <a:cxnSpLocks/>
          </p:cNvCxnSpPr>
          <p:nvPr/>
        </p:nvCxnSpPr>
        <p:spPr>
          <a:xfrm flipH="1">
            <a:off x="1830938" y="2320524"/>
            <a:ext cx="149342" cy="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EC632A8F-D573-7E47-B489-E57E8CAFF75B}"/>
              </a:ext>
            </a:extLst>
          </p:cNvPr>
          <p:cNvSpPr/>
          <p:nvPr/>
        </p:nvSpPr>
        <p:spPr>
          <a:xfrm>
            <a:off x="275050" y="1765260"/>
            <a:ext cx="582211" cy="212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781" dirty="0"/>
              <a:t>承诺交易</a:t>
            </a:r>
            <a:endParaRPr lang="zh-CN" altLang="en-US" sz="781" dirty="0"/>
          </a:p>
        </p:txBody>
      </p: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0300B88A-E46A-1E4A-9BCC-0863467D3BE7}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1383041" y="1062426"/>
            <a:ext cx="295202" cy="298037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1365E911-5D45-5E4A-B92E-D7F4776F9D4D}"/>
              </a:ext>
            </a:extLst>
          </p:cNvPr>
          <p:cNvSpPr/>
          <p:nvPr/>
        </p:nvSpPr>
        <p:spPr>
          <a:xfrm>
            <a:off x="2354429" y="1360462"/>
            <a:ext cx="895796" cy="26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4610" tIns="22305" rIns="44610" bIns="223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585" dirty="0"/>
              <a:t>地址</a:t>
            </a:r>
            <a:r>
              <a:rPr kumimoji="1" lang="en-US" altLang="zh-CN" sz="585" dirty="0"/>
              <a:t>A1</a:t>
            </a:r>
            <a:r>
              <a:rPr kumimoji="1" lang="zh-CN" altLang="en-US" sz="585" dirty="0"/>
              <a:t>签名</a:t>
            </a:r>
            <a:endParaRPr kumimoji="1" lang="en-US" altLang="zh-CN" sz="585" dirty="0"/>
          </a:p>
          <a:p>
            <a:pPr algn="ctr"/>
            <a:r>
              <a:rPr kumimoji="1" lang="en-US" altLang="zh-CN" sz="585" dirty="0"/>
              <a:t>&lt;</a:t>
            </a:r>
            <a:r>
              <a:rPr kumimoji="1" lang="zh-CN" altLang="en-US" sz="585" dirty="0"/>
              <a:t>地址</a:t>
            </a:r>
            <a:r>
              <a:rPr kumimoji="1" lang="en-US" altLang="zh-CN" sz="585" dirty="0"/>
              <a:t>B1</a:t>
            </a:r>
            <a:r>
              <a:rPr kumimoji="1" lang="zh-CN" altLang="en-US" sz="585" dirty="0"/>
              <a:t>签名</a:t>
            </a:r>
            <a:r>
              <a:rPr kumimoji="1" lang="en-US" altLang="zh-CN" sz="585" dirty="0"/>
              <a:t>&gt;</a:t>
            </a:r>
            <a:endParaRPr kumimoji="1" lang="zh-CN" altLang="en-US" sz="585" dirty="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D53FD4A9-7F5E-824B-AFC8-4E4849A97327}"/>
              </a:ext>
            </a:extLst>
          </p:cNvPr>
          <p:cNvSpPr/>
          <p:nvPr/>
        </p:nvSpPr>
        <p:spPr>
          <a:xfrm>
            <a:off x="2354433" y="1225321"/>
            <a:ext cx="357549" cy="272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585" dirty="0"/>
              <a:t>C1b</a:t>
            </a:r>
            <a:r>
              <a:rPr kumimoji="1" lang="zh-CN" altLang="en-US" sz="585" dirty="0"/>
              <a:t>交易</a:t>
            </a:r>
            <a:endParaRPr lang="zh-CN" altLang="en-US" sz="585" dirty="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BD7A95BB-3127-5048-8EDB-8EB87677C2E4}"/>
              </a:ext>
            </a:extLst>
          </p:cNvPr>
          <p:cNvSpPr/>
          <p:nvPr/>
        </p:nvSpPr>
        <p:spPr>
          <a:xfrm>
            <a:off x="2354429" y="1626679"/>
            <a:ext cx="895796" cy="364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4610" tIns="22305" rIns="44610" bIns="223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585" dirty="0"/>
              <a:t> 输出</a:t>
            </a:r>
            <a:endParaRPr kumimoji="1" lang="en-US" altLang="zh-CN" sz="585" dirty="0"/>
          </a:p>
          <a:p>
            <a:pPr algn="ctr"/>
            <a:r>
              <a:rPr kumimoji="1" lang="en-US" altLang="zh-CN" sz="585" dirty="0"/>
              <a:t>0.</a:t>
            </a:r>
            <a:r>
              <a:rPr kumimoji="1" lang="zh-CN" altLang="en-US" sz="585" dirty="0"/>
              <a:t> 地址</a:t>
            </a:r>
            <a:r>
              <a:rPr kumimoji="1" lang="en-US" altLang="zh-CN" sz="585" dirty="0"/>
              <a:t>B2</a:t>
            </a:r>
            <a:r>
              <a:rPr kumimoji="1" lang="zh-CN" altLang="en-US" sz="585" dirty="0"/>
              <a:t>和地址</a:t>
            </a:r>
            <a:r>
              <a:rPr kumimoji="1" lang="en-US" altLang="zh-CN" sz="585" dirty="0"/>
              <a:t>A1</a:t>
            </a:r>
            <a:r>
              <a:rPr kumimoji="1" lang="zh-CN" altLang="en-US" sz="585" dirty="0"/>
              <a:t> </a:t>
            </a:r>
            <a:r>
              <a:rPr kumimoji="1" lang="en-US" altLang="zh-CN" sz="585" dirty="0"/>
              <a:t> 0.5</a:t>
            </a:r>
          </a:p>
          <a:p>
            <a:pPr algn="ctr"/>
            <a:r>
              <a:rPr kumimoji="1" lang="en-US" altLang="zh-CN" sz="585" dirty="0"/>
              <a:t>1. </a:t>
            </a:r>
            <a:r>
              <a:rPr kumimoji="1" lang="zh-CN" altLang="en-US" sz="585" dirty="0"/>
              <a:t>地址</a:t>
            </a:r>
            <a:r>
              <a:rPr kumimoji="1" lang="en-US" altLang="zh-CN" sz="585" dirty="0"/>
              <a:t>A1</a:t>
            </a:r>
            <a:r>
              <a:rPr kumimoji="1" lang="zh-CN" altLang="en-US" sz="585" dirty="0"/>
              <a:t>                    </a:t>
            </a:r>
            <a:r>
              <a:rPr kumimoji="1" lang="en-US" altLang="zh-CN" sz="585" dirty="0"/>
              <a:t>0.5</a:t>
            </a:r>
            <a:endParaRPr kumimoji="1" lang="zh-CN" altLang="en-US" sz="585" dirty="0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126723E4-A903-874E-8F54-FFF5FB080710}"/>
              </a:ext>
            </a:extLst>
          </p:cNvPr>
          <p:cNvSpPr/>
          <p:nvPr/>
        </p:nvSpPr>
        <p:spPr>
          <a:xfrm>
            <a:off x="2354428" y="2056776"/>
            <a:ext cx="513282" cy="182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585" dirty="0"/>
              <a:t>RD1b</a:t>
            </a:r>
            <a:r>
              <a:rPr kumimoji="1" lang="zh-CN" altLang="en-US" sz="585" dirty="0"/>
              <a:t>交易</a:t>
            </a:r>
            <a:endParaRPr lang="zh-CN" altLang="en-US" sz="585" dirty="0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C71483A4-58DC-6445-8607-367D73256EBF}"/>
              </a:ext>
            </a:extLst>
          </p:cNvPr>
          <p:cNvSpPr/>
          <p:nvPr/>
        </p:nvSpPr>
        <p:spPr>
          <a:xfrm>
            <a:off x="2354429" y="2187419"/>
            <a:ext cx="895796" cy="26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4610" tIns="22305" rIns="44610" bIns="223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585" dirty="0"/>
              <a:t>地址</a:t>
            </a:r>
            <a:r>
              <a:rPr kumimoji="1" lang="en-US" altLang="zh-CN" sz="585" dirty="0"/>
              <a:t>A1</a:t>
            </a:r>
            <a:r>
              <a:rPr kumimoji="1" lang="zh-CN" altLang="en-US" sz="585" dirty="0"/>
              <a:t>签名</a:t>
            </a:r>
            <a:endParaRPr kumimoji="1" lang="en-US" altLang="zh-CN" sz="585" dirty="0"/>
          </a:p>
          <a:p>
            <a:pPr algn="ctr"/>
            <a:r>
              <a:rPr kumimoji="1" lang="en-US" altLang="zh-CN" sz="585" dirty="0"/>
              <a:t>&lt;</a:t>
            </a:r>
            <a:r>
              <a:rPr kumimoji="1" lang="zh-CN" altLang="en-US" sz="585" dirty="0"/>
              <a:t>地址</a:t>
            </a:r>
            <a:r>
              <a:rPr kumimoji="1" lang="en-US" altLang="zh-CN" sz="585" dirty="0"/>
              <a:t>B2</a:t>
            </a:r>
            <a:r>
              <a:rPr kumimoji="1" lang="zh-CN" altLang="en-US" sz="585" dirty="0"/>
              <a:t>签名</a:t>
            </a:r>
            <a:r>
              <a:rPr kumimoji="1" lang="en-US" altLang="zh-CN" sz="585" dirty="0"/>
              <a:t>&gt;</a:t>
            </a:r>
            <a:endParaRPr kumimoji="1" lang="zh-CN" altLang="en-US" sz="585" dirty="0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D5A24439-33FA-D54C-AA38-10C465AA838E}"/>
              </a:ext>
            </a:extLst>
          </p:cNvPr>
          <p:cNvSpPr/>
          <p:nvPr/>
        </p:nvSpPr>
        <p:spPr>
          <a:xfrm>
            <a:off x="2354429" y="2453640"/>
            <a:ext cx="895796" cy="26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4610" tIns="22305" rIns="44610" bIns="223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585" dirty="0"/>
              <a:t> </a:t>
            </a:r>
            <a:r>
              <a:rPr kumimoji="1" lang="zh-CN" altLang="en-US" sz="585" dirty="0"/>
              <a:t>输出</a:t>
            </a:r>
            <a:r>
              <a:rPr kumimoji="1" lang="en-US" altLang="zh-CN" sz="585" dirty="0"/>
              <a:t> (</a:t>
            </a:r>
            <a:r>
              <a:rPr kumimoji="1" lang="zh-CN" altLang="en-US" sz="585" dirty="0"/>
              <a:t>延迟 </a:t>
            </a:r>
            <a:r>
              <a:rPr kumimoji="1" lang="en-US" altLang="zh-CN" sz="585" dirty="0"/>
              <a:t>1000</a:t>
            </a:r>
            <a:r>
              <a:rPr kumimoji="1" lang="zh-CN" altLang="en-US" sz="585" dirty="0"/>
              <a:t>个确认</a:t>
            </a:r>
            <a:r>
              <a:rPr kumimoji="1" lang="en-US" altLang="zh-CN" sz="585" dirty="0"/>
              <a:t>)</a:t>
            </a:r>
          </a:p>
          <a:p>
            <a:pPr algn="ctr"/>
            <a:r>
              <a:rPr kumimoji="1" lang="en-US" altLang="zh-CN" sz="585" dirty="0"/>
              <a:t>0.</a:t>
            </a:r>
            <a:r>
              <a:rPr kumimoji="1" lang="zh-CN" altLang="en-US" sz="585" dirty="0"/>
              <a:t> 地址</a:t>
            </a:r>
            <a:r>
              <a:rPr kumimoji="1" lang="en-US" altLang="zh-CN" sz="585" dirty="0"/>
              <a:t>B1</a:t>
            </a:r>
            <a:r>
              <a:rPr kumimoji="1" lang="zh-CN" altLang="en-US" sz="585" dirty="0"/>
              <a:t>                 </a:t>
            </a:r>
            <a:r>
              <a:rPr kumimoji="1" lang="en-US" altLang="zh-CN" sz="585" dirty="0"/>
              <a:t>0.5</a:t>
            </a:r>
            <a:endParaRPr kumimoji="1" lang="zh-CN" altLang="en-US" sz="585" dirty="0"/>
          </a:p>
        </p:txBody>
      </p: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CE32853B-AF2E-7249-A60E-E936E7644A05}"/>
              </a:ext>
            </a:extLst>
          </p:cNvPr>
          <p:cNvCxnSpPr>
            <a:cxnSpLocks/>
          </p:cNvCxnSpPr>
          <p:nvPr/>
        </p:nvCxnSpPr>
        <p:spPr>
          <a:xfrm flipH="1">
            <a:off x="3250223" y="1824888"/>
            <a:ext cx="1493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BD7920B1-704C-0E47-8C5A-A568279D8A68}"/>
              </a:ext>
            </a:extLst>
          </p:cNvPr>
          <p:cNvCxnSpPr>
            <a:cxnSpLocks/>
          </p:cNvCxnSpPr>
          <p:nvPr/>
        </p:nvCxnSpPr>
        <p:spPr>
          <a:xfrm flipV="1">
            <a:off x="3399565" y="1824894"/>
            <a:ext cx="0" cy="495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线箭头连接符 96">
            <a:extLst>
              <a:ext uri="{FF2B5EF4-FFF2-40B4-BE49-F238E27FC236}">
                <a16:creationId xmlns:a16="http://schemas.microsoft.com/office/drawing/2014/main" id="{C825C4B7-329B-E548-B6AD-7F75A849F1A3}"/>
              </a:ext>
            </a:extLst>
          </p:cNvPr>
          <p:cNvCxnSpPr>
            <a:cxnSpLocks/>
          </p:cNvCxnSpPr>
          <p:nvPr/>
        </p:nvCxnSpPr>
        <p:spPr>
          <a:xfrm flipH="1">
            <a:off x="3250223" y="2320524"/>
            <a:ext cx="149342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66206D1E-2174-134F-9E39-F8BD5C3AA61D}"/>
              </a:ext>
            </a:extLst>
          </p:cNvPr>
          <p:cNvCxnSpPr>
            <a:cxnSpLocks/>
            <a:endCxn id="89" idx="0"/>
          </p:cNvCxnSpPr>
          <p:nvPr/>
        </p:nvCxnSpPr>
        <p:spPr>
          <a:xfrm>
            <a:off x="2444783" y="1062426"/>
            <a:ext cx="357549" cy="298037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矩形 114">
            <a:extLst>
              <a:ext uri="{FF2B5EF4-FFF2-40B4-BE49-F238E27FC236}">
                <a16:creationId xmlns:a16="http://schemas.microsoft.com/office/drawing/2014/main" id="{24378BA8-461B-3740-AB91-A2925AF064F0}"/>
              </a:ext>
            </a:extLst>
          </p:cNvPr>
          <p:cNvSpPr/>
          <p:nvPr/>
        </p:nvSpPr>
        <p:spPr>
          <a:xfrm>
            <a:off x="933851" y="2773756"/>
            <a:ext cx="497252" cy="182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585" dirty="0"/>
              <a:t>BR1a</a:t>
            </a:r>
            <a:r>
              <a:rPr kumimoji="1" lang="zh-CN" altLang="en-US" sz="585" dirty="0"/>
              <a:t>交易</a:t>
            </a:r>
            <a:endParaRPr lang="zh-CN" altLang="en-US" sz="585" dirty="0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AF19FDF2-A61C-914C-9269-F6A3DDC83A83}"/>
              </a:ext>
            </a:extLst>
          </p:cNvPr>
          <p:cNvSpPr/>
          <p:nvPr/>
        </p:nvSpPr>
        <p:spPr>
          <a:xfrm>
            <a:off x="933852" y="2904399"/>
            <a:ext cx="895796" cy="26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4610" tIns="22305" rIns="44610" bIns="223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585" dirty="0"/>
              <a:t>地址</a:t>
            </a:r>
            <a:r>
              <a:rPr kumimoji="1" lang="en-US" altLang="zh-CN" sz="585" dirty="0"/>
              <a:t>A2</a:t>
            </a:r>
            <a:r>
              <a:rPr kumimoji="1" lang="zh-CN" altLang="en-US" sz="585" dirty="0"/>
              <a:t>签名</a:t>
            </a:r>
            <a:endParaRPr kumimoji="1" lang="en-US" altLang="zh-CN" sz="585" dirty="0"/>
          </a:p>
          <a:p>
            <a:pPr algn="ctr"/>
            <a:r>
              <a:rPr kumimoji="1" lang="en-US" altLang="zh-CN" sz="585" dirty="0"/>
              <a:t>&lt;</a:t>
            </a:r>
            <a:r>
              <a:rPr kumimoji="1" lang="zh-CN" altLang="en-US" sz="585" dirty="0"/>
              <a:t>地址</a:t>
            </a:r>
            <a:r>
              <a:rPr kumimoji="1" lang="en-US" altLang="zh-CN" sz="585" dirty="0"/>
              <a:t>B1</a:t>
            </a:r>
            <a:r>
              <a:rPr kumimoji="1" lang="zh-CN" altLang="en-US" sz="585" dirty="0"/>
              <a:t>签名</a:t>
            </a:r>
            <a:r>
              <a:rPr kumimoji="1" lang="en-US" altLang="zh-CN" sz="585" dirty="0"/>
              <a:t>&gt;</a:t>
            </a:r>
            <a:endParaRPr kumimoji="1" lang="zh-CN" altLang="en-US" sz="585" dirty="0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9FC359C9-9745-664C-919C-542D936CDEAA}"/>
              </a:ext>
            </a:extLst>
          </p:cNvPr>
          <p:cNvSpPr/>
          <p:nvPr/>
        </p:nvSpPr>
        <p:spPr>
          <a:xfrm>
            <a:off x="933852" y="3170620"/>
            <a:ext cx="895796" cy="26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4610" tIns="22305" rIns="44610" bIns="223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585" dirty="0"/>
              <a:t>  输出</a:t>
            </a:r>
            <a:endParaRPr kumimoji="1" lang="en-US" altLang="zh-CN" sz="585" dirty="0"/>
          </a:p>
          <a:p>
            <a:pPr algn="ctr"/>
            <a:r>
              <a:rPr kumimoji="1" lang="en-US" altLang="zh-CN" sz="585" dirty="0"/>
              <a:t>0.</a:t>
            </a:r>
            <a:r>
              <a:rPr kumimoji="1" lang="zh-CN" altLang="en-US" sz="585" dirty="0"/>
              <a:t> 地址</a:t>
            </a:r>
            <a:r>
              <a:rPr kumimoji="1" lang="en-US" altLang="zh-CN" sz="585" dirty="0"/>
              <a:t>B</a:t>
            </a:r>
            <a:r>
              <a:rPr kumimoji="1" lang="zh-CN" altLang="en-US" sz="585" dirty="0"/>
              <a:t> </a:t>
            </a:r>
            <a:r>
              <a:rPr kumimoji="1" lang="en-US" altLang="zh-CN" sz="585" dirty="0"/>
              <a:t>1</a:t>
            </a:r>
            <a:r>
              <a:rPr kumimoji="1" lang="zh-CN" altLang="en-US" sz="585" dirty="0"/>
              <a:t>                </a:t>
            </a:r>
            <a:r>
              <a:rPr kumimoji="1" lang="en-US" altLang="zh-CN" sz="585" dirty="0"/>
              <a:t>0.5</a:t>
            </a:r>
            <a:endParaRPr kumimoji="1" lang="zh-CN" altLang="en-US" sz="585" dirty="0"/>
          </a:p>
        </p:txBody>
      </p:sp>
      <p:cxnSp>
        <p:nvCxnSpPr>
          <p:cNvPr id="118" name="直线箭头连接符 117">
            <a:extLst>
              <a:ext uri="{FF2B5EF4-FFF2-40B4-BE49-F238E27FC236}">
                <a16:creationId xmlns:a16="http://schemas.microsoft.com/office/drawing/2014/main" id="{7003EDCB-296C-604D-A6CF-DA2DB38EF372}"/>
              </a:ext>
            </a:extLst>
          </p:cNvPr>
          <p:cNvCxnSpPr>
            <a:cxnSpLocks/>
          </p:cNvCxnSpPr>
          <p:nvPr/>
        </p:nvCxnSpPr>
        <p:spPr>
          <a:xfrm flipH="1">
            <a:off x="1829646" y="3037504"/>
            <a:ext cx="149342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矩形 130">
            <a:extLst>
              <a:ext uri="{FF2B5EF4-FFF2-40B4-BE49-F238E27FC236}">
                <a16:creationId xmlns:a16="http://schemas.microsoft.com/office/drawing/2014/main" id="{9540575F-966F-DA4E-8035-AC15D643CE92}"/>
              </a:ext>
            </a:extLst>
          </p:cNvPr>
          <p:cNvSpPr/>
          <p:nvPr/>
        </p:nvSpPr>
        <p:spPr>
          <a:xfrm>
            <a:off x="273232" y="3037504"/>
            <a:ext cx="582211" cy="212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781" dirty="0"/>
              <a:t>违约补救</a:t>
            </a:r>
            <a:endParaRPr lang="zh-CN" altLang="en-US" sz="781" dirty="0"/>
          </a:p>
        </p:txBody>
      </p:sp>
      <p:cxnSp>
        <p:nvCxnSpPr>
          <p:cNvPr id="138" name="直线连接符 137">
            <a:extLst>
              <a:ext uri="{FF2B5EF4-FFF2-40B4-BE49-F238E27FC236}">
                <a16:creationId xmlns:a16="http://schemas.microsoft.com/office/drawing/2014/main" id="{097BA560-C53E-F246-A588-4F33CE6ECBD1}"/>
              </a:ext>
            </a:extLst>
          </p:cNvPr>
          <p:cNvCxnSpPr>
            <a:cxnSpLocks/>
          </p:cNvCxnSpPr>
          <p:nvPr/>
        </p:nvCxnSpPr>
        <p:spPr>
          <a:xfrm flipH="1">
            <a:off x="1829646" y="1824888"/>
            <a:ext cx="1493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直线箭头连接符 139">
            <a:extLst>
              <a:ext uri="{FF2B5EF4-FFF2-40B4-BE49-F238E27FC236}">
                <a16:creationId xmlns:a16="http://schemas.microsoft.com/office/drawing/2014/main" id="{7130F840-6B0C-C941-A0C1-6B47A142631F}"/>
              </a:ext>
            </a:extLst>
          </p:cNvPr>
          <p:cNvCxnSpPr>
            <a:cxnSpLocks/>
          </p:cNvCxnSpPr>
          <p:nvPr/>
        </p:nvCxnSpPr>
        <p:spPr>
          <a:xfrm>
            <a:off x="3250224" y="1062420"/>
            <a:ext cx="1013320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矩形 141">
            <a:extLst>
              <a:ext uri="{FF2B5EF4-FFF2-40B4-BE49-F238E27FC236}">
                <a16:creationId xmlns:a16="http://schemas.microsoft.com/office/drawing/2014/main" id="{A341D471-6196-0C43-9C36-C9737EA761B9}"/>
              </a:ext>
            </a:extLst>
          </p:cNvPr>
          <p:cNvSpPr/>
          <p:nvPr/>
        </p:nvSpPr>
        <p:spPr>
          <a:xfrm>
            <a:off x="3161022" y="853101"/>
            <a:ext cx="1156087" cy="212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781" dirty="0"/>
              <a:t>用户 </a:t>
            </a:r>
            <a:r>
              <a:rPr kumimoji="1" lang="en-US" altLang="zh-CN" sz="781" dirty="0"/>
              <a:t>A</a:t>
            </a:r>
            <a:r>
              <a:rPr kumimoji="1" lang="zh-CN" altLang="en-US" sz="781" dirty="0"/>
              <a:t>支付</a:t>
            </a:r>
            <a:r>
              <a:rPr kumimoji="1" lang="en-US" altLang="zh-CN" sz="781" dirty="0"/>
              <a:t>0.1</a:t>
            </a:r>
            <a:r>
              <a:rPr kumimoji="1" lang="zh-CN" altLang="en-US" sz="781" dirty="0"/>
              <a:t>给用户</a:t>
            </a:r>
            <a:r>
              <a:rPr kumimoji="1" lang="en-US" altLang="zh-CN" sz="781" dirty="0"/>
              <a:t>B</a:t>
            </a:r>
            <a:endParaRPr kumimoji="1" lang="zh-CN" altLang="en-US" sz="781" dirty="0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B678AE38-0213-E144-AA7F-383B069A33C8}"/>
              </a:ext>
            </a:extLst>
          </p:cNvPr>
          <p:cNvSpPr/>
          <p:nvPr/>
        </p:nvSpPr>
        <p:spPr>
          <a:xfrm>
            <a:off x="4863143" y="802579"/>
            <a:ext cx="895796" cy="26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4610" tIns="22305" rIns="44610" bIns="223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585" dirty="0"/>
              <a:t>地址</a:t>
            </a:r>
            <a:r>
              <a:rPr kumimoji="1" lang="en-US" altLang="zh-CN" sz="585" dirty="0"/>
              <a:t>A1</a:t>
            </a:r>
            <a:r>
              <a:rPr kumimoji="1" lang="zh-CN" altLang="en-US" sz="585" dirty="0"/>
              <a:t>和地址</a:t>
            </a:r>
            <a:r>
              <a:rPr kumimoji="1" lang="en-US" altLang="zh-CN" sz="585" dirty="0"/>
              <a:t>B1</a:t>
            </a:r>
          </a:p>
          <a:p>
            <a:pPr algn="ctr"/>
            <a:r>
              <a:rPr kumimoji="1" lang="zh-CN" altLang="en-US" sz="585" dirty="0"/>
              <a:t>托管账户</a:t>
            </a: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AF6A9037-6C79-0D49-9E1A-114D815DA18F}"/>
              </a:ext>
            </a:extLst>
          </p:cNvPr>
          <p:cNvSpPr/>
          <p:nvPr/>
        </p:nvSpPr>
        <p:spPr>
          <a:xfrm>
            <a:off x="4186957" y="1366837"/>
            <a:ext cx="895796" cy="26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4610" tIns="22305" rIns="44610" bIns="223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585" dirty="0"/>
              <a:t>&lt;</a:t>
            </a:r>
            <a:r>
              <a:rPr kumimoji="1" lang="zh-CN" altLang="en-US" sz="585" dirty="0"/>
              <a:t>地址</a:t>
            </a:r>
            <a:r>
              <a:rPr kumimoji="1" lang="en-US" altLang="zh-CN" sz="585" dirty="0"/>
              <a:t>A1</a:t>
            </a:r>
            <a:r>
              <a:rPr kumimoji="1" lang="zh-CN" altLang="en-US" sz="585" dirty="0"/>
              <a:t>签名</a:t>
            </a:r>
            <a:r>
              <a:rPr kumimoji="1" lang="en-US" altLang="zh-CN" sz="585" dirty="0"/>
              <a:t>&gt;</a:t>
            </a:r>
          </a:p>
          <a:p>
            <a:pPr algn="ctr"/>
            <a:r>
              <a:rPr kumimoji="1" lang="zh-CN" altLang="en-US" sz="585" dirty="0"/>
              <a:t>地址</a:t>
            </a:r>
            <a:r>
              <a:rPr kumimoji="1" lang="en-US" altLang="zh-CN" sz="585" dirty="0"/>
              <a:t>B1</a:t>
            </a:r>
            <a:r>
              <a:rPr kumimoji="1" lang="zh-CN" altLang="en-US" sz="585" dirty="0"/>
              <a:t>签名</a:t>
            </a: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256BFFA3-057F-8D4A-8FFB-F3715E3AE0E4}"/>
              </a:ext>
            </a:extLst>
          </p:cNvPr>
          <p:cNvSpPr/>
          <p:nvPr/>
        </p:nvSpPr>
        <p:spPr>
          <a:xfrm>
            <a:off x="4186956" y="1231696"/>
            <a:ext cx="458780" cy="182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585" dirty="0"/>
              <a:t>C2a</a:t>
            </a:r>
            <a:r>
              <a:rPr kumimoji="1" lang="zh-CN" altLang="en-US" sz="585" dirty="0"/>
              <a:t>交易</a:t>
            </a:r>
            <a:endParaRPr lang="zh-CN" altLang="en-US" sz="585" dirty="0"/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E4F84DCE-4ACE-7047-A675-E3E21F871067}"/>
              </a:ext>
            </a:extLst>
          </p:cNvPr>
          <p:cNvSpPr/>
          <p:nvPr/>
        </p:nvSpPr>
        <p:spPr>
          <a:xfrm>
            <a:off x="4186957" y="1633053"/>
            <a:ext cx="895796" cy="364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4610" tIns="22305" rIns="44610" bIns="223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585" dirty="0"/>
              <a:t> 输出</a:t>
            </a:r>
            <a:endParaRPr kumimoji="1" lang="en-US" altLang="zh-CN" sz="585" dirty="0"/>
          </a:p>
          <a:p>
            <a:pPr algn="ctr"/>
            <a:r>
              <a:rPr kumimoji="1" lang="en-US" altLang="zh-CN" sz="585" dirty="0"/>
              <a:t>0.</a:t>
            </a:r>
            <a:r>
              <a:rPr kumimoji="1" lang="zh-CN" altLang="en-US" sz="585" dirty="0"/>
              <a:t> 地址</a:t>
            </a:r>
            <a:r>
              <a:rPr kumimoji="1" lang="en-US" altLang="zh-CN" sz="585" dirty="0"/>
              <a:t>A3</a:t>
            </a:r>
            <a:r>
              <a:rPr kumimoji="1" lang="zh-CN" altLang="en-US" sz="585" dirty="0"/>
              <a:t>和地址</a:t>
            </a:r>
            <a:r>
              <a:rPr kumimoji="1" lang="en-US" altLang="zh-CN" sz="585" dirty="0"/>
              <a:t>B1</a:t>
            </a:r>
            <a:r>
              <a:rPr kumimoji="1" lang="zh-CN" altLang="en-US" sz="585" dirty="0"/>
              <a:t> </a:t>
            </a:r>
            <a:r>
              <a:rPr kumimoji="1" lang="en-US" altLang="zh-CN" sz="585" dirty="0"/>
              <a:t> 0.4</a:t>
            </a:r>
          </a:p>
          <a:p>
            <a:pPr algn="ctr"/>
            <a:r>
              <a:rPr kumimoji="1" lang="en-US" altLang="zh-CN" sz="585" dirty="0"/>
              <a:t>1. </a:t>
            </a:r>
            <a:r>
              <a:rPr kumimoji="1" lang="zh-CN" altLang="en-US" sz="585" dirty="0"/>
              <a:t>地址</a:t>
            </a:r>
            <a:r>
              <a:rPr kumimoji="1" lang="en-US" altLang="zh-CN" sz="585" dirty="0"/>
              <a:t>B1</a:t>
            </a:r>
            <a:r>
              <a:rPr kumimoji="1" lang="zh-CN" altLang="en-US" sz="585" dirty="0"/>
              <a:t>                    </a:t>
            </a:r>
            <a:r>
              <a:rPr kumimoji="1" lang="en-US" altLang="zh-CN" sz="585" dirty="0"/>
              <a:t>0.6</a:t>
            </a:r>
            <a:endParaRPr kumimoji="1" lang="zh-CN" altLang="en-US" sz="585" dirty="0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E1CC9D4E-E2A5-D840-B7AF-47F7DB6CD546}"/>
              </a:ext>
            </a:extLst>
          </p:cNvPr>
          <p:cNvSpPr/>
          <p:nvPr/>
        </p:nvSpPr>
        <p:spPr>
          <a:xfrm>
            <a:off x="4186957" y="2063151"/>
            <a:ext cx="506870" cy="182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585" dirty="0"/>
              <a:t>RD2a</a:t>
            </a:r>
            <a:r>
              <a:rPr kumimoji="1" lang="zh-CN" altLang="en-US" sz="585" dirty="0"/>
              <a:t>交易</a:t>
            </a:r>
            <a:endParaRPr lang="zh-CN" altLang="en-US" sz="585" dirty="0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DC21E0EE-55DD-B543-9C6B-0CA7F4A502A9}"/>
              </a:ext>
            </a:extLst>
          </p:cNvPr>
          <p:cNvSpPr/>
          <p:nvPr/>
        </p:nvSpPr>
        <p:spPr>
          <a:xfrm>
            <a:off x="4186957" y="2193793"/>
            <a:ext cx="895796" cy="26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4610" tIns="22305" rIns="44610" bIns="223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585" dirty="0"/>
              <a:t>&lt;</a:t>
            </a:r>
            <a:r>
              <a:rPr kumimoji="1" lang="zh-CN" altLang="en-US" sz="585" dirty="0"/>
              <a:t>地址</a:t>
            </a:r>
            <a:r>
              <a:rPr kumimoji="1" lang="en-US" altLang="zh-CN" sz="585" dirty="0"/>
              <a:t>A3</a:t>
            </a:r>
            <a:r>
              <a:rPr kumimoji="1" lang="zh-CN" altLang="en-US" sz="585" dirty="0"/>
              <a:t>签名</a:t>
            </a:r>
            <a:r>
              <a:rPr kumimoji="1" lang="en-US" altLang="zh-CN" sz="585" dirty="0"/>
              <a:t>&gt;</a:t>
            </a:r>
          </a:p>
          <a:p>
            <a:pPr algn="ctr"/>
            <a:r>
              <a:rPr kumimoji="1" lang="zh-CN" altLang="en-US" sz="585" dirty="0"/>
              <a:t>地址</a:t>
            </a:r>
            <a:r>
              <a:rPr kumimoji="1" lang="en-US" altLang="zh-CN" sz="585" dirty="0"/>
              <a:t>B1</a:t>
            </a:r>
            <a:r>
              <a:rPr kumimoji="1" lang="zh-CN" altLang="en-US" sz="585" dirty="0"/>
              <a:t>签名</a:t>
            </a: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28151714-696B-074E-BBD2-9CC197571DBD}"/>
              </a:ext>
            </a:extLst>
          </p:cNvPr>
          <p:cNvSpPr/>
          <p:nvPr/>
        </p:nvSpPr>
        <p:spPr>
          <a:xfrm>
            <a:off x="4186957" y="2460015"/>
            <a:ext cx="895796" cy="26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4610" tIns="22305" rIns="44610" bIns="223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585" dirty="0"/>
              <a:t>  输出</a:t>
            </a:r>
            <a:r>
              <a:rPr kumimoji="1" lang="en-US" altLang="zh-CN" sz="585" dirty="0"/>
              <a:t> (</a:t>
            </a:r>
            <a:r>
              <a:rPr kumimoji="1" lang="zh-CN" altLang="en-US" sz="585" dirty="0"/>
              <a:t>延迟 </a:t>
            </a:r>
            <a:r>
              <a:rPr kumimoji="1" lang="en-US" altLang="zh-CN" sz="585" dirty="0"/>
              <a:t>1000</a:t>
            </a:r>
            <a:r>
              <a:rPr kumimoji="1" lang="zh-CN" altLang="en-US" sz="585" dirty="0"/>
              <a:t>个确认</a:t>
            </a:r>
            <a:r>
              <a:rPr kumimoji="1" lang="en-US" altLang="zh-CN" sz="585" dirty="0"/>
              <a:t>)</a:t>
            </a:r>
          </a:p>
          <a:p>
            <a:pPr algn="ctr"/>
            <a:r>
              <a:rPr kumimoji="1" lang="en-US" altLang="zh-CN" sz="585" dirty="0"/>
              <a:t>0.</a:t>
            </a:r>
            <a:r>
              <a:rPr kumimoji="1" lang="zh-CN" altLang="en-US" sz="585" dirty="0"/>
              <a:t> 地址</a:t>
            </a:r>
            <a:r>
              <a:rPr kumimoji="1" lang="en-US" altLang="zh-CN" sz="585" dirty="0"/>
              <a:t>A1</a:t>
            </a:r>
            <a:r>
              <a:rPr kumimoji="1" lang="zh-CN" altLang="en-US" sz="585" dirty="0"/>
              <a:t>                 </a:t>
            </a:r>
            <a:r>
              <a:rPr kumimoji="1" lang="en-US" altLang="zh-CN" sz="585" dirty="0"/>
              <a:t>0.4</a:t>
            </a:r>
            <a:endParaRPr kumimoji="1" lang="zh-CN" altLang="en-US" sz="585" dirty="0"/>
          </a:p>
        </p:txBody>
      </p:sp>
      <p:cxnSp>
        <p:nvCxnSpPr>
          <p:cNvPr id="157" name="直线箭头连接符 156">
            <a:extLst>
              <a:ext uri="{FF2B5EF4-FFF2-40B4-BE49-F238E27FC236}">
                <a16:creationId xmlns:a16="http://schemas.microsoft.com/office/drawing/2014/main" id="{F6DCE7C0-8B07-BC47-8DD5-1B7230D912C4}"/>
              </a:ext>
            </a:extLst>
          </p:cNvPr>
          <p:cNvCxnSpPr>
            <a:cxnSpLocks/>
          </p:cNvCxnSpPr>
          <p:nvPr/>
        </p:nvCxnSpPr>
        <p:spPr>
          <a:xfrm flipH="1">
            <a:off x="5082752" y="2326899"/>
            <a:ext cx="149342" cy="0"/>
          </a:xfrm>
          <a:prstGeom prst="straightConnector1">
            <a:avLst/>
          </a:prstGeom>
          <a:ln w="9525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直线箭头连接符 157">
            <a:extLst>
              <a:ext uri="{FF2B5EF4-FFF2-40B4-BE49-F238E27FC236}">
                <a16:creationId xmlns:a16="http://schemas.microsoft.com/office/drawing/2014/main" id="{AF372806-D4DE-3942-A8E3-D77286B6D8A7}"/>
              </a:ext>
            </a:extLst>
          </p:cNvPr>
          <p:cNvCxnSpPr>
            <a:cxnSpLocks/>
            <a:endCxn id="151" idx="0"/>
          </p:cNvCxnSpPr>
          <p:nvPr/>
        </p:nvCxnSpPr>
        <p:spPr>
          <a:xfrm flipH="1">
            <a:off x="4634855" y="1068801"/>
            <a:ext cx="295202" cy="298037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9" name="矩形 158">
            <a:extLst>
              <a:ext uri="{FF2B5EF4-FFF2-40B4-BE49-F238E27FC236}">
                <a16:creationId xmlns:a16="http://schemas.microsoft.com/office/drawing/2014/main" id="{8B9188C3-B744-2A44-86EF-4E4BF9FC8169}"/>
              </a:ext>
            </a:extLst>
          </p:cNvPr>
          <p:cNvSpPr/>
          <p:nvPr/>
        </p:nvSpPr>
        <p:spPr>
          <a:xfrm>
            <a:off x="5606243" y="1366837"/>
            <a:ext cx="895796" cy="26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4610" tIns="22305" rIns="44610" bIns="223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585" dirty="0"/>
              <a:t>地址</a:t>
            </a:r>
            <a:r>
              <a:rPr kumimoji="1" lang="en-US" altLang="zh-CN" sz="585" dirty="0"/>
              <a:t>A1</a:t>
            </a:r>
            <a:r>
              <a:rPr kumimoji="1" lang="zh-CN" altLang="en-US" sz="585" dirty="0"/>
              <a:t>签名</a:t>
            </a:r>
            <a:endParaRPr kumimoji="1" lang="en-US" altLang="zh-CN" sz="585" dirty="0"/>
          </a:p>
          <a:p>
            <a:pPr algn="ctr"/>
            <a:r>
              <a:rPr kumimoji="1" lang="en-US" altLang="zh-CN" sz="585" dirty="0"/>
              <a:t>&lt;</a:t>
            </a:r>
            <a:r>
              <a:rPr kumimoji="1" lang="zh-CN" altLang="en-US" sz="585" dirty="0"/>
              <a:t>地址</a:t>
            </a:r>
            <a:r>
              <a:rPr kumimoji="1" lang="en-US" altLang="zh-CN" sz="585" dirty="0"/>
              <a:t>B1</a:t>
            </a:r>
            <a:r>
              <a:rPr kumimoji="1" lang="zh-CN" altLang="en-US" sz="585" dirty="0"/>
              <a:t>签名</a:t>
            </a:r>
            <a:r>
              <a:rPr kumimoji="1" lang="en-US" altLang="zh-CN" sz="585" dirty="0"/>
              <a:t>&gt;</a:t>
            </a:r>
            <a:endParaRPr kumimoji="1" lang="zh-CN" altLang="en-US" sz="585" dirty="0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9AF63CD4-CA06-BD41-8A36-7367C72A17D6}"/>
              </a:ext>
            </a:extLst>
          </p:cNvPr>
          <p:cNvSpPr/>
          <p:nvPr/>
        </p:nvSpPr>
        <p:spPr>
          <a:xfrm>
            <a:off x="5606247" y="1231696"/>
            <a:ext cx="357549" cy="272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585" dirty="0"/>
              <a:t>C2b</a:t>
            </a:r>
            <a:r>
              <a:rPr kumimoji="1" lang="zh-CN" altLang="en-US" sz="585" dirty="0"/>
              <a:t>交易</a:t>
            </a:r>
            <a:endParaRPr lang="zh-CN" altLang="en-US" sz="585" dirty="0"/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02A42AB3-418C-C740-AB27-EF4CE4F11CE1}"/>
              </a:ext>
            </a:extLst>
          </p:cNvPr>
          <p:cNvSpPr/>
          <p:nvPr/>
        </p:nvSpPr>
        <p:spPr>
          <a:xfrm>
            <a:off x="5606243" y="1633053"/>
            <a:ext cx="895796" cy="364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4610" tIns="22305" rIns="44610" bIns="223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585" dirty="0"/>
              <a:t> 输出</a:t>
            </a:r>
            <a:endParaRPr kumimoji="1" lang="en-US" altLang="zh-CN" sz="585" dirty="0"/>
          </a:p>
          <a:p>
            <a:pPr algn="ctr"/>
            <a:r>
              <a:rPr kumimoji="1" lang="en-US" altLang="zh-CN" sz="585" dirty="0"/>
              <a:t>0.</a:t>
            </a:r>
            <a:r>
              <a:rPr kumimoji="1" lang="zh-CN" altLang="en-US" sz="585" dirty="0"/>
              <a:t> 地址</a:t>
            </a:r>
            <a:r>
              <a:rPr kumimoji="1" lang="en-US" altLang="zh-CN" sz="585" dirty="0"/>
              <a:t>B3</a:t>
            </a:r>
            <a:r>
              <a:rPr kumimoji="1" lang="zh-CN" altLang="en-US" sz="585" dirty="0"/>
              <a:t>和地址</a:t>
            </a:r>
            <a:r>
              <a:rPr kumimoji="1" lang="en-US" altLang="zh-CN" sz="585" dirty="0"/>
              <a:t>A1</a:t>
            </a:r>
            <a:r>
              <a:rPr kumimoji="1" lang="zh-CN" altLang="en-US" sz="585" dirty="0"/>
              <a:t> </a:t>
            </a:r>
            <a:r>
              <a:rPr kumimoji="1" lang="en-US" altLang="zh-CN" sz="585" dirty="0"/>
              <a:t> 0.6</a:t>
            </a:r>
          </a:p>
          <a:p>
            <a:pPr algn="ctr"/>
            <a:r>
              <a:rPr kumimoji="1" lang="en-US" altLang="zh-CN" sz="585" dirty="0"/>
              <a:t>1. </a:t>
            </a:r>
            <a:r>
              <a:rPr kumimoji="1" lang="zh-CN" altLang="en-US" sz="585" dirty="0"/>
              <a:t>地址</a:t>
            </a:r>
            <a:r>
              <a:rPr kumimoji="1" lang="en-US" altLang="zh-CN" sz="585" dirty="0"/>
              <a:t>A1</a:t>
            </a:r>
            <a:r>
              <a:rPr kumimoji="1" lang="zh-CN" altLang="en-US" sz="585" dirty="0"/>
              <a:t>                    </a:t>
            </a:r>
            <a:r>
              <a:rPr kumimoji="1" lang="en-US" altLang="zh-CN" sz="585" dirty="0"/>
              <a:t>0.4</a:t>
            </a:r>
            <a:endParaRPr kumimoji="1" lang="zh-CN" altLang="en-US" sz="585" dirty="0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B26CC758-9F43-9D49-A791-3EB89768DEF8}"/>
              </a:ext>
            </a:extLst>
          </p:cNvPr>
          <p:cNvSpPr/>
          <p:nvPr/>
        </p:nvSpPr>
        <p:spPr>
          <a:xfrm>
            <a:off x="5606243" y="2063151"/>
            <a:ext cx="513282" cy="182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585" dirty="0"/>
              <a:t>RD2b</a:t>
            </a:r>
            <a:r>
              <a:rPr kumimoji="1" lang="zh-CN" altLang="en-US" sz="585" dirty="0"/>
              <a:t>交易</a:t>
            </a:r>
            <a:endParaRPr lang="zh-CN" altLang="en-US" sz="585" dirty="0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F6DC99FE-36A4-9248-B360-3EC9DA022193}"/>
              </a:ext>
            </a:extLst>
          </p:cNvPr>
          <p:cNvSpPr/>
          <p:nvPr/>
        </p:nvSpPr>
        <p:spPr>
          <a:xfrm>
            <a:off x="5606243" y="2193793"/>
            <a:ext cx="895796" cy="26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4610" tIns="22305" rIns="44610" bIns="223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585" dirty="0"/>
              <a:t>地址</a:t>
            </a:r>
            <a:r>
              <a:rPr kumimoji="1" lang="en-US" altLang="zh-CN" sz="585" dirty="0"/>
              <a:t>A1</a:t>
            </a:r>
            <a:r>
              <a:rPr kumimoji="1" lang="zh-CN" altLang="en-US" sz="585" dirty="0"/>
              <a:t>签名</a:t>
            </a:r>
            <a:endParaRPr kumimoji="1" lang="en-US" altLang="zh-CN" sz="585" dirty="0"/>
          </a:p>
          <a:p>
            <a:pPr algn="ctr"/>
            <a:r>
              <a:rPr kumimoji="1" lang="en-US" altLang="zh-CN" sz="585" dirty="0"/>
              <a:t>&lt;</a:t>
            </a:r>
            <a:r>
              <a:rPr kumimoji="1" lang="zh-CN" altLang="en-US" sz="585" dirty="0"/>
              <a:t>地址</a:t>
            </a:r>
            <a:r>
              <a:rPr kumimoji="1" lang="en-US" altLang="zh-CN" sz="585" dirty="0"/>
              <a:t>B3</a:t>
            </a:r>
            <a:r>
              <a:rPr kumimoji="1" lang="zh-CN" altLang="en-US" sz="585" dirty="0"/>
              <a:t>签名</a:t>
            </a:r>
            <a:r>
              <a:rPr kumimoji="1" lang="en-US" altLang="zh-CN" sz="585" dirty="0"/>
              <a:t>&gt;</a:t>
            </a:r>
            <a:endParaRPr kumimoji="1" lang="zh-CN" altLang="en-US" sz="585" dirty="0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3CF0704F-A2D1-3440-9FCB-A589BF1F6A90}"/>
              </a:ext>
            </a:extLst>
          </p:cNvPr>
          <p:cNvSpPr/>
          <p:nvPr/>
        </p:nvSpPr>
        <p:spPr>
          <a:xfrm>
            <a:off x="5606243" y="2460015"/>
            <a:ext cx="895796" cy="26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4610" tIns="22305" rIns="44610" bIns="223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585" dirty="0"/>
              <a:t> </a:t>
            </a:r>
            <a:r>
              <a:rPr kumimoji="1" lang="zh-CN" altLang="en-US" sz="585" dirty="0"/>
              <a:t>输出</a:t>
            </a:r>
            <a:r>
              <a:rPr kumimoji="1" lang="en-US" altLang="zh-CN" sz="585" dirty="0"/>
              <a:t> (</a:t>
            </a:r>
            <a:r>
              <a:rPr kumimoji="1" lang="zh-CN" altLang="en-US" sz="585" dirty="0"/>
              <a:t>延迟 </a:t>
            </a:r>
            <a:r>
              <a:rPr kumimoji="1" lang="en-US" altLang="zh-CN" sz="585" dirty="0"/>
              <a:t>1000</a:t>
            </a:r>
            <a:r>
              <a:rPr kumimoji="1" lang="zh-CN" altLang="en-US" sz="585" dirty="0"/>
              <a:t>个确认</a:t>
            </a:r>
            <a:r>
              <a:rPr kumimoji="1" lang="en-US" altLang="zh-CN" sz="585" dirty="0"/>
              <a:t>)</a:t>
            </a:r>
          </a:p>
          <a:p>
            <a:pPr algn="ctr"/>
            <a:r>
              <a:rPr kumimoji="1" lang="en-US" altLang="zh-CN" sz="585" dirty="0"/>
              <a:t>0.</a:t>
            </a:r>
            <a:r>
              <a:rPr kumimoji="1" lang="zh-CN" altLang="en-US" sz="585" dirty="0"/>
              <a:t> 地址</a:t>
            </a:r>
            <a:r>
              <a:rPr kumimoji="1" lang="en-US" altLang="zh-CN" sz="585" dirty="0"/>
              <a:t>B1</a:t>
            </a:r>
            <a:r>
              <a:rPr kumimoji="1" lang="zh-CN" altLang="en-US" sz="585" dirty="0"/>
              <a:t>                 </a:t>
            </a:r>
            <a:r>
              <a:rPr kumimoji="1" lang="en-US" altLang="zh-CN" sz="585" dirty="0"/>
              <a:t>0.6</a:t>
            </a:r>
            <a:endParaRPr kumimoji="1" lang="zh-CN" altLang="en-US" sz="585" dirty="0"/>
          </a:p>
        </p:txBody>
      </p:sp>
      <p:cxnSp>
        <p:nvCxnSpPr>
          <p:cNvPr id="165" name="直线连接符 164">
            <a:extLst>
              <a:ext uri="{FF2B5EF4-FFF2-40B4-BE49-F238E27FC236}">
                <a16:creationId xmlns:a16="http://schemas.microsoft.com/office/drawing/2014/main" id="{4D09F185-81E4-4440-8588-0C2F4633450E}"/>
              </a:ext>
            </a:extLst>
          </p:cNvPr>
          <p:cNvCxnSpPr>
            <a:cxnSpLocks/>
          </p:cNvCxnSpPr>
          <p:nvPr/>
        </p:nvCxnSpPr>
        <p:spPr>
          <a:xfrm flipH="1">
            <a:off x="6502038" y="1831263"/>
            <a:ext cx="1493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直线连接符 165">
            <a:extLst>
              <a:ext uri="{FF2B5EF4-FFF2-40B4-BE49-F238E27FC236}">
                <a16:creationId xmlns:a16="http://schemas.microsoft.com/office/drawing/2014/main" id="{8411FB77-75D7-F34A-A358-AF828258C2F6}"/>
              </a:ext>
            </a:extLst>
          </p:cNvPr>
          <p:cNvCxnSpPr>
            <a:cxnSpLocks/>
          </p:cNvCxnSpPr>
          <p:nvPr/>
        </p:nvCxnSpPr>
        <p:spPr>
          <a:xfrm flipV="1">
            <a:off x="6651380" y="1831267"/>
            <a:ext cx="0" cy="495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直线箭头连接符 166">
            <a:extLst>
              <a:ext uri="{FF2B5EF4-FFF2-40B4-BE49-F238E27FC236}">
                <a16:creationId xmlns:a16="http://schemas.microsoft.com/office/drawing/2014/main" id="{0D3C29FE-F96C-B74F-98DB-FEF94CD8790F}"/>
              </a:ext>
            </a:extLst>
          </p:cNvPr>
          <p:cNvCxnSpPr>
            <a:cxnSpLocks/>
          </p:cNvCxnSpPr>
          <p:nvPr/>
        </p:nvCxnSpPr>
        <p:spPr>
          <a:xfrm flipH="1">
            <a:off x="6502038" y="2326899"/>
            <a:ext cx="149342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直线箭头连接符 167">
            <a:extLst>
              <a:ext uri="{FF2B5EF4-FFF2-40B4-BE49-F238E27FC236}">
                <a16:creationId xmlns:a16="http://schemas.microsoft.com/office/drawing/2014/main" id="{70C0A3F5-ADD6-784F-9DC9-B29D387FABAE}"/>
              </a:ext>
            </a:extLst>
          </p:cNvPr>
          <p:cNvCxnSpPr>
            <a:cxnSpLocks/>
            <a:endCxn id="159" idx="0"/>
          </p:cNvCxnSpPr>
          <p:nvPr/>
        </p:nvCxnSpPr>
        <p:spPr>
          <a:xfrm>
            <a:off x="5696597" y="1068801"/>
            <a:ext cx="357549" cy="298037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直线连接符 168">
            <a:extLst>
              <a:ext uri="{FF2B5EF4-FFF2-40B4-BE49-F238E27FC236}">
                <a16:creationId xmlns:a16="http://schemas.microsoft.com/office/drawing/2014/main" id="{FFE2660E-11B6-3B4E-B7A1-5CE52E7D871D}"/>
              </a:ext>
            </a:extLst>
          </p:cNvPr>
          <p:cNvCxnSpPr>
            <a:cxnSpLocks/>
          </p:cNvCxnSpPr>
          <p:nvPr/>
        </p:nvCxnSpPr>
        <p:spPr>
          <a:xfrm flipH="1">
            <a:off x="5081461" y="1831263"/>
            <a:ext cx="1493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直线连接符 169">
            <a:extLst>
              <a:ext uri="{FF2B5EF4-FFF2-40B4-BE49-F238E27FC236}">
                <a16:creationId xmlns:a16="http://schemas.microsoft.com/office/drawing/2014/main" id="{514B80D0-F293-F644-BBF3-DA2288F254C1}"/>
              </a:ext>
            </a:extLst>
          </p:cNvPr>
          <p:cNvCxnSpPr>
            <a:cxnSpLocks/>
          </p:cNvCxnSpPr>
          <p:nvPr/>
        </p:nvCxnSpPr>
        <p:spPr>
          <a:xfrm flipV="1">
            <a:off x="5230803" y="1824894"/>
            <a:ext cx="0" cy="495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070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247</Words>
  <Application>Microsoft Macintosh PowerPoint</Application>
  <PresentationFormat>自定义</PresentationFormat>
  <Paragraphs>61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ao</dc:creator>
  <cp:lastModifiedBy>zhang ao</cp:lastModifiedBy>
  <cp:revision>1</cp:revision>
  <dcterms:created xsi:type="dcterms:W3CDTF">2020-05-03T10:04:07Z</dcterms:created>
  <dcterms:modified xsi:type="dcterms:W3CDTF">2020-05-03T10:06:25Z</dcterms:modified>
</cp:coreProperties>
</file>