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6858000" cy="7386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32"/>
  </p:normalViewPr>
  <p:slideViewPr>
    <p:cSldViewPr snapToGrid="0" snapToObjects="1">
      <p:cViewPr varScale="1">
        <p:scale>
          <a:sx n="105" d="100"/>
          <a:sy n="105" d="100"/>
        </p:scale>
        <p:origin x="2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208879"/>
            <a:ext cx="5829300" cy="2571644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879695"/>
            <a:ext cx="5143500" cy="178339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88-8A64-444D-B99D-A3F3DE96B265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5D37-3A8F-1B4D-B96D-6EFDFADCDA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743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88-8A64-444D-B99D-A3F3DE96B265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5D37-3A8F-1B4D-B96D-6EFDFADCDA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960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93270"/>
            <a:ext cx="1478756" cy="625983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93270"/>
            <a:ext cx="4350544" cy="62598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88-8A64-444D-B99D-A3F3DE96B265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5D37-3A8F-1B4D-B96D-6EFDFADCDA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637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88-8A64-444D-B99D-A3F3DE96B265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5D37-3A8F-1B4D-B96D-6EFDFADCDA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6406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841532"/>
            <a:ext cx="5915025" cy="3072636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943236"/>
            <a:ext cx="5915025" cy="161582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88-8A64-444D-B99D-A3F3DE96B265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5D37-3A8F-1B4D-B96D-6EFDFADCDA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680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966350"/>
            <a:ext cx="2914650" cy="468675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966350"/>
            <a:ext cx="2914650" cy="468675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88-8A64-444D-B99D-A3F3DE96B265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5D37-3A8F-1B4D-B96D-6EFDFADCDA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366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93272"/>
            <a:ext cx="5915025" cy="142774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810753"/>
            <a:ext cx="2901255" cy="8874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698175"/>
            <a:ext cx="2901255" cy="39686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810753"/>
            <a:ext cx="2915543" cy="8874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698175"/>
            <a:ext cx="2915543" cy="39686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88-8A64-444D-B99D-A3F3DE96B265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5D37-3A8F-1B4D-B96D-6EFDFADCDA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565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88-8A64-444D-B99D-A3F3DE96B265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5D37-3A8F-1B4D-B96D-6EFDFADCDA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02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88-8A64-444D-B99D-A3F3DE96B265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5D37-3A8F-1B4D-B96D-6EFDFADCDA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818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92442"/>
            <a:ext cx="2211884" cy="172354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63541"/>
            <a:ext cx="3471863" cy="524930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215991"/>
            <a:ext cx="2211884" cy="410539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88-8A64-444D-B99D-A3F3DE96B265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5D37-3A8F-1B4D-B96D-6EFDFADCDA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647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92442"/>
            <a:ext cx="2211884" cy="172354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63541"/>
            <a:ext cx="3471863" cy="524930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215991"/>
            <a:ext cx="2211884" cy="410539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88-8A64-444D-B99D-A3F3DE96B265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75D37-3A8F-1B4D-B96D-6EFDFADCDA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021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93272"/>
            <a:ext cx="5915025" cy="1427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966350"/>
            <a:ext cx="5915025" cy="4686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846321"/>
            <a:ext cx="1543050" cy="393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13B88-8A64-444D-B99D-A3F3DE96B265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846321"/>
            <a:ext cx="2314575" cy="393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846321"/>
            <a:ext cx="1543050" cy="393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75D37-3A8F-1B4D-B96D-6EFDFADCDA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30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BCBA7A8-FE17-734B-8AF4-6F9621394FA3}"/>
              </a:ext>
            </a:extLst>
          </p:cNvPr>
          <p:cNvSpPr/>
          <p:nvPr/>
        </p:nvSpPr>
        <p:spPr>
          <a:xfrm>
            <a:off x="183353" y="187748"/>
            <a:ext cx="6466911" cy="6949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2311" dirty="0"/>
              <a:t>  </a:t>
            </a:r>
            <a:r>
              <a:rPr kumimoji="1" lang="zh-CN" altLang="en-US" sz="2889" dirty="0"/>
              <a:t>区块</a:t>
            </a:r>
            <a:endParaRPr kumimoji="1" lang="en-US" altLang="zh-CN" sz="2889" dirty="0"/>
          </a:p>
          <a:p>
            <a:endParaRPr kumimoji="1" lang="en-US" altLang="zh-CN" sz="2889" dirty="0"/>
          </a:p>
          <a:p>
            <a:endParaRPr kumimoji="1" lang="en-US" altLang="zh-CN" sz="2889" dirty="0"/>
          </a:p>
          <a:p>
            <a:endParaRPr kumimoji="1" lang="en-US" altLang="zh-CN" sz="2889" dirty="0"/>
          </a:p>
          <a:p>
            <a:endParaRPr kumimoji="1" lang="en-US" altLang="zh-CN" sz="2889" dirty="0"/>
          </a:p>
          <a:p>
            <a:endParaRPr kumimoji="1" lang="en-US" altLang="zh-CN" sz="2889" dirty="0"/>
          </a:p>
          <a:p>
            <a:endParaRPr kumimoji="1" lang="en-US" altLang="zh-CN" sz="2889" dirty="0"/>
          </a:p>
          <a:p>
            <a:endParaRPr kumimoji="1" lang="en-US" altLang="zh-CN" sz="2889" dirty="0"/>
          </a:p>
          <a:p>
            <a:endParaRPr kumimoji="1" lang="en-US" altLang="zh-CN" sz="2889" dirty="0"/>
          </a:p>
          <a:p>
            <a:endParaRPr kumimoji="1" lang="en-US" altLang="zh-CN" sz="2311" dirty="0"/>
          </a:p>
          <a:p>
            <a:endParaRPr kumimoji="1" lang="en-US" altLang="zh-CN" sz="2311" dirty="0"/>
          </a:p>
          <a:p>
            <a:endParaRPr kumimoji="1" lang="en-US" altLang="zh-CN" sz="2311" dirty="0"/>
          </a:p>
          <a:p>
            <a:endParaRPr kumimoji="1" lang="en-US" altLang="zh-CN" sz="2311" dirty="0"/>
          </a:p>
          <a:p>
            <a:endParaRPr kumimoji="1" lang="en-US" altLang="zh-CN" sz="2311" dirty="0"/>
          </a:p>
          <a:p>
            <a:endParaRPr kumimoji="1" lang="en-US" altLang="zh-CN" sz="2311" dirty="0"/>
          </a:p>
          <a:p>
            <a:endParaRPr kumimoji="1" lang="zh-CN" altLang="en-US" sz="231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20EE61-CF80-EF4C-B93D-CEE79C6C9DAF}"/>
              </a:ext>
            </a:extLst>
          </p:cNvPr>
          <p:cNvSpPr/>
          <p:nvPr/>
        </p:nvSpPr>
        <p:spPr>
          <a:xfrm>
            <a:off x="1488051" y="489409"/>
            <a:ext cx="4594719" cy="2254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2022" dirty="0"/>
              <a:t>  </a:t>
            </a:r>
            <a:r>
              <a:rPr kumimoji="1" lang="zh-CN" altLang="en-US" sz="2600" dirty="0"/>
              <a:t>区块头</a:t>
            </a:r>
            <a:endParaRPr kumimoji="1" lang="en-US" altLang="zh-CN" sz="2600" dirty="0"/>
          </a:p>
          <a:p>
            <a:endParaRPr kumimoji="1" lang="en-US" altLang="zh-CN" sz="2022" dirty="0"/>
          </a:p>
          <a:p>
            <a:endParaRPr kumimoji="1" lang="en-US" altLang="zh-CN" sz="2022" dirty="0"/>
          </a:p>
          <a:p>
            <a:endParaRPr kumimoji="1" lang="en-US" altLang="zh-CN" sz="2022" dirty="0"/>
          </a:p>
          <a:p>
            <a:endParaRPr kumimoji="1" lang="en-US" altLang="zh-CN" sz="2022" dirty="0"/>
          </a:p>
          <a:p>
            <a:endParaRPr kumimoji="1" lang="zh-CN" altLang="en-US" sz="2022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6215A9-DEA4-D34B-BD01-26D575FBD444}"/>
              </a:ext>
            </a:extLst>
          </p:cNvPr>
          <p:cNvSpPr/>
          <p:nvPr/>
        </p:nvSpPr>
        <p:spPr>
          <a:xfrm>
            <a:off x="2933169" y="711961"/>
            <a:ext cx="1645920" cy="751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22" dirty="0"/>
              <a:t>上一个区块哈希值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DB29D5-2B3E-7242-BF23-088C0B9A39D0}"/>
              </a:ext>
            </a:extLst>
          </p:cNvPr>
          <p:cNvSpPr/>
          <p:nvPr/>
        </p:nvSpPr>
        <p:spPr>
          <a:xfrm>
            <a:off x="4782289" y="711959"/>
            <a:ext cx="1097281" cy="751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22" dirty="0"/>
              <a:t>随机值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C7F925-D9A0-0C4B-87A2-43896350C2A5}"/>
              </a:ext>
            </a:extLst>
          </p:cNvPr>
          <p:cNvSpPr/>
          <p:nvPr/>
        </p:nvSpPr>
        <p:spPr>
          <a:xfrm>
            <a:off x="2225250" y="1727960"/>
            <a:ext cx="2383118" cy="751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22" dirty="0"/>
              <a:t>根哈希值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A1F697E-E59D-3D47-B4F3-645C0734F1DE}"/>
              </a:ext>
            </a:extLst>
          </p:cNvPr>
          <p:cNvSpPr/>
          <p:nvPr/>
        </p:nvSpPr>
        <p:spPr>
          <a:xfrm>
            <a:off x="1488050" y="3342429"/>
            <a:ext cx="1474398" cy="6400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22" dirty="0"/>
              <a:t>哈希</a:t>
            </a:r>
            <a:r>
              <a:rPr kumimoji="1" lang="en-US" altLang="zh-CN" sz="2022" dirty="0"/>
              <a:t>01</a:t>
            </a:r>
            <a:endParaRPr kumimoji="1" lang="zh-CN" altLang="en-US" sz="2022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EA9E6BA0-9C36-D441-AC3E-3A40BF147DE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225250" y="2479799"/>
            <a:ext cx="707919" cy="86262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2B5CA0B9-8714-7541-B155-EF15E1EED88B}"/>
              </a:ext>
            </a:extLst>
          </p:cNvPr>
          <p:cNvSpPr/>
          <p:nvPr/>
        </p:nvSpPr>
        <p:spPr>
          <a:xfrm>
            <a:off x="3841889" y="3342429"/>
            <a:ext cx="1474398" cy="64008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22" dirty="0"/>
              <a:t>哈希</a:t>
            </a:r>
            <a:r>
              <a:rPr kumimoji="1" lang="en-US" altLang="zh-CN" sz="2022" dirty="0"/>
              <a:t>23</a:t>
            </a:r>
            <a:endParaRPr kumimoji="1" lang="zh-CN" altLang="en-US" sz="2022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1B32E54-2F4E-E947-AFBA-D3EA705BC961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3919780" y="2479799"/>
            <a:ext cx="659308" cy="86262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184C6490-B8BC-0A40-A163-B783BA86065A}"/>
              </a:ext>
            </a:extLst>
          </p:cNvPr>
          <p:cNvSpPr/>
          <p:nvPr/>
        </p:nvSpPr>
        <p:spPr>
          <a:xfrm>
            <a:off x="3601081" y="4638800"/>
            <a:ext cx="1107880" cy="6400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22" dirty="0"/>
              <a:t>哈希</a:t>
            </a:r>
            <a:r>
              <a:rPr kumimoji="1" lang="en-US" altLang="zh-CN" sz="2022" dirty="0"/>
              <a:t>2</a:t>
            </a:r>
            <a:endParaRPr kumimoji="1" lang="zh-CN" altLang="en-US" sz="2022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EF9B4A4-E68B-4B4A-9D7B-F2CEAFC9677D}"/>
              </a:ext>
            </a:extLst>
          </p:cNvPr>
          <p:cNvSpPr/>
          <p:nvPr/>
        </p:nvSpPr>
        <p:spPr>
          <a:xfrm>
            <a:off x="5071229" y="4638800"/>
            <a:ext cx="1107880" cy="64008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22" dirty="0"/>
              <a:t>哈希</a:t>
            </a:r>
            <a:r>
              <a:rPr kumimoji="1" lang="en-US" altLang="zh-CN" sz="2022" dirty="0"/>
              <a:t>3</a:t>
            </a:r>
            <a:endParaRPr kumimoji="1" lang="zh-CN" altLang="en-US" sz="2022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5DECBE92-4937-FF45-9894-0BDCA1850BA2}"/>
              </a:ext>
            </a:extLst>
          </p:cNvPr>
          <p:cNvCxnSpPr>
            <a:cxnSpLocks/>
          </p:cNvCxnSpPr>
          <p:nvPr/>
        </p:nvCxnSpPr>
        <p:spPr>
          <a:xfrm flipV="1">
            <a:off x="4155022" y="3998719"/>
            <a:ext cx="267081" cy="61927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4F546566-B34C-294A-9448-858BA86A74FA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4912793" y="4009123"/>
            <a:ext cx="712377" cy="62967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B972916F-E003-1543-8DFA-462F1C85EBFF}"/>
              </a:ext>
            </a:extLst>
          </p:cNvPr>
          <p:cNvSpPr/>
          <p:nvPr/>
        </p:nvSpPr>
        <p:spPr>
          <a:xfrm>
            <a:off x="5071229" y="6162376"/>
            <a:ext cx="1107880" cy="640081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22" dirty="0"/>
              <a:t>事务</a:t>
            </a:r>
            <a:r>
              <a:rPr kumimoji="1" lang="en-US" altLang="zh-CN" sz="2022" dirty="0"/>
              <a:t>3</a:t>
            </a:r>
            <a:endParaRPr kumimoji="1" lang="zh-CN" altLang="en-US" sz="2022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E5BE7A32-B450-3A43-8D2E-1EE8EB81CBC7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5625169" y="5278669"/>
            <a:ext cx="0" cy="88370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073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32</Words>
  <Application>Microsoft Macintosh PowerPoint</Application>
  <PresentationFormat>自定义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ao</dc:creator>
  <cp:lastModifiedBy>zhang ao</cp:lastModifiedBy>
  <cp:revision>4</cp:revision>
  <dcterms:created xsi:type="dcterms:W3CDTF">2020-05-03T00:42:35Z</dcterms:created>
  <dcterms:modified xsi:type="dcterms:W3CDTF">2020-05-03T00:49:27Z</dcterms:modified>
</cp:coreProperties>
</file>