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99268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2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52" y="827743"/>
            <a:ext cx="4243785" cy="1760855"/>
          </a:xfrm>
        </p:spPr>
        <p:txBody>
          <a:bodyPr anchor="b"/>
          <a:lstStyle>
            <a:lvl1pPr algn="ctr">
              <a:defRPr sz="3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86" y="2656503"/>
            <a:ext cx="3744516" cy="1221124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631" indent="0" algn="ctr">
              <a:buNone/>
              <a:defRPr sz="1092"/>
            </a:lvl2pPr>
            <a:lvl3pPr marL="499262" indent="0" algn="ctr">
              <a:buNone/>
              <a:defRPr sz="983"/>
            </a:lvl3pPr>
            <a:lvl4pPr marL="748894" indent="0" algn="ctr">
              <a:buNone/>
              <a:defRPr sz="874"/>
            </a:lvl4pPr>
            <a:lvl5pPr marL="998525" indent="0" algn="ctr">
              <a:buNone/>
              <a:defRPr sz="874"/>
            </a:lvl5pPr>
            <a:lvl6pPr marL="1248156" indent="0" algn="ctr">
              <a:buNone/>
              <a:defRPr sz="874"/>
            </a:lvl6pPr>
            <a:lvl7pPr marL="1497787" indent="0" algn="ctr">
              <a:buNone/>
              <a:defRPr sz="874"/>
            </a:lvl7pPr>
            <a:lvl8pPr marL="1747418" indent="0" algn="ctr">
              <a:buNone/>
              <a:defRPr sz="874"/>
            </a:lvl8pPr>
            <a:lvl9pPr marL="1997050" indent="0" algn="ctr">
              <a:buNone/>
              <a:defRPr sz="8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2893" y="269279"/>
            <a:ext cx="1076548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248" y="269279"/>
            <a:ext cx="3167236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47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6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47" y="1260933"/>
            <a:ext cx="4306193" cy="2103894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47" y="3384730"/>
            <a:ext cx="4306193" cy="1106388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/>
                </a:solidFill>
              </a:defRPr>
            </a:lvl1pPr>
            <a:lvl2pPr marL="24963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62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3pPr>
            <a:lvl4pPr marL="748894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52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5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87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41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705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6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248" y="1346398"/>
            <a:ext cx="212189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7549" y="1346398"/>
            <a:ext cx="2121892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5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269281"/>
            <a:ext cx="4306193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" y="1239858"/>
            <a:ext cx="2112141" cy="607635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8" y="1847493"/>
            <a:ext cx="2112141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7548" y="1239858"/>
            <a:ext cx="2122543" cy="607635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7548" y="1847493"/>
            <a:ext cx="2122543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8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337185"/>
            <a:ext cx="1610272" cy="1180148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543" y="728227"/>
            <a:ext cx="2527548" cy="3594298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1517333"/>
            <a:ext cx="1610272" cy="2811046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4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337185"/>
            <a:ext cx="1610272" cy="1180148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2543" y="728227"/>
            <a:ext cx="2527548" cy="3594298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631" indent="0">
              <a:buNone/>
              <a:defRPr sz="1529"/>
            </a:lvl2pPr>
            <a:lvl3pPr marL="499262" indent="0">
              <a:buNone/>
              <a:defRPr sz="1310"/>
            </a:lvl3pPr>
            <a:lvl4pPr marL="748894" indent="0">
              <a:buNone/>
              <a:defRPr sz="1092"/>
            </a:lvl4pPr>
            <a:lvl5pPr marL="998525" indent="0">
              <a:buNone/>
              <a:defRPr sz="1092"/>
            </a:lvl5pPr>
            <a:lvl6pPr marL="1248156" indent="0">
              <a:buNone/>
              <a:defRPr sz="1092"/>
            </a:lvl6pPr>
            <a:lvl7pPr marL="1497787" indent="0">
              <a:buNone/>
              <a:defRPr sz="1092"/>
            </a:lvl7pPr>
            <a:lvl8pPr marL="1747418" indent="0">
              <a:buNone/>
              <a:defRPr sz="1092"/>
            </a:lvl8pPr>
            <a:lvl9pPr marL="1997050" indent="0">
              <a:buNone/>
              <a:defRPr sz="10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1517333"/>
            <a:ext cx="1610272" cy="2811046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6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248" y="269281"/>
            <a:ext cx="4306193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248" y="1346398"/>
            <a:ext cx="4306193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247" y="4687809"/>
            <a:ext cx="112335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0CC-9793-F947-ADC9-F57275FB65E8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828" y="4687809"/>
            <a:ext cx="168503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6086" y="4687809"/>
            <a:ext cx="112335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CEE3-E70C-F246-933B-DF349EE37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7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9262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6" indent="-124816" algn="l" defTabSz="49926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47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78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709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40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72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603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65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31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94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525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56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418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705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083A2E8C-14D0-D140-8759-90DD4FFA3C7F}"/>
              </a:ext>
            </a:extLst>
          </p:cNvPr>
          <p:cNvSpPr/>
          <p:nvPr/>
        </p:nvSpPr>
        <p:spPr>
          <a:xfrm>
            <a:off x="448164" y="276137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操作来源地址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68B7B5-9C23-3C4D-90AB-BC312109930A}"/>
              </a:ext>
            </a:extLst>
          </p:cNvPr>
          <p:cNvSpPr/>
          <p:nvPr/>
        </p:nvSpPr>
        <p:spPr>
          <a:xfrm>
            <a:off x="448163" y="1014243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操作</a:t>
            </a:r>
            <a:r>
              <a:rPr kumimoji="1" lang="en-US" altLang="zh-CN" sz="1600" b="1" dirty="0"/>
              <a:t>1</a:t>
            </a:r>
            <a:r>
              <a:rPr kumimoji="1" lang="zh-CN" altLang="en-US" sz="1600" b="1" dirty="0"/>
              <a:t>：资源、操作类型、字段、值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AA9275-AA8C-1B40-905A-49449531C214}"/>
              </a:ext>
            </a:extLst>
          </p:cNvPr>
          <p:cNvSpPr/>
          <p:nvPr/>
        </p:nvSpPr>
        <p:spPr>
          <a:xfrm>
            <a:off x="448163" y="3228561"/>
            <a:ext cx="4096358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b="1" dirty="0"/>
              <a:t>… …</a:t>
            </a:r>
            <a:endParaRPr kumimoji="1" lang="zh-CN" altLang="en-US" sz="1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A5C63D-1689-DC4E-A3B4-373E5BBFFEDB}"/>
              </a:ext>
            </a:extLst>
          </p:cNvPr>
          <p:cNvSpPr/>
          <p:nvPr/>
        </p:nvSpPr>
        <p:spPr>
          <a:xfrm>
            <a:off x="448163" y="3966667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操作来源地址签名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E5AAE2-435F-934D-AB21-32D77B9C56B0}"/>
              </a:ext>
            </a:extLst>
          </p:cNvPr>
          <p:cNvSpPr/>
          <p:nvPr/>
        </p:nvSpPr>
        <p:spPr>
          <a:xfrm>
            <a:off x="448162" y="1751486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操作</a:t>
            </a:r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：资源、操作类型、字段、值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7B638D-C9C1-FF44-B24C-AB04A898486D}"/>
              </a:ext>
            </a:extLst>
          </p:cNvPr>
          <p:cNvSpPr/>
          <p:nvPr/>
        </p:nvSpPr>
        <p:spPr>
          <a:xfrm>
            <a:off x="448162" y="2488729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操作</a:t>
            </a:r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：资源、操作类型、字段、值</a:t>
            </a:r>
          </a:p>
        </p:txBody>
      </p:sp>
    </p:spTree>
    <p:extLst>
      <p:ext uri="{BB962C8B-B14F-4D97-AF65-F5344CB8AC3E}">
        <p14:creationId xmlns:p14="http://schemas.microsoft.com/office/powerpoint/2010/main" val="269720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42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2020-05-03T10:18:31Z</dcterms:created>
  <dcterms:modified xsi:type="dcterms:W3CDTF">2020-05-03T10:25:31Z</dcterms:modified>
</cp:coreProperties>
</file>