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>
        <p:scale>
          <a:sx n="86" d="100"/>
          <a:sy n="86" d="100"/>
        </p:scale>
        <p:origin x="159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812E1-EC8F-2649-85B5-80EA545BA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0B1025-DBD6-C543-87E6-0ABC8B286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F98F3-09C9-F243-804A-D4167A13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19F-6883-EA4F-9095-DEDC82A7109D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0C0F6-80F8-C847-B0B0-07D558D9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02202-F5A2-C147-AE96-4B1BFB7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F81F-1D30-7340-98F8-ABC411310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38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2F0D2-C2B4-0F40-94F9-9890AB08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953B5-CBBC-ED48-8928-47D538B3D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19165-979F-B24B-8335-FF45AE57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19F-6883-EA4F-9095-DEDC82A7109D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68B11-04E7-5547-9847-909C318C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CDFE3-EE79-8C47-9915-2AD3A288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F81F-1D30-7340-98F8-ABC411310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3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1991F3-E084-C84E-80EB-F5BDDE7A6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543BB-A3BD-7E43-B7DF-817A2A761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79014-1FB9-5444-AD90-3255E711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19F-6883-EA4F-9095-DEDC82A7109D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77DE7-C5D5-BC4F-9D69-56723B57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5D884-57CD-0C43-9EFA-7B5C7445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F81F-1D30-7340-98F8-ABC411310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94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D1A44-3FA1-7348-9989-C70B7A81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6C8B2-2C92-B246-A853-3A952D52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5EE94-3C10-1645-AE76-D6196F1B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19F-6883-EA4F-9095-DEDC82A7109D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5A975-A5A4-9849-A421-C1807BA0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1D3F1-43FB-9A45-86B5-E04883AC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F81F-1D30-7340-98F8-ABC411310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726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98D26-C0CE-B542-86EF-135584F5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42199-FDB1-464A-B50C-257A97F8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010E7-2061-AC4A-97F5-7CB26A1A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19F-6883-EA4F-9095-DEDC82A7109D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EFD34-A1D1-6D44-8EC1-E33D06A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E0CE2-005B-7645-A6AD-5E36BF5E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F81F-1D30-7340-98F8-ABC411310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8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8DDB2-A214-4545-95B1-F52FC1A8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88EDE-AF5E-E54C-8E44-6D33EB3FF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97D0E7-04E0-4F4B-BFFD-B24E4336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27EE9F-787C-A540-9D87-4A15895B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19F-6883-EA4F-9095-DEDC82A7109D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0A8657-C9CE-B347-8E3C-152267DB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2A214-EB41-1C40-96D7-154810DC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F81F-1D30-7340-98F8-ABC411310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26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C4906-0570-B94B-8F13-16BD8C3D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71DBF-444C-3B43-8A46-FD0D34275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AED919-022A-2E4B-A49E-06074F431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2C78E3-B6E6-E64C-8938-9A88848E5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FC0A91-84D0-8041-B2D0-1F3737765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632745-A678-134F-B490-B6C05B6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19F-6883-EA4F-9095-DEDC82A7109D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B2E6EF-8FF7-704F-BD30-380426C0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8B8D6E-CF22-F342-BAE8-57EF0D58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F81F-1D30-7340-98F8-ABC411310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98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31DA2-8978-5442-91E2-C0B1693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4212C3-D8A6-4547-A0CF-565373F8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19F-6883-EA4F-9095-DEDC82A7109D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9934E8-EDA7-AC49-8D48-16B1A2CE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38203E-3BEA-5949-92B0-BE29D7D9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F81F-1D30-7340-98F8-ABC411310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56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0C5087-B5F1-064D-A91E-627BDDAB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19F-6883-EA4F-9095-DEDC82A7109D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E065B7-02D6-CC4E-B2A6-D277F83B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A0B3E-2F02-6740-A12B-0C6D7F9E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F81F-1D30-7340-98F8-ABC411310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16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F698-9D83-6C41-800C-DB49F41C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4E2EC-38CB-B54A-AA38-D7CA0FE0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7C5DA-E5FB-AD4C-8302-1876E1CF5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07221-8917-0148-8BD0-1FAA951C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19F-6883-EA4F-9095-DEDC82A7109D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7F7DF-B679-7241-8B13-9DE80F19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36397C-8770-2540-AE1E-A4FD4205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F81F-1D30-7340-98F8-ABC411310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807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1D063-33B8-824F-A0E9-351230AE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BCF4A3-D128-3944-BFED-2A6243507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0415A-2BE6-EE4B-903D-7E61BFAF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7C5EB-654D-9F43-A103-53964C24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19F-6883-EA4F-9095-DEDC82A7109D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A946B-ECF6-BF46-AF65-64CE569F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D31BC-8C39-124F-B8A0-623790D9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F81F-1D30-7340-98F8-ABC411310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8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E8A6FC-C4AF-D443-AE0B-B2419527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BC48A-3827-1A41-B055-8841F266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D29E1-29E6-5346-9A31-8FE6EEB56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A19F-6883-EA4F-9095-DEDC82A7109D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4EEB2-34FD-0745-BB30-650DB4054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39B74-AA68-B34B-8DAE-242D4B88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1F81F-1D30-7340-98F8-ABC411310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1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7AA24051-09E9-3B44-850F-1A1D2F8F2923}"/>
              </a:ext>
            </a:extLst>
          </p:cNvPr>
          <p:cNvCxnSpPr>
            <a:cxnSpLocks/>
          </p:cNvCxnSpPr>
          <p:nvPr/>
        </p:nvCxnSpPr>
        <p:spPr>
          <a:xfrm>
            <a:off x="1885640" y="1241437"/>
            <a:ext cx="1485900" cy="103273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CAACD69-B538-D144-A49B-C68603EC6DDA}"/>
              </a:ext>
            </a:extLst>
          </p:cNvPr>
          <p:cNvCxnSpPr>
            <a:cxnSpLocks/>
          </p:cNvCxnSpPr>
          <p:nvPr/>
        </p:nvCxnSpPr>
        <p:spPr>
          <a:xfrm>
            <a:off x="1561611" y="2274171"/>
            <a:ext cx="10409027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BB46BC8-8870-4041-B6A9-EA4393BAEB8E}"/>
              </a:ext>
            </a:extLst>
          </p:cNvPr>
          <p:cNvCxnSpPr>
            <a:cxnSpLocks/>
          </p:cNvCxnSpPr>
          <p:nvPr/>
        </p:nvCxnSpPr>
        <p:spPr>
          <a:xfrm>
            <a:off x="1561611" y="3315331"/>
            <a:ext cx="10409027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69DE459-D3CA-6F4C-B3D3-34C4B1BB08E3}"/>
              </a:ext>
            </a:extLst>
          </p:cNvPr>
          <p:cNvCxnSpPr>
            <a:cxnSpLocks/>
          </p:cNvCxnSpPr>
          <p:nvPr/>
        </p:nvCxnSpPr>
        <p:spPr>
          <a:xfrm>
            <a:off x="1561611" y="4356491"/>
            <a:ext cx="10409027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6420997-D84F-3047-A07D-12CD08C1555C}"/>
              </a:ext>
            </a:extLst>
          </p:cNvPr>
          <p:cNvCxnSpPr>
            <a:cxnSpLocks/>
          </p:cNvCxnSpPr>
          <p:nvPr/>
        </p:nvCxnSpPr>
        <p:spPr>
          <a:xfrm>
            <a:off x="1561611" y="5397651"/>
            <a:ext cx="10409027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9C4E1AC-5559-8E47-A8B5-3B8B1B8A8C3B}"/>
              </a:ext>
            </a:extLst>
          </p:cNvPr>
          <p:cNvCxnSpPr>
            <a:cxnSpLocks/>
          </p:cNvCxnSpPr>
          <p:nvPr/>
        </p:nvCxnSpPr>
        <p:spPr>
          <a:xfrm>
            <a:off x="1561610" y="1233011"/>
            <a:ext cx="10409027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752F364-FBF4-0C40-9C2E-E9A4171A0298}"/>
              </a:ext>
            </a:extLst>
          </p:cNvPr>
          <p:cNvSpPr txBox="1"/>
          <p:nvPr/>
        </p:nvSpPr>
        <p:spPr>
          <a:xfrm>
            <a:off x="2075525" y="6974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请求阶段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878AC4-C0E5-3144-A3AC-45DE742A74A0}"/>
              </a:ext>
            </a:extLst>
          </p:cNvPr>
          <p:cNvSpPr txBox="1"/>
          <p:nvPr/>
        </p:nvSpPr>
        <p:spPr>
          <a:xfrm>
            <a:off x="3899053" y="6974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预准备阶段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52F232-5740-DD43-9FA4-443E0A100DEE}"/>
              </a:ext>
            </a:extLst>
          </p:cNvPr>
          <p:cNvSpPr txBox="1"/>
          <p:nvPr/>
        </p:nvSpPr>
        <p:spPr>
          <a:xfrm>
            <a:off x="5784178" y="6922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准备阶段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A68F28-A24C-4247-9E30-6B3820B12C42}"/>
              </a:ext>
            </a:extLst>
          </p:cNvPr>
          <p:cNvSpPr txBox="1"/>
          <p:nvPr/>
        </p:nvSpPr>
        <p:spPr>
          <a:xfrm>
            <a:off x="7602612" y="6922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承诺阶段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AC1D0B-5BBE-CF4F-8B8A-6B52D5D654D8}"/>
              </a:ext>
            </a:extLst>
          </p:cNvPr>
          <p:cNvSpPr txBox="1"/>
          <p:nvPr/>
        </p:nvSpPr>
        <p:spPr>
          <a:xfrm>
            <a:off x="9370481" y="684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回应阶段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72AB36-A368-5348-AF00-B26A4632A93F}"/>
              </a:ext>
            </a:extLst>
          </p:cNvPr>
          <p:cNvSpPr txBox="1"/>
          <p:nvPr/>
        </p:nvSpPr>
        <p:spPr>
          <a:xfrm>
            <a:off x="260791" y="1080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客户端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284D55-8361-E449-B2E1-580B383889CE}"/>
              </a:ext>
            </a:extLst>
          </p:cNvPr>
          <p:cNvSpPr txBox="1"/>
          <p:nvPr/>
        </p:nvSpPr>
        <p:spPr>
          <a:xfrm>
            <a:off x="202280" y="210963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主节点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C2E568-E84B-E543-9056-14D7DAAABC2D}"/>
              </a:ext>
            </a:extLst>
          </p:cNvPr>
          <p:cNvSpPr txBox="1"/>
          <p:nvPr/>
        </p:nvSpPr>
        <p:spPr>
          <a:xfrm>
            <a:off x="202280" y="313846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从节点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9B0B47-A265-2249-A820-639524FF3625}"/>
              </a:ext>
            </a:extLst>
          </p:cNvPr>
          <p:cNvSpPr txBox="1"/>
          <p:nvPr/>
        </p:nvSpPr>
        <p:spPr>
          <a:xfrm>
            <a:off x="143771" y="416730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从节点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5C1392-BF6A-364E-BD65-FB758F854FDF}"/>
              </a:ext>
            </a:extLst>
          </p:cNvPr>
          <p:cNvSpPr txBox="1"/>
          <p:nvPr/>
        </p:nvSpPr>
        <p:spPr>
          <a:xfrm>
            <a:off x="143770" y="519613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从节点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FEA3413-12C8-AE40-9935-1819A82BB9A7}"/>
              </a:ext>
            </a:extLst>
          </p:cNvPr>
          <p:cNvCxnSpPr>
            <a:cxnSpLocks/>
          </p:cNvCxnSpPr>
          <p:nvPr/>
        </p:nvCxnSpPr>
        <p:spPr>
          <a:xfrm>
            <a:off x="3643284" y="387437"/>
            <a:ext cx="0" cy="5842055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3AC5922-E0F6-3C4B-9A26-4FC4FC6B63E8}"/>
              </a:ext>
            </a:extLst>
          </p:cNvPr>
          <p:cNvCxnSpPr>
            <a:cxnSpLocks/>
          </p:cNvCxnSpPr>
          <p:nvPr/>
        </p:nvCxnSpPr>
        <p:spPr>
          <a:xfrm>
            <a:off x="5442371" y="387437"/>
            <a:ext cx="0" cy="5842055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C866D9F-AA78-A24D-9FE4-EB3A5E3BB16D}"/>
              </a:ext>
            </a:extLst>
          </p:cNvPr>
          <p:cNvCxnSpPr>
            <a:cxnSpLocks/>
          </p:cNvCxnSpPr>
          <p:nvPr/>
        </p:nvCxnSpPr>
        <p:spPr>
          <a:xfrm>
            <a:off x="7241458" y="387437"/>
            <a:ext cx="0" cy="5842055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EC7AD4A-A553-9B4C-8F81-16DC6B52FADD}"/>
              </a:ext>
            </a:extLst>
          </p:cNvPr>
          <p:cNvCxnSpPr>
            <a:cxnSpLocks/>
          </p:cNvCxnSpPr>
          <p:nvPr/>
        </p:nvCxnSpPr>
        <p:spPr>
          <a:xfrm>
            <a:off x="9040544" y="387437"/>
            <a:ext cx="0" cy="5842055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03F2E56-EDFC-6547-92C2-EC8F581946A9}"/>
              </a:ext>
            </a:extLst>
          </p:cNvPr>
          <p:cNvCxnSpPr>
            <a:cxnSpLocks/>
          </p:cNvCxnSpPr>
          <p:nvPr/>
        </p:nvCxnSpPr>
        <p:spPr>
          <a:xfrm>
            <a:off x="3847775" y="2274171"/>
            <a:ext cx="1390106" cy="104116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857E7A0-65E5-0040-B4B9-BA263A78C63D}"/>
              </a:ext>
            </a:extLst>
          </p:cNvPr>
          <p:cNvCxnSpPr>
            <a:cxnSpLocks/>
          </p:cNvCxnSpPr>
          <p:nvPr/>
        </p:nvCxnSpPr>
        <p:spPr>
          <a:xfrm>
            <a:off x="3847775" y="2274171"/>
            <a:ext cx="1390106" cy="208232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A90A661B-CB5B-A244-94AD-BB2113B8F32A}"/>
              </a:ext>
            </a:extLst>
          </p:cNvPr>
          <p:cNvCxnSpPr>
            <a:cxnSpLocks/>
          </p:cNvCxnSpPr>
          <p:nvPr/>
        </p:nvCxnSpPr>
        <p:spPr>
          <a:xfrm>
            <a:off x="3847775" y="2274171"/>
            <a:ext cx="1390106" cy="3109269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2856C5B-027A-904B-983D-DC5DC3E7D1C6}"/>
              </a:ext>
            </a:extLst>
          </p:cNvPr>
          <p:cNvCxnSpPr>
            <a:cxnSpLocks/>
          </p:cNvCxnSpPr>
          <p:nvPr/>
        </p:nvCxnSpPr>
        <p:spPr>
          <a:xfrm flipV="1">
            <a:off x="5646862" y="2281038"/>
            <a:ext cx="903995" cy="103429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E9D259D-29DA-0042-9CB2-DB07AA941065}"/>
              </a:ext>
            </a:extLst>
          </p:cNvPr>
          <p:cNvCxnSpPr>
            <a:cxnSpLocks/>
          </p:cNvCxnSpPr>
          <p:nvPr/>
        </p:nvCxnSpPr>
        <p:spPr>
          <a:xfrm flipV="1">
            <a:off x="5632123" y="2281039"/>
            <a:ext cx="1080963" cy="2088582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7D211EB-2052-9B4A-B4A4-43AE86B02CBA}"/>
              </a:ext>
            </a:extLst>
          </p:cNvPr>
          <p:cNvCxnSpPr>
            <a:cxnSpLocks/>
          </p:cNvCxnSpPr>
          <p:nvPr/>
        </p:nvCxnSpPr>
        <p:spPr>
          <a:xfrm flipV="1">
            <a:off x="5642357" y="2281039"/>
            <a:ext cx="1235067" cy="3102401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6EC28989-93A8-AF40-8832-BFAF0521554A}"/>
              </a:ext>
            </a:extLst>
          </p:cNvPr>
          <p:cNvCxnSpPr>
            <a:cxnSpLocks/>
          </p:cNvCxnSpPr>
          <p:nvPr/>
        </p:nvCxnSpPr>
        <p:spPr>
          <a:xfrm>
            <a:off x="5646862" y="3322197"/>
            <a:ext cx="991200" cy="999071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4EEBC93-6901-5F40-A259-57160F51C4E0}"/>
              </a:ext>
            </a:extLst>
          </p:cNvPr>
          <p:cNvCxnSpPr>
            <a:cxnSpLocks/>
          </p:cNvCxnSpPr>
          <p:nvPr/>
        </p:nvCxnSpPr>
        <p:spPr>
          <a:xfrm>
            <a:off x="5646862" y="3315331"/>
            <a:ext cx="1038277" cy="2065472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9DD9DF5-D8C5-9948-AF5C-3555BA0D8F8D}"/>
              </a:ext>
            </a:extLst>
          </p:cNvPr>
          <p:cNvCxnSpPr>
            <a:cxnSpLocks/>
          </p:cNvCxnSpPr>
          <p:nvPr/>
        </p:nvCxnSpPr>
        <p:spPr>
          <a:xfrm>
            <a:off x="5653975" y="4363355"/>
            <a:ext cx="905454" cy="1025208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15C1BC35-32FE-0F4E-ACCA-21009E407C85}"/>
              </a:ext>
            </a:extLst>
          </p:cNvPr>
          <p:cNvCxnSpPr>
            <a:cxnSpLocks/>
          </p:cNvCxnSpPr>
          <p:nvPr/>
        </p:nvCxnSpPr>
        <p:spPr>
          <a:xfrm flipV="1">
            <a:off x="5653975" y="3355873"/>
            <a:ext cx="1124117" cy="2027568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A0B1912-EB6C-EE43-AF37-03E129D4C31C}"/>
              </a:ext>
            </a:extLst>
          </p:cNvPr>
          <p:cNvCxnSpPr>
            <a:cxnSpLocks/>
          </p:cNvCxnSpPr>
          <p:nvPr/>
        </p:nvCxnSpPr>
        <p:spPr>
          <a:xfrm flipV="1">
            <a:off x="5646862" y="4390167"/>
            <a:ext cx="990749" cy="990636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C95E3FF2-6CDE-3F4F-A8BE-5081E2E2ED5F}"/>
              </a:ext>
            </a:extLst>
          </p:cNvPr>
          <p:cNvCxnSpPr>
            <a:cxnSpLocks/>
          </p:cNvCxnSpPr>
          <p:nvPr/>
        </p:nvCxnSpPr>
        <p:spPr>
          <a:xfrm flipV="1">
            <a:off x="5646862" y="3349009"/>
            <a:ext cx="991200" cy="99380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39DA587-4340-7C41-BDB9-F90593A81942}"/>
              </a:ext>
            </a:extLst>
          </p:cNvPr>
          <p:cNvCxnSpPr>
            <a:cxnSpLocks/>
          </p:cNvCxnSpPr>
          <p:nvPr/>
        </p:nvCxnSpPr>
        <p:spPr>
          <a:xfrm flipV="1">
            <a:off x="7496152" y="2286358"/>
            <a:ext cx="941232" cy="102897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8E86405-19A7-A64F-A657-5C139DE80B6D}"/>
              </a:ext>
            </a:extLst>
          </p:cNvPr>
          <p:cNvCxnSpPr>
            <a:cxnSpLocks/>
          </p:cNvCxnSpPr>
          <p:nvPr/>
        </p:nvCxnSpPr>
        <p:spPr>
          <a:xfrm flipV="1">
            <a:off x="7488107" y="2298847"/>
            <a:ext cx="1072392" cy="2053285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4DFA4E52-9302-B34C-A1B6-ED134780CE25}"/>
              </a:ext>
            </a:extLst>
          </p:cNvPr>
          <p:cNvCxnSpPr>
            <a:cxnSpLocks/>
          </p:cNvCxnSpPr>
          <p:nvPr/>
        </p:nvCxnSpPr>
        <p:spPr>
          <a:xfrm flipV="1">
            <a:off x="7531930" y="2308330"/>
            <a:ext cx="1172497" cy="307511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3D04DC12-2AF5-464B-9C6D-EE9AE0ADBB53}"/>
              </a:ext>
            </a:extLst>
          </p:cNvPr>
          <p:cNvCxnSpPr>
            <a:cxnSpLocks/>
          </p:cNvCxnSpPr>
          <p:nvPr/>
        </p:nvCxnSpPr>
        <p:spPr>
          <a:xfrm>
            <a:off x="7496152" y="3313747"/>
            <a:ext cx="1064347" cy="99965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14623FC-1103-0B4D-90F0-A3A0FA7F8DC9}"/>
              </a:ext>
            </a:extLst>
          </p:cNvPr>
          <p:cNvCxnSpPr>
            <a:cxnSpLocks/>
          </p:cNvCxnSpPr>
          <p:nvPr/>
        </p:nvCxnSpPr>
        <p:spPr>
          <a:xfrm>
            <a:off x="7499040" y="3328838"/>
            <a:ext cx="1064054" cy="2046842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CD75B14-2100-0144-A216-13BF5697D700}"/>
              </a:ext>
            </a:extLst>
          </p:cNvPr>
          <p:cNvCxnSpPr>
            <a:cxnSpLocks/>
          </p:cNvCxnSpPr>
          <p:nvPr/>
        </p:nvCxnSpPr>
        <p:spPr>
          <a:xfrm>
            <a:off x="7496152" y="4368980"/>
            <a:ext cx="941232" cy="101446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187C510-A2E3-BD41-B8FF-AB8CE9E4A5A5}"/>
              </a:ext>
            </a:extLst>
          </p:cNvPr>
          <p:cNvCxnSpPr>
            <a:cxnSpLocks/>
          </p:cNvCxnSpPr>
          <p:nvPr/>
        </p:nvCxnSpPr>
        <p:spPr>
          <a:xfrm flipV="1">
            <a:off x="7531930" y="3345934"/>
            <a:ext cx="1259623" cy="203447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C26143C-F87B-C14A-BE28-BAAA4E8E2A6C}"/>
              </a:ext>
            </a:extLst>
          </p:cNvPr>
          <p:cNvCxnSpPr>
            <a:cxnSpLocks/>
          </p:cNvCxnSpPr>
          <p:nvPr/>
        </p:nvCxnSpPr>
        <p:spPr>
          <a:xfrm flipV="1">
            <a:off x="7529335" y="4399582"/>
            <a:ext cx="1047842" cy="1010256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EA941D28-6681-604D-B358-9D59035A1AA6}"/>
              </a:ext>
            </a:extLst>
          </p:cNvPr>
          <p:cNvCxnSpPr>
            <a:cxnSpLocks/>
          </p:cNvCxnSpPr>
          <p:nvPr/>
        </p:nvCxnSpPr>
        <p:spPr>
          <a:xfrm flipV="1">
            <a:off x="7496152" y="3345934"/>
            <a:ext cx="1136842" cy="1008835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BF916D1-CF59-9D47-A7CF-790DE7CC4D86}"/>
              </a:ext>
            </a:extLst>
          </p:cNvPr>
          <p:cNvCxnSpPr>
            <a:cxnSpLocks/>
          </p:cNvCxnSpPr>
          <p:nvPr/>
        </p:nvCxnSpPr>
        <p:spPr>
          <a:xfrm>
            <a:off x="7433743" y="2273278"/>
            <a:ext cx="1209872" cy="997379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0A473688-C878-CC45-B1E8-1925C56FCE8A}"/>
              </a:ext>
            </a:extLst>
          </p:cNvPr>
          <p:cNvCxnSpPr>
            <a:cxnSpLocks/>
          </p:cNvCxnSpPr>
          <p:nvPr/>
        </p:nvCxnSpPr>
        <p:spPr>
          <a:xfrm>
            <a:off x="7460121" y="2281038"/>
            <a:ext cx="1226254" cy="2047401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5BF1E8DA-6F11-E544-92B3-110514C0C2B5}"/>
              </a:ext>
            </a:extLst>
          </p:cNvPr>
          <p:cNvCxnSpPr>
            <a:cxnSpLocks/>
          </p:cNvCxnSpPr>
          <p:nvPr/>
        </p:nvCxnSpPr>
        <p:spPr>
          <a:xfrm>
            <a:off x="7460121" y="2308329"/>
            <a:ext cx="1226254" cy="3048781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5EA233-A9A2-FC4F-ACF4-6EBF3E676442}"/>
              </a:ext>
            </a:extLst>
          </p:cNvPr>
          <p:cNvCxnSpPr>
            <a:cxnSpLocks/>
          </p:cNvCxnSpPr>
          <p:nvPr/>
        </p:nvCxnSpPr>
        <p:spPr>
          <a:xfrm flipV="1">
            <a:off x="9437474" y="1241437"/>
            <a:ext cx="1153164" cy="3113332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7A279B1D-3A80-6741-A07F-6CD9D2B6EF16}"/>
              </a:ext>
            </a:extLst>
          </p:cNvPr>
          <p:cNvCxnSpPr>
            <a:cxnSpLocks/>
          </p:cNvCxnSpPr>
          <p:nvPr/>
        </p:nvCxnSpPr>
        <p:spPr>
          <a:xfrm flipV="1">
            <a:off x="9437474" y="1241437"/>
            <a:ext cx="1312766" cy="414200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5362E1C6-EA7F-BD49-A768-0BD7B0700962}"/>
              </a:ext>
            </a:extLst>
          </p:cNvPr>
          <p:cNvCxnSpPr>
            <a:cxnSpLocks/>
          </p:cNvCxnSpPr>
          <p:nvPr/>
        </p:nvCxnSpPr>
        <p:spPr>
          <a:xfrm flipV="1">
            <a:off x="9437474" y="1244580"/>
            <a:ext cx="1005226" cy="2067858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6761C706-76ED-4746-97AC-082EB535DB8D}"/>
              </a:ext>
            </a:extLst>
          </p:cNvPr>
          <p:cNvCxnSpPr>
            <a:cxnSpLocks/>
          </p:cNvCxnSpPr>
          <p:nvPr/>
        </p:nvCxnSpPr>
        <p:spPr>
          <a:xfrm flipV="1">
            <a:off x="9437474" y="1249429"/>
            <a:ext cx="830827" cy="1023851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2</cp:revision>
  <dcterms:created xsi:type="dcterms:W3CDTF">2020-05-03T07:36:17Z</dcterms:created>
  <dcterms:modified xsi:type="dcterms:W3CDTF">2020-05-03T08:21:24Z</dcterms:modified>
</cp:coreProperties>
</file>