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6799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223" d="100"/>
          <a:sy n="223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647957"/>
            <a:ext cx="3977958" cy="137839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079510"/>
            <a:ext cx="3509963" cy="95589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3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0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10792"/>
            <a:ext cx="1009114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10792"/>
            <a:ext cx="2968843" cy="3355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2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987058"/>
            <a:ext cx="4036457" cy="164692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649566"/>
            <a:ext cx="4036457" cy="866080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1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053960"/>
            <a:ext cx="1988979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053960"/>
            <a:ext cx="1988979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7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10793"/>
            <a:ext cx="4036457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970560"/>
            <a:ext cx="197983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446217"/>
            <a:ext cx="197983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970560"/>
            <a:ext cx="198958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446217"/>
            <a:ext cx="198958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6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83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0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70056"/>
            <a:ext cx="2369225" cy="2813616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0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70056"/>
            <a:ext cx="2369225" cy="2813616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5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10793"/>
            <a:ext cx="403645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053960"/>
            <a:ext cx="403645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128B-ACF1-9440-82B2-1280AD60DA42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669616"/>
            <a:ext cx="157948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6679-3F19-DA42-BA06-DE3AEDC76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3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E646B5-F9A3-E24E-B852-C00E88353CFE}"/>
              </a:ext>
            </a:extLst>
          </p:cNvPr>
          <p:cNvSpPr/>
          <p:nvPr/>
        </p:nvSpPr>
        <p:spPr>
          <a:xfrm>
            <a:off x="291795" y="138831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消息编码：</a:t>
            </a:r>
            <a:r>
              <a:rPr kumimoji="1" lang="en-US" altLang="zh-CN" b="1" dirty="0"/>
              <a:t>PRE-PREPARE</a:t>
            </a:r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F805DC-21F1-134A-8BE5-C4F4511A9B57}"/>
              </a:ext>
            </a:extLst>
          </p:cNvPr>
          <p:cNvSpPr/>
          <p:nvPr/>
        </p:nvSpPr>
        <p:spPr>
          <a:xfrm>
            <a:off x="291795" y="876937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发送节点编号：</a:t>
            </a:r>
            <a:r>
              <a:rPr kumimoji="1" lang="en-US" altLang="zh-CN" b="1" dirty="0"/>
              <a:t>i</a:t>
            </a:r>
            <a:endParaRPr kumimoji="1"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CB2A9A-A22C-F441-9D70-067E7EEB31C6}"/>
              </a:ext>
            </a:extLst>
          </p:cNvPr>
          <p:cNvSpPr/>
          <p:nvPr/>
        </p:nvSpPr>
        <p:spPr>
          <a:xfrm>
            <a:off x="291797" y="1615043"/>
            <a:ext cx="4096359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当前视图编号：</a:t>
            </a:r>
            <a:r>
              <a:rPr kumimoji="1" lang="en-US" altLang="zh-CN" b="1" dirty="0"/>
              <a:t>v</a:t>
            </a:r>
            <a:endParaRPr kumimoji="1"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88E354-B9A2-C54B-821F-B5060CBAB19B}"/>
              </a:ext>
            </a:extLst>
          </p:cNvPr>
          <p:cNvSpPr/>
          <p:nvPr/>
        </p:nvSpPr>
        <p:spPr>
          <a:xfrm>
            <a:off x="291795" y="2353149"/>
            <a:ext cx="4096358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区块数据：</a:t>
            </a:r>
            <a:r>
              <a:rPr kumimoji="1" lang="en-US" altLang="zh-CN" b="1" dirty="0"/>
              <a:t>block_json</a:t>
            </a:r>
            <a:endParaRPr kumimoji="1"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713FE2-F991-2949-8622-DD0609AE90C1}"/>
              </a:ext>
            </a:extLst>
          </p:cNvPr>
          <p:cNvSpPr/>
          <p:nvPr/>
        </p:nvSpPr>
        <p:spPr>
          <a:xfrm>
            <a:off x="291794" y="3091255"/>
            <a:ext cx="4096360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b="1" dirty="0"/>
              <a:t>发送节点签名：</a:t>
            </a:r>
            <a:r>
              <a:rPr kumimoji="1" lang="en-US" altLang="zh-CN" b="1" dirty="0"/>
              <a:t>sig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689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2020-05-03T11:02:34Z</dcterms:created>
  <dcterms:modified xsi:type="dcterms:W3CDTF">2020-05-03T11:03:32Z</dcterms:modified>
</cp:coreProperties>
</file>