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6799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96" d="100"/>
          <a:sy n="196" d="100"/>
        </p:scale>
        <p:origin x="1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647957"/>
            <a:ext cx="3977958" cy="137839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079510"/>
            <a:ext cx="3509963" cy="95589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3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0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10792"/>
            <a:ext cx="1009114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10792"/>
            <a:ext cx="2968843" cy="3355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10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24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987058"/>
            <a:ext cx="4036457" cy="164692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649566"/>
            <a:ext cx="4036457" cy="866080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1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053960"/>
            <a:ext cx="1988979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053960"/>
            <a:ext cx="1988979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7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10793"/>
            <a:ext cx="4036457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970560"/>
            <a:ext cx="197983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446217"/>
            <a:ext cx="1979838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970560"/>
            <a:ext cx="198958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446217"/>
            <a:ext cx="1989588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86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8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0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70056"/>
            <a:ext cx="2369225" cy="2813616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00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70056"/>
            <a:ext cx="2369225" cy="2813616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5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10793"/>
            <a:ext cx="4036457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053960"/>
            <a:ext cx="4036457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669616"/>
            <a:ext cx="157948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3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0D8819A-5322-AB4E-8BA7-F51AD611875D}"/>
              </a:ext>
            </a:extLst>
          </p:cNvPr>
          <p:cNvSpPr/>
          <p:nvPr/>
        </p:nvSpPr>
        <p:spPr>
          <a:xfrm>
            <a:off x="291795" y="153249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消息编码：</a:t>
            </a:r>
            <a:r>
              <a:rPr kumimoji="1" lang="en-US" altLang="zh-CN" sz="1600" b="1" dirty="0"/>
              <a:t>PREPARE</a:t>
            </a:r>
            <a:endParaRPr kumimoji="1"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530242-09EF-4847-97D6-E34D1708F0EC}"/>
              </a:ext>
            </a:extLst>
          </p:cNvPr>
          <p:cNvSpPr/>
          <p:nvPr/>
        </p:nvSpPr>
        <p:spPr>
          <a:xfrm>
            <a:off x="291795" y="891355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发送节点编号：</a:t>
            </a:r>
            <a:r>
              <a:rPr kumimoji="1" lang="en-US" altLang="zh-CN" sz="1600" b="1" dirty="0"/>
              <a:t>i</a:t>
            </a:r>
            <a:endParaRPr kumimoji="1" lang="zh-CN" altLang="en-US" sz="1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856E65-F658-2348-AB74-F0E59BA4CBFC}"/>
              </a:ext>
            </a:extLst>
          </p:cNvPr>
          <p:cNvSpPr/>
          <p:nvPr/>
        </p:nvSpPr>
        <p:spPr>
          <a:xfrm>
            <a:off x="291794" y="1629461"/>
            <a:ext cx="4096359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当前视图编号：</a:t>
            </a:r>
            <a:r>
              <a:rPr kumimoji="1" lang="en-US" altLang="zh-CN" sz="1600" b="1" dirty="0"/>
              <a:t>v</a:t>
            </a:r>
            <a:endParaRPr kumimoji="1"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5F1C82-87D0-8342-9876-5BAB2833FC48}"/>
              </a:ext>
            </a:extLst>
          </p:cNvPr>
          <p:cNvSpPr/>
          <p:nvPr/>
        </p:nvSpPr>
        <p:spPr>
          <a:xfrm>
            <a:off x="291795" y="2367567"/>
            <a:ext cx="4096358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区块哈希值：</a:t>
            </a:r>
            <a:r>
              <a:rPr kumimoji="1" lang="en-US" altLang="zh-CN" sz="1600" b="1" dirty="0"/>
              <a:t>hash</a:t>
            </a:r>
            <a:endParaRPr kumimoji="1" lang="zh-CN" altLang="en-US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AC1104-1B4F-8E40-B59C-EDC4E88D4766}"/>
              </a:ext>
            </a:extLst>
          </p:cNvPr>
          <p:cNvSpPr/>
          <p:nvPr/>
        </p:nvSpPr>
        <p:spPr>
          <a:xfrm>
            <a:off x="291794" y="3105673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b="1" dirty="0"/>
              <a:t>发送节点签名：</a:t>
            </a:r>
            <a:r>
              <a:rPr kumimoji="1" lang="en-US" altLang="zh-CN" sz="1600" b="1" dirty="0"/>
              <a:t>sig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68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2</cp:revision>
  <dcterms:created xsi:type="dcterms:W3CDTF">2020-05-03T11:02:34Z</dcterms:created>
  <dcterms:modified xsi:type="dcterms:W3CDTF">2020-05-03T11:04:22Z</dcterms:modified>
</cp:coreProperties>
</file>