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4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7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31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3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6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65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7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91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5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1577-8888-E346-8B5C-03AAB51FBD8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054D-2C88-0B4C-AC02-C57FF697C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43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160DDAB0-44BE-1647-9C8C-638187DD1C8E}"/>
              </a:ext>
            </a:extLst>
          </p:cNvPr>
          <p:cNvGrpSpPr/>
          <p:nvPr/>
        </p:nvGrpSpPr>
        <p:grpSpPr>
          <a:xfrm>
            <a:off x="-6400577" y="263254"/>
            <a:ext cx="20910327" cy="6858000"/>
            <a:chOff x="-7097787" y="174354"/>
            <a:chExt cx="20910327" cy="6858000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FE2DE1C6-2A9B-4A4C-8B71-F96EF51D1E3C}"/>
                </a:ext>
              </a:extLst>
            </p:cNvPr>
            <p:cNvSpPr/>
            <p:nvPr/>
          </p:nvSpPr>
          <p:spPr>
            <a:xfrm>
              <a:off x="8134761" y="3603354"/>
              <a:ext cx="2512774" cy="11938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zh-CN" altLang="en-US" dirty="0"/>
                <a:t>用户</a:t>
              </a:r>
              <a:r>
                <a:rPr kumimoji="1" lang="en-US" altLang="zh-CN" dirty="0"/>
                <a:t>B</a:t>
              </a:r>
              <a:r>
                <a:rPr kumimoji="1" lang="zh-CN" altLang="en-US" dirty="0"/>
                <a:t>提供新的证明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D76029-7DAF-AB40-A12E-E4266EB6E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097787" y="174354"/>
              <a:ext cx="4777245" cy="6858000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F4670C12-93AA-004B-BDD0-87F281525631}"/>
                </a:ext>
              </a:extLst>
            </p:cNvPr>
            <p:cNvSpPr/>
            <p:nvPr/>
          </p:nvSpPr>
          <p:spPr>
            <a:xfrm>
              <a:off x="4769617" y="1446010"/>
              <a:ext cx="988903" cy="5086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Block 1</a:t>
              </a:r>
              <a:endParaRPr kumimoji="1" lang="zh-CN" altLang="en-US" sz="900" dirty="0"/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AEFB4537-A7C2-A041-9867-F305891087CB}"/>
                </a:ext>
              </a:extLst>
            </p:cNvPr>
            <p:cNvCxnSpPr>
              <a:cxnSpLocks/>
              <a:stCxn id="10" idx="1"/>
              <a:endCxn id="6" idx="3"/>
            </p:cNvCxnSpPr>
            <p:nvPr/>
          </p:nvCxnSpPr>
          <p:spPr>
            <a:xfrm flipH="1" flipV="1">
              <a:off x="5758520" y="1700343"/>
              <a:ext cx="237939" cy="64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C110C364-CD38-B841-B32A-CE5DA0F56E72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 flipH="1">
              <a:off x="7918512" y="1958954"/>
              <a:ext cx="2436" cy="355669"/>
            </a:xfrm>
            <a:prstGeom prst="straightConnector1">
              <a:avLst/>
            </a:prstGeom>
            <a:ln w="2222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A5E35F44-9371-CC46-B8ED-D1D2395B3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7468" y="3291964"/>
              <a:ext cx="433444" cy="0"/>
            </a:xfrm>
            <a:prstGeom prst="straightConnector1">
              <a:avLst/>
            </a:prstGeom>
            <a:ln w="25400">
              <a:prstDash val="sysDot"/>
              <a:headEnd type="triangle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EBD6D51-CBFA-6A41-ACA6-13AAE3E54470}"/>
                </a:ext>
              </a:extLst>
            </p:cNvPr>
            <p:cNvSpPr/>
            <p:nvPr/>
          </p:nvSpPr>
          <p:spPr>
            <a:xfrm>
              <a:off x="5996459" y="1450286"/>
              <a:ext cx="988903" cy="5129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Block 2</a:t>
              </a:r>
              <a:endParaRPr kumimoji="1" lang="zh-CN" altLang="en-US" sz="9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圆角矩形 10">
                  <a:extLst>
                    <a:ext uri="{FF2B5EF4-FFF2-40B4-BE49-F238E27FC236}">
                      <a16:creationId xmlns:a16="http://schemas.microsoft.com/office/drawing/2014/main" id="{0BE66FE8-1982-F946-B135-BF5E664D755D}"/>
                    </a:ext>
                  </a:extLst>
                </p:cNvPr>
                <p:cNvSpPr/>
                <p:nvPr/>
              </p:nvSpPr>
              <p:spPr>
                <a:xfrm>
                  <a:off x="7426550" y="1446010"/>
                  <a:ext cx="988796" cy="5129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/>
                    <a:t>Block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zh-CN" altLang="en-US" sz="900" dirty="0"/>
                </a:p>
              </p:txBody>
            </p:sp>
          </mc:Choice>
          <mc:Fallback>
            <p:sp>
              <p:nvSpPr>
                <p:cNvPr id="11" name="圆角矩形 10">
                  <a:extLst>
                    <a:ext uri="{FF2B5EF4-FFF2-40B4-BE49-F238E27FC236}">
                      <a16:creationId xmlns:a16="http://schemas.microsoft.com/office/drawing/2014/main" id="{0BE66FE8-1982-F946-B135-BF5E664D7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550" y="1446010"/>
                  <a:ext cx="988796" cy="51294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id="{9ECE067F-91AA-6B48-98B4-E8C28FAC1CE1}"/>
                    </a:ext>
                  </a:extLst>
                </p:cNvPr>
                <p:cNvSpPr/>
                <p:nvPr/>
              </p:nvSpPr>
              <p:spPr>
                <a:xfrm>
                  <a:off x="8892039" y="1450286"/>
                  <a:ext cx="988796" cy="5129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/>
                    <a:t>Block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zh-CN" altLang="en-US" sz="900" dirty="0"/>
                </a:p>
              </p:txBody>
            </p:sp>
          </mc:Choice>
          <mc:Fallback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id="{9ECE067F-91AA-6B48-98B4-E8C28FAC1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039" y="1450286"/>
                  <a:ext cx="988796" cy="51294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圆角矩形 12">
                  <a:extLst>
                    <a:ext uri="{FF2B5EF4-FFF2-40B4-BE49-F238E27FC236}">
                      <a16:creationId xmlns:a16="http://schemas.microsoft.com/office/drawing/2014/main" id="{8314B65B-A001-4449-B889-4F9397604E81}"/>
                    </a:ext>
                  </a:extLst>
                </p:cNvPr>
                <p:cNvSpPr/>
                <p:nvPr/>
              </p:nvSpPr>
              <p:spPr>
                <a:xfrm>
                  <a:off x="10288122" y="1450286"/>
                  <a:ext cx="988796" cy="5129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/>
                    <a:t>Block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kumimoji="1" lang="zh-CN" altLang="en-US" sz="900" dirty="0"/>
                </a:p>
              </p:txBody>
            </p:sp>
          </mc:Choice>
          <mc:Fallback>
            <p:sp>
              <p:nvSpPr>
                <p:cNvPr id="13" name="圆角矩形 12">
                  <a:extLst>
                    <a:ext uri="{FF2B5EF4-FFF2-40B4-BE49-F238E27FC236}">
                      <a16:creationId xmlns:a16="http://schemas.microsoft.com/office/drawing/2014/main" id="{8314B65B-A001-4449-B889-4F9397604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122" y="1450286"/>
                  <a:ext cx="988796" cy="51294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91C9C50E-39A2-FB48-AAF3-645E0BD0ED87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6985360" y="1702481"/>
              <a:ext cx="441190" cy="427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EF8B5E7-69A9-4F48-B941-405233BAD334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 flipV="1">
              <a:off x="8415348" y="1702481"/>
              <a:ext cx="476693" cy="427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C4A4A9-ABAC-7F4E-9D5D-BBEA430E8B34}"/>
                </a:ext>
              </a:extLst>
            </p:cNvPr>
            <p:cNvSpPr/>
            <p:nvPr/>
          </p:nvSpPr>
          <p:spPr>
            <a:xfrm>
              <a:off x="6667132" y="2219701"/>
              <a:ext cx="2512774" cy="11938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zh-CN" altLang="en-US" dirty="0"/>
                <a:t>用户</a:t>
              </a:r>
              <a:r>
                <a:rPr kumimoji="1" lang="en-US" altLang="zh-CN" dirty="0"/>
                <a:t>A</a:t>
              </a:r>
              <a:r>
                <a:rPr kumimoji="1" lang="zh-CN" altLang="en-US" dirty="0"/>
                <a:t>尝试关闭通道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17BAA9F-0640-654B-BE29-1F312CBF6D8B}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>
              <a:off x="9880837" y="1706757"/>
              <a:ext cx="407287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E903C6-D70E-8042-B11C-30C6439DEA4C}"/>
                </a:ext>
              </a:extLst>
            </p:cNvPr>
            <p:cNvGrpSpPr/>
            <p:nvPr/>
          </p:nvGrpSpPr>
          <p:grpSpPr>
            <a:xfrm>
              <a:off x="6804145" y="2314621"/>
              <a:ext cx="2228734" cy="728662"/>
              <a:chOff x="3841164" y="1842308"/>
              <a:chExt cx="2228734" cy="728662"/>
            </a:xfrm>
          </p:grpSpPr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0FE54E07-17FA-D34E-8789-E0D5B5A437D3}"/>
                  </a:ext>
                </a:extLst>
              </p:cNvPr>
              <p:cNvSpPr/>
              <p:nvPr/>
            </p:nvSpPr>
            <p:spPr>
              <a:xfrm>
                <a:off x="3841164" y="1842308"/>
                <a:ext cx="2228734" cy="7286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余额证明</a:t>
                </a:r>
                <a:endParaRPr kumimoji="1" lang="en-US" altLang="zh-CN" dirty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sz="1050" dirty="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BC9233B-0A95-684E-BA24-136FE2CE7CC1}"/>
                  </a:ext>
                </a:extLst>
              </p:cNvPr>
              <p:cNvSpPr/>
              <p:nvPr/>
            </p:nvSpPr>
            <p:spPr>
              <a:xfrm>
                <a:off x="4330291" y="218542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D4EA300-966F-5544-9B1E-514A197859BC}"/>
                  </a:ext>
                </a:extLst>
              </p:cNvPr>
              <p:cNvSpPr/>
              <p:nvPr/>
            </p:nvSpPr>
            <p:spPr>
              <a:xfrm>
                <a:off x="4712096" y="218542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98BCA76-C789-4843-A741-D3556453A8F8}"/>
                  </a:ext>
                </a:extLst>
              </p:cNvPr>
              <p:cNvSpPr/>
              <p:nvPr/>
            </p:nvSpPr>
            <p:spPr>
              <a:xfrm>
                <a:off x="5086384" y="21875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CCEAD355-4809-4F4C-BCA8-64805C721C42}"/>
                  </a:ext>
                </a:extLst>
              </p:cNvPr>
              <p:cNvSpPr/>
              <p:nvPr/>
            </p:nvSpPr>
            <p:spPr>
              <a:xfrm>
                <a:off x="5709897" y="2206639"/>
                <a:ext cx="360000" cy="360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B</a:t>
                </a:r>
                <a:endParaRPr kumimoji="1" lang="zh-CN" altLang="en-US" dirty="0"/>
              </a:p>
            </p:txBody>
          </p:sp>
        </p:grp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21D2BF86-FCB9-C649-83C5-CD1A07A78371}"/>
                </a:ext>
              </a:extLst>
            </p:cNvPr>
            <p:cNvCxnSpPr>
              <a:cxnSpLocks/>
              <a:stCxn id="12" idx="2"/>
              <a:endCxn id="4" idx="0"/>
            </p:cNvCxnSpPr>
            <p:nvPr/>
          </p:nvCxnSpPr>
          <p:spPr>
            <a:xfrm>
              <a:off x="9386437" y="1963228"/>
              <a:ext cx="0" cy="1640124"/>
            </a:xfrm>
            <a:prstGeom prst="straightConnector1">
              <a:avLst/>
            </a:prstGeom>
            <a:ln w="2222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E679630B-667B-2B4E-AB7D-1587066E4DBF}"/>
                </a:ext>
              </a:extLst>
            </p:cNvPr>
            <p:cNvSpPr/>
            <p:nvPr/>
          </p:nvSpPr>
          <p:spPr>
            <a:xfrm>
              <a:off x="8276781" y="3729270"/>
              <a:ext cx="2228734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余额证明</a:t>
              </a:r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sz="105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F960244-DF20-0247-A1DF-80B26CE70440}"/>
                </a:ext>
              </a:extLst>
            </p:cNvPr>
            <p:cNvSpPr/>
            <p:nvPr/>
          </p:nvSpPr>
          <p:spPr>
            <a:xfrm>
              <a:off x="9070223" y="408581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38BD5417-A7B4-7549-B7C1-A9886EB1A93D}"/>
                </a:ext>
              </a:extLst>
            </p:cNvPr>
            <p:cNvSpPr/>
            <p:nvPr/>
          </p:nvSpPr>
          <p:spPr>
            <a:xfrm>
              <a:off x="10145514" y="4093603"/>
              <a:ext cx="360000" cy="360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05991591-1498-FF4A-B949-D237F604111A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 flipH="1">
              <a:off x="7918512" y="3413562"/>
              <a:ext cx="5007" cy="2075774"/>
            </a:xfrm>
            <a:prstGeom prst="straightConnector1">
              <a:avLst/>
            </a:prstGeom>
            <a:ln w="2222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26A0B7A5-9004-EC46-8FB2-1DCADE9C262C}"/>
                </a:ext>
              </a:extLst>
            </p:cNvPr>
            <p:cNvSpPr/>
            <p:nvPr/>
          </p:nvSpPr>
          <p:spPr>
            <a:xfrm>
              <a:off x="7567929" y="5489336"/>
              <a:ext cx="701165" cy="7260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A</a:t>
              </a:r>
              <a:endParaRPr kumimoji="1" lang="zh-CN" altLang="en-US" sz="2400" dirty="0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9E58F1AE-EA05-9D47-968E-D292A681AED1}"/>
                </a:ext>
              </a:extLst>
            </p:cNvPr>
            <p:cNvSpPr/>
            <p:nvPr/>
          </p:nvSpPr>
          <p:spPr>
            <a:xfrm>
              <a:off x="9040565" y="5484296"/>
              <a:ext cx="701165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B</a:t>
              </a:r>
              <a:endParaRPr kumimoji="1" lang="zh-CN" altLang="en-US" sz="2400" dirty="0"/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8D5F1FE7-7D98-D94B-B9E4-BBD27A1151FA}"/>
                </a:ext>
              </a:extLst>
            </p:cNvPr>
            <p:cNvCxnSpPr>
              <a:cxnSpLocks/>
              <a:stCxn id="4" idx="2"/>
              <a:endCxn id="30" idx="0"/>
            </p:cNvCxnSpPr>
            <p:nvPr/>
          </p:nvCxnSpPr>
          <p:spPr>
            <a:xfrm>
              <a:off x="9391148" y="4797215"/>
              <a:ext cx="0" cy="687081"/>
            </a:xfrm>
            <a:prstGeom prst="straightConnector1">
              <a:avLst/>
            </a:prstGeom>
            <a:ln w="2222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0F029AA3-7671-AA4D-895C-80EB032C7E9F}"/>
                </a:ext>
              </a:extLst>
            </p:cNvPr>
            <p:cNvSpPr/>
            <p:nvPr/>
          </p:nvSpPr>
          <p:spPr>
            <a:xfrm>
              <a:off x="10066582" y="2314565"/>
              <a:ext cx="1431876" cy="91357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到时间自动分配余额</a:t>
              </a: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20E479EB-248D-D54C-94F4-89DCA6BCA217}"/>
                </a:ext>
              </a:extLst>
            </p:cNvPr>
            <p:cNvCxnSpPr>
              <a:cxnSpLocks/>
              <a:stCxn id="13" idx="2"/>
              <a:endCxn id="32" idx="0"/>
            </p:cNvCxnSpPr>
            <p:nvPr/>
          </p:nvCxnSpPr>
          <p:spPr>
            <a:xfrm>
              <a:off x="10782520" y="1963230"/>
              <a:ext cx="0" cy="351335"/>
            </a:xfrm>
            <a:prstGeom prst="straightConnector1">
              <a:avLst/>
            </a:prstGeom>
            <a:ln w="2222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58EB0A0D-0D96-AA47-ABDC-D2A86EE3D04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386437" y="1028320"/>
              <a:ext cx="0" cy="421966"/>
            </a:xfrm>
            <a:prstGeom prst="straightConnector1">
              <a:avLst/>
            </a:prstGeom>
            <a:ln w="2222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579E6EDD-3D44-354C-A264-B1B685922BCE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0782520" y="1028320"/>
              <a:ext cx="0" cy="421966"/>
            </a:xfrm>
            <a:prstGeom prst="straightConnector1">
              <a:avLst/>
            </a:prstGeom>
            <a:ln w="2222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0F6DA84-DEB2-1044-B2C0-91C376A8C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1608" y="1028320"/>
              <a:ext cx="1390912" cy="3138"/>
            </a:xfrm>
            <a:prstGeom prst="straightConnector1">
              <a:avLst/>
            </a:prstGeom>
            <a:ln w="2222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778D1A4-01F4-184E-8DD4-57506F6646BE}"/>
                </a:ext>
              </a:extLst>
            </p:cNvPr>
            <p:cNvSpPr txBox="1"/>
            <p:nvPr/>
          </p:nvSpPr>
          <p:spPr>
            <a:xfrm>
              <a:off x="9130141" y="380179"/>
              <a:ext cx="1908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用于保护资产安全的时间间隔</a:t>
              </a: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10E5FAD-B582-8C45-A36F-CDF2415D4130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11498458" y="2771350"/>
              <a:ext cx="272858" cy="1"/>
            </a:xfrm>
            <a:prstGeom prst="straightConnector1">
              <a:avLst/>
            </a:prstGeom>
            <a:ln w="2222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79A01C93-3A95-EA43-A6D0-07E8D67E03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71316" y="2320015"/>
              <a:ext cx="0" cy="913571"/>
            </a:xfrm>
            <a:prstGeom prst="straightConnector1">
              <a:avLst/>
            </a:prstGeom>
            <a:ln w="22225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0D5B3CBD-6C14-9049-BEA3-014972941BA1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1769562" y="2314563"/>
              <a:ext cx="1430978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1CD5AE9F-2E7C-2247-943E-31D4A71DF45E}"/>
                </a:ext>
              </a:extLst>
            </p:cNvPr>
            <p:cNvSpPr/>
            <p:nvPr/>
          </p:nvSpPr>
          <p:spPr>
            <a:xfrm>
              <a:off x="13200540" y="2008563"/>
              <a:ext cx="612000" cy="61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A</a:t>
              </a:r>
              <a:endParaRPr kumimoji="1" lang="zh-CN" altLang="en-US" sz="2400" dirty="0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722B23B1-3790-9649-96D0-0AFB6B2B73CD}"/>
                </a:ext>
              </a:extLst>
            </p:cNvPr>
            <p:cNvSpPr/>
            <p:nvPr/>
          </p:nvSpPr>
          <p:spPr>
            <a:xfrm>
              <a:off x="13200540" y="2917844"/>
              <a:ext cx="612000" cy="61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B</a:t>
              </a:r>
              <a:endParaRPr kumimoji="1" lang="zh-CN" altLang="en-US" sz="2400" dirty="0"/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EC63B8E2-F07C-1940-A56D-F2ECE81BF9B8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11769562" y="3223844"/>
              <a:ext cx="1430978" cy="974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4EF0705-D740-A549-A16A-35B65F65FED4}"/>
                </a:ext>
              </a:extLst>
            </p:cNvPr>
            <p:cNvSpPr/>
            <p:nvPr/>
          </p:nvSpPr>
          <p:spPr>
            <a:xfrm>
              <a:off x="11769562" y="192907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1F86D51-AC3B-FA44-9B73-B0C3625C259A}"/>
                </a:ext>
              </a:extLst>
            </p:cNvPr>
            <p:cNvSpPr/>
            <p:nvPr/>
          </p:nvSpPr>
          <p:spPr>
            <a:xfrm>
              <a:off x="12141824" y="192685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BE21A58-AA94-524F-939C-CF27A5425AE2}"/>
                </a:ext>
              </a:extLst>
            </p:cNvPr>
            <p:cNvSpPr/>
            <p:nvPr/>
          </p:nvSpPr>
          <p:spPr>
            <a:xfrm>
              <a:off x="12511173" y="193625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73B0E08-3651-2144-9889-2D2F1529BDBE}"/>
                </a:ext>
              </a:extLst>
            </p:cNvPr>
            <p:cNvSpPr/>
            <p:nvPr/>
          </p:nvSpPr>
          <p:spPr>
            <a:xfrm>
              <a:off x="11769562" y="15639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992FEA2-9773-844D-BC24-DC74EFE78CE4}"/>
                </a:ext>
              </a:extLst>
            </p:cNvPr>
            <p:cNvSpPr/>
            <p:nvPr/>
          </p:nvSpPr>
          <p:spPr>
            <a:xfrm>
              <a:off x="11781245" y="28638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DB9D47D-F4B7-4B48-AF65-BF4CA39A0637}"/>
                </a:ext>
              </a:extLst>
            </p:cNvPr>
            <p:cNvSpPr/>
            <p:nvPr/>
          </p:nvSpPr>
          <p:spPr>
            <a:xfrm>
              <a:off x="12152928" y="28638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8ACB773C-2973-E340-93D7-9A2F2A85760E}"/>
                </a:ext>
              </a:extLst>
            </p:cNvPr>
            <p:cNvSpPr/>
            <p:nvPr/>
          </p:nvSpPr>
          <p:spPr>
            <a:xfrm>
              <a:off x="-391776" y="1337442"/>
              <a:ext cx="4171950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A830A02B-C9AD-4446-907C-D0EB4208EF69}"/>
                </a:ext>
              </a:extLst>
            </p:cNvPr>
            <p:cNvSpPr/>
            <p:nvPr/>
          </p:nvSpPr>
          <p:spPr>
            <a:xfrm>
              <a:off x="-391776" y="1337442"/>
              <a:ext cx="690562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A</a:t>
              </a:r>
              <a:endParaRPr kumimoji="1" lang="zh-CN" altLang="en-US" sz="3200" dirty="0"/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053E239-AD22-744C-AE7E-E758A0472464}"/>
                </a:ext>
              </a:extLst>
            </p:cNvPr>
            <p:cNvSpPr/>
            <p:nvPr/>
          </p:nvSpPr>
          <p:spPr>
            <a:xfrm>
              <a:off x="3089612" y="1337442"/>
              <a:ext cx="690562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B</a:t>
              </a:r>
              <a:endParaRPr kumimoji="1" lang="zh-CN" altLang="en-US" sz="3200" dirty="0"/>
            </a:p>
          </p:txBody>
        </p: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902BF4DB-4836-4641-BF7E-362C2D286AF8}"/>
                </a:ext>
              </a:extLst>
            </p:cNvPr>
            <p:cNvCxnSpPr>
              <a:stCxn id="50" idx="0"/>
              <a:endCxn id="50" idx="2"/>
            </p:cNvCxnSpPr>
            <p:nvPr/>
          </p:nvCxnSpPr>
          <p:spPr>
            <a:xfrm>
              <a:off x="1694199" y="1337442"/>
              <a:ext cx="0" cy="728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339C7F1-22CA-6E48-997E-07264F4BE545}"/>
                </a:ext>
              </a:extLst>
            </p:cNvPr>
            <p:cNvSpPr/>
            <p:nvPr/>
          </p:nvSpPr>
          <p:spPr>
            <a:xfrm>
              <a:off x="1694198" y="17061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27EEC1E-AEA7-8141-AD4A-E825B0EA706C}"/>
                </a:ext>
              </a:extLst>
            </p:cNvPr>
            <p:cNvSpPr/>
            <p:nvPr/>
          </p:nvSpPr>
          <p:spPr>
            <a:xfrm>
              <a:off x="2054197" y="17017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E915164-1F21-B648-952F-07D00E13FDC2}"/>
                </a:ext>
              </a:extLst>
            </p:cNvPr>
            <p:cNvSpPr/>
            <p:nvPr/>
          </p:nvSpPr>
          <p:spPr>
            <a:xfrm>
              <a:off x="2414195" y="17017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EC3ACE2-7EFA-8943-BD83-AA27F04DFC2F}"/>
                </a:ext>
              </a:extLst>
            </p:cNvPr>
            <p:cNvSpPr/>
            <p:nvPr/>
          </p:nvSpPr>
          <p:spPr>
            <a:xfrm>
              <a:off x="1334199" y="17017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21C5DE-19FC-4548-A0F3-FFD3A3001C8E}"/>
                </a:ext>
              </a:extLst>
            </p:cNvPr>
            <p:cNvSpPr/>
            <p:nvPr/>
          </p:nvSpPr>
          <p:spPr>
            <a:xfrm>
              <a:off x="978099" y="170177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8CAEFA1-73A7-EA4B-A70A-D82C70B0F3D2}"/>
                </a:ext>
              </a:extLst>
            </p:cNvPr>
            <p:cNvSpPr/>
            <p:nvPr/>
          </p:nvSpPr>
          <p:spPr>
            <a:xfrm>
              <a:off x="1690299" y="13461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3D5DD910-8FF2-DA40-A086-DF217320C67E}"/>
                </a:ext>
              </a:extLst>
            </p:cNvPr>
            <p:cNvSpPr/>
            <p:nvPr/>
          </p:nvSpPr>
          <p:spPr>
            <a:xfrm>
              <a:off x="545462" y="380179"/>
              <a:ext cx="2228734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余额证明</a:t>
              </a:r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sz="1050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2DC12A1-34E0-0D47-AE56-6E5063D19298}"/>
                </a:ext>
              </a:extLst>
            </p:cNvPr>
            <p:cNvSpPr/>
            <p:nvPr/>
          </p:nvSpPr>
          <p:spPr>
            <a:xfrm>
              <a:off x="957099" y="7510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9451643-F60F-894F-8CA3-72052E8AD855}"/>
                </a:ext>
              </a:extLst>
            </p:cNvPr>
            <p:cNvSpPr/>
            <p:nvPr/>
          </p:nvSpPr>
          <p:spPr>
            <a:xfrm>
              <a:off x="1338904" y="75100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6B14A91-4A06-B44F-99D8-424019CCCC7B}"/>
                </a:ext>
              </a:extLst>
            </p:cNvPr>
            <p:cNvSpPr/>
            <p:nvPr/>
          </p:nvSpPr>
          <p:spPr>
            <a:xfrm>
              <a:off x="1713192" y="75317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9758F79E-03C5-174C-8A45-2C679A8CC54B}"/>
                </a:ext>
              </a:extLst>
            </p:cNvPr>
            <p:cNvSpPr/>
            <p:nvPr/>
          </p:nvSpPr>
          <p:spPr>
            <a:xfrm>
              <a:off x="2414195" y="744512"/>
              <a:ext cx="360000" cy="360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36ACBEF6-E1D7-554C-AB5C-6EF13ADFA187}"/>
                </a:ext>
              </a:extLst>
            </p:cNvPr>
            <p:cNvCxnSpPr/>
            <p:nvPr/>
          </p:nvCxnSpPr>
          <p:spPr>
            <a:xfrm flipH="1">
              <a:off x="793001" y="180155"/>
              <a:ext cx="173440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076E174C-848B-F043-B08E-8D7CC4C8C4CB}"/>
                </a:ext>
              </a:extLst>
            </p:cNvPr>
            <p:cNvSpPr/>
            <p:nvPr/>
          </p:nvSpPr>
          <p:spPr>
            <a:xfrm>
              <a:off x="-391776" y="3987773"/>
              <a:ext cx="4171950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6A96F265-8E35-2442-85FD-1DA78742C367}"/>
                </a:ext>
              </a:extLst>
            </p:cNvPr>
            <p:cNvSpPr/>
            <p:nvPr/>
          </p:nvSpPr>
          <p:spPr>
            <a:xfrm>
              <a:off x="-391776" y="3987773"/>
              <a:ext cx="690562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A</a:t>
              </a:r>
              <a:endParaRPr kumimoji="1" lang="zh-CN" altLang="en-US" sz="3200" dirty="0"/>
            </a:p>
          </p:txBody>
        </p:sp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D0E5EA47-F2D3-D942-9A63-B677273C44D7}"/>
                </a:ext>
              </a:extLst>
            </p:cNvPr>
            <p:cNvSpPr/>
            <p:nvPr/>
          </p:nvSpPr>
          <p:spPr>
            <a:xfrm>
              <a:off x="3089612" y="3987773"/>
              <a:ext cx="690562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B</a:t>
              </a:r>
              <a:endParaRPr kumimoji="1" lang="zh-CN" altLang="en-US" sz="3200" dirty="0"/>
            </a:p>
          </p:txBody>
        </p: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67DDB318-49AF-1648-B87E-4AAF8596E946}"/>
                </a:ext>
              </a:extLst>
            </p:cNvPr>
            <p:cNvCxnSpPr>
              <a:stCxn id="66" idx="0"/>
              <a:endCxn id="66" idx="2"/>
            </p:cNvCxnSpPr>
            <p:nvPr/>
          </p:nvCxnSpPr>
          <p:spPr>
            <a:xfrm>
              <a:off x="1694199" y="3987773"/>
              <a:ext cx="0" cy="728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96ADA58-D475-7A45-9100-A4BB332298E9}"/>
                </a:ext>
              </a:extLst>
            </p:cNvPr>
            <p:cNvSpPr/>
            <p:nvPr/>
          </p:nvSpPr>
          <p:spPr>
            <a:xfrm>
              <a:off x="1694198" y="435643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F692CF4-9E41-5241-ABA0-93F293DF1864}"/>
                </a:ext>
              </a:extLst>
            </p:cNvPr>
            <p:cNvSpPr/>
            <p:nvPr/>
          </p:nvSpPr>
          <p:spPr>
            <a:xfrm>
              <a:off x="968175" y="399427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EDC136C-8B29-1B4F-AF56-49242529857A}"/>
                </a:ext>
              </a:extLst>
            </p:cNvPr>
            <p:cNvSpPr/>
            <p:nvPr/>
          </p:nvSpPr>
          <p:spPr>
            <a:xfrm>
              <a:off x="1330183" y="399643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7EA4557-DEFF-2642-9E46-7147BD2ACCBB}"/>
                </a:ext>
              </a:extLst>
            </p:cNvPr>
            <p:cNvSpPr/>
            <p:nvPr/>
          </p:nvSpPr>
          <p:spPr>
            <a:xfrm>
              <a:off x="1334199" y="43521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37FE07-F633-214B-B4F5-613A9CD85878}"/>
                </a:ext>
              </a:extLst>
            </p:cNvPr>
            <p:cNvSpPr/>
            <p:nvPr/>
          </p:nvSpPr>
          <p:spPr>
            <a:xfrm>
              <a:off x="978099" y="43521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22A67B3-E34A-A548-A680-637C836F65BC}"/>
                </a:ext>
              </a:extLst>
            </p:cNvPr>
            <p:cNvSpPr/>
            <p:nvPr/>
          </p:nvSpPr>
          <p:spPr>
            <a:xfrm>
              <a:off x="618101" y="435210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B9705C66-DC63-2D41-90D0-EDD721D28DAE}"/>
                </a:ext>
              </a:extLst>
            </p:cNvPr>
            <p:cNvSpPr/>
            <p:nvPr/>
          </p:nvSpPr>
          <p:spPr>
            <a:xfrm>
              <a:off x="545462" y="3030510"/>
              <a:ext cx="2228734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余额证明</a:t>
              </a:r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sz="1050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34631B-BFDD-FB44-A0A2-54E50A802D67}"/>
                </a:ext>
              </a:extLst>
            </p:cNvPr>
            <p:cNvSpPr/>
            <p:nvPr/>
          </p:nvSpPr>
          <p:spPr>
            <a:xfrm>
              <a:off x="1338904" y="338705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67AC13E7-2A66-A64A-8ABB-B0026F2FA3C4}"/>
                </a:ext>
              </a:extLst>
            </p:cNvPr>
            <p:cNvSpPr/>
            <p:nvPr/>
          </p:nvSpPr>
          <p:spPr>
            <a:xfrm>
              <a:off x="2414195" y="3394843"/>
              <a:ext cx="360000" cy="360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772C3A44-2976-184C-9E60-86C1A2EC3944}"/>
                </a:ext>
              </a:extLst>
            </p:cNvPr>
            <p:cNvCxnSpPr/>
            <p:nvPr/>
          </p:nvCxnSpPr>
          <p:spPr>
            <a:xfrm flipH="1">
              <a:off x="793001" y="2830486"/>
              <a:ext cx="173440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829745C4-06ED-EC42-9196-1BD626C75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92" y="2258986"/>
              <a:ext cx="0" cy="378618"/>
            </a:xfrm>
            <a:prstGeom prst="straightConnector1">
              <a:avLst/>
            </a:prstGeom>
            <a:ln w="25400">
              <a:prstDash val="sysDot"/>
              <a:headEnd type="triangle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0345651F-43F8-9747-8C96-FFE28ED8F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192" y="4854548"/>
              <a:ext cx="0" cy="378618"/>
            </a:xfrm>
            <a:prstGeom prst="straightConnector1">
              <a:avLst/>
            </a:prstGeom>
            <a:ln w="25400">
              <a:prstDash val="sysDot"/>
              <a:headEnd type="triangle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EA6D8585-E9E7-5645-9A06-B84D4805094D}"/>
                </a:ext>
              </a:extLst>
            </p:cNvPr>
            <p:cNvSpPr/>
            <p:nvPr/>
          </p:nvSpPr>
          <p:spPr>
            <a:xfrm>
              <a:off x="-391776" y="5472155"/>
              <a:ext cx="4171950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475EA3ED-DA03-704F-A25F-8D89EFCAF01F}"/>
                </a:ext>
              </a:extLst>
            </p:cNvPr>
            <p:cNvSpPr/>
            <p:nvPr/>
          </p:nvSpPr>
          <p:spPr>
            <a:xfrm>
              <a:off x="-391776" y="5472155"/>
              <a:ext cx="690562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A</a:t>
              </a:r>
              <a:endParaRPr kumimoji="1" lang="zh-CN" altLang="en-US" sz="3200" dirty="0"/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B0E18BB6-FFF4-FE4F-B633-3694D77293EA}"/>
                </a:ext>
              </a:extLst>
            </p:cNvPr>
            <p:cNvSpPr/>
            <p:nvPr/>
          </p:nvSpPr>
          <p:spPr>
            <a:xfrm>
              <a:off x="3089612" y="5472155"/>
              <a:ext cx="690562" cy="728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B</a:t>
              </a:r>
              <a:endParaRPr kumimoji="1" lang="zh-CN" altLang="en-US" sz="3200" dirty="0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65CF1203-1A40-3145-AA14-0AD82B813898}"/>
                </a:ext>
              </a:extLst>
            </p:cNvPr>
            <p:cNvCxnSpPr>
              <a:stCxn id="82" idx="0"/>
              <a:endCxn id="82" idx="2"/>
            </p:cNvCxnSpPr>
            <p:nvPr/>
          </p:nvCxnSpPr>
          <p:spPr>
            <a:xfrm>
              <a:off x="1694199" y="5472155"/>
              <a:ext cx="0" cy="728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269CFF6-67F2-F94F-9096-D069FEC19653}"/>
                </a:ext>
              </a:extLst>
            </p:cNvPr>
            <p:cNvSpPr/>
            <p:nvPr/>
          </p:nvSpPr>
          <p:spPr>
            <a:xfrm>
              <a:off x="1694198" y="584081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61ED8CC-632B-7F43-8D53-8DB6B403B847}"/>
                </a:ext>
              </a:extLst>
            </p:cNvPr>
            <p:cNvSpPr/>
            <p:nvPr/>
          </p:nvSpPr>
          <p:spPr>
            <a:xfrm>
              <a:off x="2072621" y="583648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FE145FB-72C2-F942-9463-91C1F6764A53}"/>
                </a:ext>
              </a:extLst>
            </p:cNvPr>
            <p:cNvSpPr/>
            <p:nvPr/>
          </p:nvSpPr>
          <p:spPr>
            <a:xfrm>
              <a:off x="1330183" y="548081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1102321-E761-C24A-A924-4D172D25ABA4}"/>
                </a:ext>
              </a:extLst>
            </p:cNvPr>
            <p:cNvSpPr/>
            <p:nvPr/>
          </p:nvSpPr>
          <p:spPr>
            <a:xfrm>
              <a:off x="1334199" y="583648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68B0D1B-D506-D741-BAC4-F130D799B17E}"/>
                </a:ext>
              </a:extLst>
            </p:cNvPr>
            <p:cNvSpPr/>
            <p:nvPr/>
          </p:nvSpPr>
          <p:spPr>
            <a:xfrm>
              <a:off x="978099" y="583648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B19BD73-7233-8D45-8DD4-A776347B924C}"/>
                </a:ext>
              </a:extLst>
            </p:cNvPr>
            <p:cNvSpPr/>
            <p:nvPr/>
          </p:nvSpPr>
          <p:spPr>
            <a:xfrm>
              <a:off x="618101" y="583648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8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55</Words>
  <Application>Microsoft Macintosh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2020-05-03T10:08:30Z</dcterms:created>
  <dcterms:modified xsi:type="dcterms:W3CDTF">2020-05-03T10:09:41Z</dcterms:modified>
</cp:coreProperties>
</file>