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1112500" cy="2898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32"/>
  </p:normalViewPr>
  <p:slideViewPr>
    <p:cSldViewPr snapToGrid="0" snapToObjects="1">
      <p:cViewPr varScale="1">
        <p:scale>
          <a:sx n="133" d="100"/>
          <a:sy n="133" d="100"/>
        </p:scale>
        <p:origin x="224" y="1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9063" y="474406"/>
            <a:ext cx="8334375" cy="1009203"/>
          </a:xfrm>
        </p:spPr>
        <p:txBody>
          <a:bodyPr anchor="b"/>
          <a:lstStyle>
            <a:lvl1pPr algn="ctr">
              <a:defRPr sz="253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9063" y="1522528"/>
            <a:ext cx="8334375" cy="699866"/>
          </a:xfrm>
        </p:spPr>
        <p:txBody>
          <a:bodyPr/>
          <a:lstStyle>
            <a:lvl1pPr marL="0" indent="0" algn="ctr">
              <a:buNone/>
              <a:defRPr sz="1014"/>
            </a:lvl1pPr>
            <a:lvl2pPr marL="193258" indent="0" algn="ctr">
              <a:buNone/>
              <a:defRPr sz="845"/>
            </a:lvl2pPr>
            <a:lvl3pPr marL="386517" indent="0" algn="ctr">
              <a:buNone/>
              <a:defRPr sz="761"/>
            </a:lvl3pPr>
            <a:lvl4pPr marL="579775" indent="0" algn="ctr">
              <a:buNone/>
              <a:defRPr sz="676"/>
            </a:lvl4pPr>
            <a:lvl5pPr marL="773034" indent="0" algn="ctr">
              <a:buNone/>
              <a:defRPr sz="676"/>
            </a:lvl5pPr>
            <a:lvl6pPr marL="966292" indent="0" algn="ctr">
              <a:buNone/>
              <a:defRPr sz="676"/>
            </a:lvl6pPr>
            <a:lvl7pPr marL="1159551" indent="0" algn="ctr">
              <a:buNone/>
              <a:defRPr sz="676"/>
            </a:lvl7pPr>
            <a:lvl8pPr marL="1352809" indent="0" algn="ctr">
              <a:buNone/>
              <a:defRPr sz="676"/>
            </a:lvl8pPr>
            <a:lvl9pPr marL="1546068" indent="0" algn="ctr">
              <a:buNone/>
              <a:defRPr sz="67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8A75-A34C-4744-A500-A0D6600815C3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2C5F-CE86-6A4F-998C-D736DEEF1C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117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8A75-A34C-4744-A500-A0D6600815C3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2C5F-CE86-6A4F-998C-D736DEEF1C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9253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2383" y="154333"/>
            <a:ext cx="2396133" cy="245657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3984" y="154333"/>
            <a:ext cx="7049492" cy="245657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8A75-A34C-4744-A500-A0D6600815C3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2C5F-CE86-6A4F-998C-D736DEEF1C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3085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8A75-A34C-4744-A500-A0D6600815C3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2C5F-CE86-6A4F-998C-D736DEEF1C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150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197" y="722681"/>
            <a:ext cx="9584531" cy="1205810"/>
          </a:xfrm>
        </p:spPr>
        <p:txBody>
          <a:bodyPr anchor="b"/>
          <a:lstStyle>
            <a:lvl1pPr>
              <a:defRPr sz="253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197" y="1939898"/>
            <a:ext cx="9584531" cy="634107"/>
          </a:xfrm>
        </p:spPr>
        <p:txBody>
          <a:bodyPr/>
          <a:lstStyle>
            <a:lvl1pPr marL="0" indent="0">
              <a:buNone/>
              <a:defRPr sz="1014">
                <a:solidFill>
                  <a:schemeClr val="tx1">
                    <a:tint val="75000"/>
                  </a:schemeClr>
                </a:solidFill>
              </a:defRPr>
            </a:lvl1pPr>
            <a:lvl2pPr marL="193258" indent="0">
              <a:buNone/>
              <a:defRPr sz="845">
                <a:solidFill>
                  <a:schemeClr val="tx1">
                    <a:tint val="75000"/>
                  </a:schemeClr>
                </a:solidFill>
              </a:defRPr>
            </a:lvl2pPr>
            <a:lvl3pPr marL="386517" indent="0">
              <a:buNone/>
              <a:defRPr sz="761">
                <a:solidFill>
                  <a:schemeClr val="tx1">
                    <a:tint val="75000"/>
                  </a:schemeClr>
                </a:solidFill>
              </a:defRPr>
            </a:lvl3pPr>
            <a:lvl4pPr marL="579775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4pPr>
            <a:lvl5pPr marL="773034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5pPr>
            <a:lvl6pPr marL="966292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6pPr>
            <a:lvl7pPr marL="1159551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7pPr>
            <a:lvl8pPr marL="1352809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8pPr>
            <a:lvl9pPr marL="1546068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8A75-A34C-4744-A500-A0D6600815C3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2C5F-CE86-6A4F-998C-D736DEEF1C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9551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3984" y="771665"/>
            <a:ext cx="4722813" cy="18392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5703" y="771665"/>
            <a:ext cx="4722813" cy="18392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8A75-A34C-4744-A500-A0D6600815C3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2C5F-CE86-6A4F-998C-D736DEEF1C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688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154333"/>
            <a:ext cx="9584531" cy="5602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432" y="710603"/>
            <a:ext cx="4701108" cy="348255"/>
          </a:xfrm>
        </p:spPr>
        <p:txBody>
          <a:bodyPr anchor="b"/>
          <a:lstStyle>
            <a:lvl1pPr marL="0" indent="0">
              <a:buNone/>
              <a:defRPr sz="1014" b="1"/>
            </a:lvl1pPr>
            <a:lvl2pPr marL="193258" indent="0">
              <a:buNone/>
              <a:defRPr sz="845" b="1"/>
            </a:lvl2pPr>
            <a:lvl3pPr marL="386517" indent="0">
              <a:buNone/>
              <a:defRPr sz="761" b="1"/>
            </a:lvl3pPr>
            <a:lvl4pPr marL="579775" indent="0">
              <a:buNone/>
              <a:defRPr sz="676" b="1"/>
            </a:lvl4pPr>
            <a:lvl5pPr marL="773034" indent="0">
              <a:buNone/>
              <a:defRPr sz="676" b="1"/>
            </a:lvl5pPr>
            <a:lvl6pPr marL="966292" indent="0">
              <a:buNone/>
              <a:defRPr sz="676" b="1"/>
            </a:lvl6pPr>
            <a:lvl7pPr marL="1159551" indent="0">
              <a:buNone/>
              <a:defRPr sz="676" b="1"/>
            </a:lvl7pPr>
            <a:lvl8pPr marL="1352809" indent="0">
              <a:buNone/>
              <a:defRPr sz="676" b="1"/>
            </a:lvl8pPr>
            <a:lvl9pPr marL="1546068" indent="0">
              <a:buNone/>
              <a:defRPr sz="67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32" y="1058858"/>
            <a:ext cx="4701108" cy="155742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5703" y="710603"/>
            <a:ext cx="4724260" cy="348255"/>
          </a:xfrm>
        </p:spPr>
        <p:txBody>
          <a:bodyPr anchor="b"/>
          <a:lstStyle>
            <a:lvl1pPr marL="0" indent="0">
              <a:buNone/>
              <a:defRPr sz="1014" b="1"/>
            </a:lvl1pPr>
            <a:lvl2pPr marL="193258" indent="0">
              <a:buNone/>
              <a:defRPr sz="845" b="1"/>
            </a:lvl2pPr>
            <a:lvl3pPr marL="386517" indent="0">
              <a:buNone/>
              <a:defRPr sz="761" b="1"/>
            </a:lvl3pPr>
            <a:lvl4pPr marL="579775" indent="0">
              <a:buNone/>
              <a:defRPr sz="676" b="1"/>
            </a:lvl4pPr>
            <a:lvl5pPr marL="773034" indent="0">
              <a:buNone/>
              <a:defRPr sz="676" b="1"/>
            </a:lvl5pPr>
            <a:lvl6pPr marL="966292" indent="0">
              <a:buNone/>
              <a:defRPr sz="676" b="1"/>
            </a:lvl6pPr>
            <a:lvl7pPr marL="1159551" indent="0">
              <a:buNone/>
              <a:defRPr sz="676" b="1"/>
            </a:lvl7pPr>
            <a:lvl8pPr marL="1352809" indent="0">
              <a:buNone/>
              <a:defRPr sz="676" b="1"/>
            </a:lvl8pPr>
            <a:lvl9pPr marL="1546068" indent="0">
              <a:buNone/>
              <a:defRPr sz="67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25703" y="1058858"/>
            <a:ext cx="4724260" cy="155742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8A75-A34C-4744-A500-A0D6600815C3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2C5F-CE86-6A4F-998C-D736DEEF1C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284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8A75-A34C-4744-A500-A0D6600815C3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2C5F-CE86-6A4F-998C-D736DEEF1C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259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8A75-A34C-4744-A500-A0D6600815C3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2C5F-CE86-6A4F-998C-D736DEEF1C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225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193252"/>
            <a:ext cx="3584070" cy="676381"/>
          </a:xfrm>
        </p:spPr>
        <p:txBody>
          <a:bodyPr anchor="b"/>
          <a:lstStyle>
            <a:lvl1pPr>
              <a:defRPr sz="13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260" y="417370"/>
            <a:ext cx="5625703" cy="2060009"/>
          </a:xfrm>
        </p:spPr>
        <p:txBody>
          <a:bodyPr/>
          <a:lstStyle>
            <a:lvl1pPr>
              <a:defRPr sz="1353"/>
            </a:lvl1pPr>
            <a:lvl2pPr>
              <a:defRPr sz="1184"/>
            </a:lvl2pPr>
            <a:lvl3pPr>
              <a:defRPr sz="1014"/>
            </a:lvl3pPr>
            <a:lvl4pPr>
              <a:defRPr sz="845"/>
            </a:lvl4pPr>
            <a:lvl5pPr>
              <a:defRPr sz="845"/>
            </a:lvl5pPr>
            <a:lvl6pPr>
              <a:defRPr sz="845"/>
            </a:lvl6pPr>
            <a:lvl7pPr>
              <a:defRPr sz="845"/>
            </a:lvl7pPr>
            <a:lvl8pPr>
              <a:defRPr sz="845"/>
            </a:lvl8pPr>
            <a:lvl9pPr>
              <a:defRPr sz="8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869632"/>
            <a:ext cx="3584070" cy="1611102"/>
          </a:xfrm>
        </p:spPr>
        <p:txBody>
          <a:bodyPr/>
          <a:lstStyle>
            <a:lvl1pPr marL="0" indent="0">
              <a:buNone/>
              <a:defRPr sz="676"/>
            </a:lvl1pPr>
            <a:lvl2pPr marL="193258" indent="0">
              <a:buNone/>
              <a:defRPr sz="592"/>
            </a:lvl2pPr>
            <a:lvl3pPr marL="386517" indent="0">
              <a:buNone/>
              <a:defRPr sz="507"/>
            </a:lvl3pPr>
            <a:lvl4pPr marL="579775" indent="0">
              <a:buNone/>
              <a:defRPr sz="423"/>
            </a:lvl4pPr>
            <a:lvl5pPr marL="773034" indent="0">
              <a:buNone/>
              <a:defRPr sz="423"/>
            </a:lvl5pPr>
            <a:lvl6pPr marL="966292" indent="0">
              <a:buNone/>
              <a:defRPr sz="423"/>
            </a:lvl6pPr>
            <a:lvl7pPr marL="1159551" indent="0">
              <a:buNone/>
              <a:defRPr sz="423"/>
            </a:lvl7pPr>
            <a:lvl8pPr marL="1352809" indent="0">
              <a:buNone/>
              <a:defRPr sz="423"/>
            </a:lvl8pPr>
            <a:lvl9pPr marL="1546068" indent="0">
              <a:buNone/>
              <a:defRPr sz="42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8A75-A34C-4744-A500-A0D6600815C3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2C5F-CE86-6A4F-998C-D736DEEF1C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767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193252"/>
            <a:ext cx="3584070" cy="676381"/>
          </a:xfrm>
        </p:spPr>
        <p:txBody>
          <a:bodyPr anchor="b"/>
          <a:lstStyle>
            <a:lvl1pPr>
              <a:defRPr sz="13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4260" y="417370"/>
            <a:ext cx="5625703" cy="2060009"/>
          </a:xfrm>
        </p:spPr>
        <p:txBody>
          <a:bodyPr anchor="t"/>
          <a:lstStyle>
            <a:lvl1pPr marL="0" indent="0">
              <a:buNone/>
              <a:defRPr sz="1353"/>
            </a:lvl1pPr>
            <a:lvl2pPr marL="193258" indent="0">
              <a:buNone/>
              <a:defRPr sz="1184"/>
            </a:lvl2pPr>
            <a:lvl3pPr marL="386517" indent="0">
              <a:buNone/>
              <a:defRPr sz="1014"/>
            </a:lvl3pPr>
            <a:lvl4pPr marL="579775" indent="0">
              <a:buNone/>
              <a:defRPr sz="845"/>
            </a:lvl4pPr>
            <a:lvl5pPr marL="773034" indent="0">
              <a:buNone/>
              <a:defRPr sz="845"/>
            </a:lvl5pPr>
            <a:lvl6pPr marL="966292" indent="0">
              <a:buNone/>
              <a:defRPr sz="845"/>
            </a:lvl6pPr>
            <a:lvl7pPr marL="1159551" indent="0">
              <a:buNone/>
              <a:defRPr sz="845"/>
            </a:lvl7pPr>
            <a:lvl8pPr marL="1352809" indent="0">
              <a:buNone/>
              <a:defRPr sz="845"/>
            </a:lvl8pPr>
            <a:lvl9pPr marL="1546068" indent="0">
              <a:buNone/>
              <a:defRPr sz="84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869632"/>
            <a:ext cx="3584070" cy="1611102"/>
          </a:xfrm>
        </p:spPr>
        <p:txBody>
          <a:bodyPr/>
          <a:lstStyle>
            <a:lvl1pPr marL="0" indent="0">
              <a:buNone/>
              <a:defRPr sz="676"/>
            </a:lvl1pPr>
            <a:lvl2pPr marL="193258" indent="0">
              <a:buNone/>
              <a:defRPr sz="592"/>
            </a:lvl2pPr>
            <a:lvl3pPr marL="386517" indent="0">
              <a:buNone/>
              <a:defRPr sz="507"/>
            </a:lvl3pPr>
            <a:lvl4pPr marL="579775" indent="0">
              <a:buNone/>
              <a:defRPr sz="423"/>
            </a:lvl4pPr>
            <a:lvl5pPr marL="773034" indent="0">
              <a:buNone/>
              <a:defRPr sz="423"/>
            </a:lvl5pPr>
            <a:lvl6pPr marL="966292" indent="0">
              <a:buNone/>
              <a:defRPr sz="423"/>
            </a:lvl6pPr>
            <a:lvl7pPr marL="1159551" indent="0">
              <a:buNone/>
              <a:defRPr sz="423"/>
            </a:lvl7pPr>
            <a:lvl8pPr marL="1352809" indent="0">
              <a:buNone/>
              <a:defRPr sz="423"/>
            </a:lvl8pPr>
            <a:lvl9pPr marL="1546068" indent="0">
              <a:buNone/>
              <a:defRPr sz="42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8A75-A34C-4744-A500-A0D6600815C3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2C5F-CE86-6A4F-998C-D736DEEF1C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578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3985" y="154333"/>
            <a:ext cx="9584531" cy="560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3985" y="771665"/>
            <a:ext cx="9584531" cy="1839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3984" y="2686735"/>
            <a:ext cx="2500313" cy="154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D8A75-A34C-4744-A500-A0D6600815C3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1016" y="2686735"/>
            <a:ext cx="3750469" cy="154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203" y="2686735"/>
            <a:ext cx="2500313" cy="154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62C5F-CE86-6A4F-998C-D736DEEF1C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539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86517" rtl="0" eaLnBrk="1" latinLnBrk="0" hangingPunct="1">
        <a:lnSpc>
          <a:spcPct val="90000"/>
        </a:lnSpc>
        <a:spcBef>
          <a:spcPct val="0"/>
        </a:spcBef>
        <a:buNone/>
        <a:defRPr sz="1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629" indent="-96629" algn="l" defTabSz="386517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sz="1184" kern="1200">
          <a:solidFill>
            <a:schemeClr val="tx1"/>
          </a:solidFill>
          <a:latin typeface="+mn-lt"/>
          <a:ea typeface="+mn-ea"/>
          <a:cs typeface="+mn-cs"/>
        </a:defRPr>
      </a:lvl1pPr>
      <a:lvl2pPr marL="289888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4" kern="1200">
          <a:solidFill>
            <a:schemeClr val="tx1"/>
          </a:solidFill>
          <a:latin typeface="+mn-lt"/>
          <a:ea typeface="+mn-ea"/>
          <a:cs typeface="+mn-cs"/>
        </a:defRPr>
      </a:lvl2pPr>
      <a:lvl3pPr marL="483146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5" kern="1200">
          <a:solidFill>
            <a:schemeClr val="tx1"/>
          </a:solidFill>
          <a:latin typeface="+mn-lt"/>
          <a:ea typeface="+mn-ea"/>
          <a:cs typeface="+mn-cs"/>
        </a:defRPr>
      </a:lvl3pPr>
      <a:lvl4pPr marL="676405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4pPr>
      <a:lvl5pPr marL="869663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5pPr>
      <a:lvl6pPr marL="1062921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6pPr>
      <a:lvl7pPr marL="1256180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7pPr>
      <a:lvl8pPr marL="1449438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8pPr>
      <a:lvl9pPr marL="1642697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1pPr>
      <a:lvl2pPr marL="193258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2pPr>
      <a:lvl3pPr marL="386517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3pPr>
      <a:lvl4pPr marL="579775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4pPr>
      <a:lvl5pPr marL="773034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5pPr>
      <a:lvl6pPr marL="966292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6pPr>
      <a:lvl7pPr marL="1159551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7pPr>
      <a:lvl8pPr marL="1352809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8pPr>
      <a:lvl9pPr marL="1546068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95C71D4-426A-0F46-A359-524135183A7C}"/>
              </a:ext>
            </a:extLst>
          </p:cNvPr>
          <p:cNvSpPr/>
          <p:nvPr/>
        </p:nvSpPr>
        <p:spPr>
          <a:xfrm>
            <a:off x="98113" y="233937"/>
            <a:ext cx="1731819" cy="887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925" dirty="0"/>
              <a:t>发送者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F8636B1-B0AD-DF4A-B6CE-21BFC5CD77B7}"/>
              </a:ext>
            </a:extLst>
          </p:cNvPr>
          <p:cNvSpPr/>
          <p:nvPr/>
        </p:nvSpPr>
        <p:spPr>
          <a:xfrm>
            <a:off x="2950298" y="233946"/>
            <a:ext cx="1731819" cy="887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925" dirty="0"/>
              <a:t>加密算法</a:t>
            </a: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0ECD78B3-0041-154B-AAE2-2DBE965D2B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829932" y="677916"/>
            <a:ext cx="1120366" cy="4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0D035019-3BE2-644E-A8CE-21929444B44D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4682117" y="677920"/>
            <a:ext cx="1771397" cy="0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40773F17-CA4C-8D46-9C9E-A7EC233631FF}"/>
              </a:ext>
            </a:extLst>
          </p:cNvPr>
          <p:cNvSpPr/>
          <p:nvPr/>
        </p:nvSpPr>
        <p:spPr>
          <a:xfrm>
            <a:off x="6453514" y="233946"/>
            <a:ext cx="1731819" cy="887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925" dirty="0"/>
              <a:t>解密算法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88A278-C23A-874B-B6C7-6CEC70230DC3}"/>
              </a:ext>
            </a:extLst>
          </p:cNvPr>
          <p:cNvSpPr/>
          <p:nvPr/>
        </p:nvSpPr>
        <p:spPr>
          <a:xfrm>
            <a:off x="5228621" y="151647"/>
            <a:ext cx="678391" cy="388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925" dirty="0"/>
              <a:t>密文</a:t>
            </a: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C8A53789-766E-A648-839E-6026AD01CAA4}"/>
              </a:ext>
            </a:extLst>
          </p:cNvPr>
          <p:cNvCxnSpPr>
            <a:cxnSpLocks/>
          </p:cNvCxnSpPr>
          <p:nvPr/>
        </p:nvCxnSpPr>
        <p:spPr>
          <a:xfrm>
            <a:off x="8185333" y="677916"/>
            <a:ext cx="1120366" cy="4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BC74D7E6-41DE-3C46-857D-04C81DF3763B}"/>
              </a:ext>
            </a:extLst>
          </p:cNvPr>
          <p:cNvSpPr/>
          <p:nvPr/>
        </p:nvSpPr>
        <p:spPr>
          <a:xfrm>
            <a:off x="9305699" y="233937"/>
            <a:ext cx="1731819" cy="887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925" dirty="0"/>
              <a:t>接收方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21FEB11-5D58-7441-8673-21AA9007D9FD}"/>
              </a:ext>
            </a:extLst>
          </p:cNvPr>
          <p:cNvSpPr/>
          <p:nvPr/>
        </p:nvSpPr>
        <p:spPr>
          <a:xfrm>
            <a:off x="4701906" y="1800313"/>
            <a:ext cx="1731819" cy="887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925" dirty="0"/>
              <a:t>密钥</a:t>
            </a: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D6011BB5-3AD5-3448-BD07-FF5DC75A29C8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3816207" y="1121896"/>
            <a:ext cx="0" cy="1135712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3F6C5EF9-DBC5-1647-911E-CC849B781298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816209" y="2244292"/>
            <a:ext cx="885698" cy="0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F69C2B84-8E6D-3043-BB74-B9A6B6B551F3}"/>
              </a:ext>
            </a:extLst>
          </p:cNvPr>
          <p:cNvCxnSpPr>
            <a:cxnSpLocks/>
          </p:cNvCxnSpPr>
          <p:nvPr/>
        </p:nvCxnSpPr>
        <p:spPr>
          <a:xfrm>
            <a:off x="6433727" y="2244292"/>
            <a:ext cx="885698" cy="0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CCFC42B4-A53A-0748-9700-7466B4A69CD4}"/>
              </a:ext>
            </a:extLst>
          </p:cNvPr>
          <p:cNvCxnSpPr>
            <a:cxnSpLocks/>
          </p:cNvCxnSpPr>
          <p:nvPr/>
        </p:nvCxnSpPr>
        <p:spPr>
          <a:xfrm flipV="1">
            <a:off x="7319424" y="1121896"/>
            <a:ext cx="0" cy="1135712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EF153E9E-8362-304E-AB1F-BD5B95FF66D7}"/>
              </a:ext>
            </a:extLst>
          </p:cNvPr>
          <p:cNvSpPr/>
          <p:nvPr/>
        </p:nvSpPr>
        <p:spPr>
          <a:xfrm>
            <a:off x="2050920" y="151647"/>
            <a:ext cx="678391" cy="388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925" dirty="0"/>
              <a:t>明文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9AD11EF-0968-7240-A89F-CD04F7AA9D11}"/>
              </a:ext>
            </a:extLst>
          </p:cNvPr>
          <p:cNvSpPr/>
          <p:nvPr/>
        </p:nvSpPr>
        <p:spPr>
          <a:xfrm>
            <a:off x="8406322" y="151647"/>
            <a:ext cx="678391" cy="388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925" dirty="0"/>
              <a:t>明文</a:t>
            </a:r>
          </a:p>
        </p:txBody>
      </p:sp>
    </p:spTree>
    <p:extLst>
      <p:ext uri="{BB962C8B-B14F-4D97-AF65-F5344CB8AC3E}">
        <p14:creationId xmlns:p14="http://schemas.microsoft.com/office/powerpoint/2010/main" val="3076424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13</Words>
  <Application>Microsoft Macintosh PowerPoint</Application>
  <PresentationFormat>自定义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ao</dc:creator>
  <cp:lastModifiedBy>zhang ao</cp:lastModifiedBy>
  <cp:revision>2</cp:revision>
  <dcterms:created xsi:type="dcterms:W3CDTF">2020-05-03T00:58:46Z</dcterms:created>
  <dcterms:modified xsi:type="dcterms:W3CDTF">2020-05-03T01:00:34Z</dcterms:modified>
</cp:coreProperties>
</file>