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3273088" cy="5418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 varScale="1">
        <p:scale>
          <a:sx n="112" d="100"/>
          <a:sy n="112" d="100"/>
        </p:scale>
        <p:origin x="20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9136" y="886719"/>
            <a:ext cx="9954816" cy="1886315"/>
          </a:xfrm>
        </p:spPr>
        <p:txBody>
          <a:bodyPr anchor="b"/>
          <a:lstStyle>
            <a:lvl1pPr algn="ctr">
              <a:defRPr sz="47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9136" y="2845777"/>
            <a:ext cx="9954816" cy="1308129"/>
          </a:xfrm>
        </p:spPr>
        <p:txBody>
          <a:bodyPr/>
          <a:lstStyle>
            <a:lvl1pPr marL="0" indent="0" algn="ctr">
              <a:buNone/>
              <a:defRPr sz="1896"/>
            </a:lvl1pPr>
            <a:lvl2pPr marL="361188" indent="0" algn="ctr">
              <a:buNone/>
              <a:defRPr sz="1580"/>
            </a:lvl2pPr>
            <a:lvl3pPr marL="722376" indent="0" algn="ctr">
              <a:buNone/>
              <a:defRPr sz="1422"/>
            </a:lvl3pPr>
            <a:lvl4pPr marL="1083564" indent="0" algn="ctr">
              <a:buNone/>
              <a:defRPr sz="1264"/>
            </a:lvl4pPr>
            <a:lvl5pPr marL="1444752" indent="0" algn="ctr">
              <a:buNone/>
              <a:defRPr sz="1264"/>
            </a:lvl5pPr>
            <a:lvl6pPr marL="1805940" indent="0" algn="ctr">
              <a:buNone/>
              <a:defRPr sz="1264"/>
            </a:lvl6pPr>
            <a:lvl7pPr marL="2167128" indent="0" algn="ctr">
              <a:buNone/>
              <a:defRPr sz="1264"/>
            </a:lvl7pPr>
            <a:lvl8pPr marL="2528316" indent="0" algn="ctr">
              <a:buNone/>
              <a:defRPr sz="1264"/>
            </a:lvl8pPr>
            <a:lvl9pPr marL="2889504" indent="0" algn="ctr">
              <a:buNone/>
              <a:defRPr sz="126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DE15-AF41-B847-AFA0-9CEB3223047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C97-0DC5-8346-8CBC-D512E83F0D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203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DE15-AF41-B847-AFA0-9CEB3223047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C97-0DC5-8346-8CBC-D512E83F0D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113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8553" y="288465"/>
            <a:ext cx="2862010" cy="45916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2525" y="288465"/>
            <a:ext cx="8420115" cy="45916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DE15-AF41-B847-AFA0-9CEB3223047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C97-0DC5-8346-8CBC-D512E83F0D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261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DE15-AF41-B847-AFA0-9CEB3223047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C97-0DC5-8346-8CBC-D512E83F0D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849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612" y="1350772"/>
            <a:ext cx="11448038" cy="2253795"/>
          </a:xfrm>
        </p:spPr>
        <p:txBody>
          <a:bodyPr anchor="b"/>
          <a:lstStyle>
            <a:lvl1pPr>
              <a:defRPr sz="47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612" y="3625889"/>
            <a:ext cx="11448038" cy="1185217"/>
          </a:xfrm>
        </p:spPr>
        <p:txBody>
          <a:bodyPr/>
          <a:lstStyle>
            <a:lvl1pPr marL="0" indent="0">
              <a:buNone/>
              <a:defRPr sz="1896">
                <a:solidFill>
                  <a:schemeClr val="tx1">
                    <a:tint val="75000"/>
                  </a:schemeClr>
                </a:solidFill>
              </a:defRPr>
            </a:lvl1pPr>
            <a:lvl2pPr marL="361188" indent="0">
              <a:buNone/>
              <a:defRPr sz="1580">
                <a:solidFill>
                  <a:schemeClr val="tx1">
                    <a:tint val="75000"/>
                  </a:schemeClr>
                </a:solidFill>
              </a:defRPr>
            </a:lvl2pPr>
            <a:lvl3pPr marL="722376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3pPr>
            <a:lvl4pPr marL="1083564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4pPr>
            <a:lvl5pPr marL="1444752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5pPr>
            <a:lvl6pPr marL="1805940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6pPr>
            <a:lvl7pPr marL="2167128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7pPr>
            <a:lvl8pPr marL="2528316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8pPr>
            <a:lvl9pPr marL="2889504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DE15-AF41-B847-AFA0-9CEB3223047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C97-0DC5-8346-8CBC-D512E83F0D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503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525" y="1442328"/>
            <a:ext cx="5641062" cy="34377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9501" y="1442328"/>
            <a:ext cx="5641062" cy="34377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DE15-AF41-B847-AFA0-9CEB3223047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C97-0DC5-8346-8CBC-D512E83F0D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08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54" y="288466"/>
            <a:ext cx="11448038" cy="10472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254" y="1328197"/>
            <a:ext cx="5615138" cy="650929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254" y="1979126"/>
            <a:ext cx="5615138" cy="29109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9501" y="1328197"/>
            <a:ext cx="5642791" cy="650929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9501" y="1979126"/>
            <a:ext cx="5642791" cy="29109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DE15-AF41-B847-AFA0-9CEB3223047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C97-0DC5-8346-8CBC-D512E83F0D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442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DE15-AF41-B847-AFA0-9CEB3223047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C97-0DC5-8346-8CBC-D512E83F0D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024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DE15-AF41-B847-AFA0-9CEB3223047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C97-0DC5-8346-8CBC-D512E83F0D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880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54" y="361209"/>
            <a:ext cx="4280916" cy="126423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2791" y="780112"/>
            <a:ext cx="6719501" cy="3850390"/>
          </a:xfrm>
        </p:spPr>
        <p:txBody>
          <a:bodyPr/>
          <a:lstStyle>
            <a:lvl1pPr>
              <a:defRPr sz="2528"/>
            </a:lvl1pPr>
            <a:lvl2pPr>
              <a:defRPr sz="2212"/>
            </a:lvl2pPr>
            <a:lvl3pPr>
              <a:defRPr sz="1896"/>
            </a:lvl3pPr>
            <a:lvl4pPr>
              <a:defRPr sz="1580"/>
            </a:lvl4pPr>
            <a:lvl5pPr>
              <a:defRPr sz="1580"/>
            </a:lvl5pPr>
            <a:lvl6pPr>
              <a:defRPr sz="1580"/>
            </a:lvl6pPr>
            <a:lvl7pPr>
              <a:defRPr sz="1580"/>
            </a:lvl7pPr>
            <a:lvl8pPr>
              <a:defRPr sz="1580"/>
            </a:lvl8pPr>
            <a:lvl9pPr>
              <a:defRPr sz="15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254" y="1625442"/>
            <a:ext cx="4280916" cy="3011331"/>
          </a:xfrm>
        </p:spPr>
        <p:txBody>
          <a:bodyPr/>
          <a:lstStyle>
            <a:lvl1pPr marL="0" indent="0">
              <a:buNone/>
              <a:defRPr sz="1264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DE15-AF41-B847-AFA0-9CEB3223047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C97-0DC5-8346-8CBC-D512E83F0D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499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54" y="361209"/>
            <a:ext cx="4280916" cy="126423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2791" y="780112"/>
            <a:ext cx="6719501" cy="3850390"/>
          </a:xfrm>
        </p:spPr>
        <p:txBody>
          <a:bodyPr anchor="t"/>
          <a:lstStyle>
            <a:lvl1pPr marL="0" indent="0">
              <a:buNone/>
              <a:defRPr sz="2528"/>
            </a:lvl1pPr>
            <a:lvl2pPr marL="361188" indent="0">
              <a:buNone/>
              <a:defRPr sz="2212"/>
            </a:lvl2pPr>
            <a:lvl3pPr marL="722376" indent="0">
              <a:buNone/>
              <a:defRPr sz="1896"/>
            </a:lvl3pPr>
            <a:lvl4pPr marL="1083564" indent="0">
              <a:buNone/>
              <a:defRPr sz="1580"/>
            </a:lvl4pPr>
            <a:lvl5pPr marL="1444752" indent="0">
              <a:buNone/>
              <a:defRPr sz="1580"/>
            </a:lvl5pPr>
            <a:lvl6pPr marL="1805940" indent="0">
              <a:buNone/>
              <a:defRPr sz="1580"/>
            </a:lvl6pPr>
            <a:lvl7pPr marL="2167128" indent="0">
              <a:buNone/>
              <a:defRPr sz="1580"/>
            </a:lvl7pPr>
            <a:lvl8pPr marL="2528316" indent="0">
              <a:buNone/>
              <a:defRPr sz="1580"/>
            </a:lvl8pPr>
            <a:lvl9pPr marL="2889504" indent="0">
              <a:buNone/>
              <a:defRPr sz="158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254" y="1625442"/>
            <a:ext cx="4280916" cy="3011331"/>
          </a:xfrm>
        </p:spPr>
        <p:txBody>
          <a:bodyPr/>
          <a:lstStyle>
            <a:lvl1pPr marL="0" indent="0">
              <a:buNone/>
              <a:defRPr sz="1264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DE15-AF41-B847-AFA0-9CEB3223047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C97-0DC5-8346-8CBC-D512E83F0D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996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2525" y="288466"/>
            <a:ext cx="11448038" cy="104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525" y="1442328"/>
            <a:ext cx="11448038" cy="343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2525" y="5021811"/>
            <a:ext cx="2986445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8DE15-AF41-B847-AFA0-9CEB3223047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6711" y="5021811"/>
            <a:ext cx="4479667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74118" y="5021811"/>
            <a:ext cx="2986445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50C97-0DC5-8346-8CBC-D512E83F0D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52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2376" rtl="0" eaLnBrk="1" latinLnBrk="0" hangingPunct="1">
        <a:lnSpc>
          <a:spcPct val="90000"/>
        </a:lnSpc>
        <a:spcBef>
          <a:spcPct val="0"/>
        </a:spcBef>
        <a:buNone/>
        <a:defRPr sz="34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594" indent="-180594" algn="l" defTabSz="722376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1pPr>
      <a:lvl2pPr marL="541782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2pPr>
      <a:lvl3pPr marL="902970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3pPr>
      <a:lvl4pPr marL="1264158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625346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986534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347722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708910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3070098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1pPr>
      <a:lvl2pPr marL="361188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2pPr>
      <a:lvl3pPr marL="722376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3pPr>
      <a:lvl4pPr marL="1083564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444752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805940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167128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528316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2889504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64BBE18E-7D9F-DC40-A271-2EBB101854FA}"/>
              </a:ext>
            </a:extLst>
          </p:cNvPr>
          <p:cNvGrpSpPr/>
          <p:nvPr/>
        </p:nvGrpSpPr>
        <p:grpSpPr>
          <a:xfrm>
            <a:off x="145120" y="331718"/>
            <a:ext cx="12982847" cy="4754701"/>
            <a:chOff x="0" y="726130"/>
            <a:chExt cx="12258207" cy="4489317"/>
          </a:xfrm>
        </p:grpSpPr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id="{E8E125AF-9E06-5A47-8AE4-F808B7EDE0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726130"/>
              <a:ext cx="0" cy="4472766"/>
            </a:xfrm>
            <a:prstGeom prst="straightConnector1">
              <a:avLst/>
            </a:prstGeom>
            <a:ln>
              <a:prstDash val="lgDash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A33D2F7B-B79C-5B4D-9D0E-C48A2E1BD3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89030" y="976251"/>
              <a:ext cx="2256715" cy="3027139"/>
            </a:xfrm>
            <a:prstGeom prst="straightConnector1">
              <a:avLst/>
            </a:prstGeom>
            <a:ln w="34925">
              <a:solidFill>
                <a:srgbClr val="FF0000"/>
              </a:solidFill>
              <a:headEnd type="none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7962F47-7175-724F-8BF6-86BBBE485DE1}"/>
                </a:ext>
              </a:extLst>
            </p:cNvPr>
            <p:cNvGrpSpPr/>
            <p:nvPr/>
          </p:nvGrpSpPr>
          <p:grpSpPr>
            <a:xfrm>
              <a:off x="195997" y="1832664"/>
              <a:ext cx="3128625" cy="771604"/>
              <a:chOff x="2605536" y="4048282"/>
              <a:chExt cx="3128625" cy="771604"/>
            </a:xfrm>
          </p:grpSpPr>
          <p:sp>
            <p:nvSpPr>
              <p:cNvPr id="7" name="右箭头 6">
                <a:extLst>
                  <a:ext uri="{FF2B5EF4-FFF2-40B4-BE49-F238E27FC236}">
                    <a16:creationId xmlns:a16="http://schemas.microsoft.com/office/drawing/2014/main" id="{C75405EC-3252-054E-87A8-D70ADD7E4B3D}"/>
                  </a:ext>
                </a:extLst>
              </p:cNvPr>
              <p:cNvSpPr/>
              <p:nvPr/>
            </p:nvSpPr>
            <p:spPr>
              <a:xfrm>
                <a:off x="2605536" y="4434724"/>
                <a:ext cx="3128625" cy="38516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907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3028D6E-98F3-8048-8B99-07B3234742D6}"/>
                  </a:ext>
                </a:extLst>
              </p:cNvPr>
              <p:cNvSpPr txBox="1"/>
              <p:nvPr/>
            </p:nvSpPr>
            <p:spPr>
              <a:xfrm>
                <a:off x="2605536" y="4048282"/>
                <a:ext cx="2190382" cy="364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907" dirty="0"/>
                  <a:t>BlockPassTimer: 1.5s</a:t>
                </a:r>
                <a:endParaRPr kumimoji="1" lang="zh-CN" altLang="en-US" sz="1907" dirty="0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43F0D37-BFB6-7149-98FE-CF19C6972FF3}"/>
                </a:ext>
              </a:extLst>
            </p:cNvPr>
            <p:cNvGrpSpPr/>
            <p:nvPr/>
          </p:nvGrpSpPr>
          <p:grpSpPr>
            <a:xfrm>
              <a:off x="232311" y="777229"/>
              <a:ext cx="2258491" cy="755774"/>
              <a:chOff x="2605536" y="4048282"/>
              <a:chExt cx="2258491" cy="755774"/>
            </a:xfrm>
          </p:grpSpPr>
          <p:sp>
            <p:nvSpPr>
              <p:cNvPr id="10" name="右箭头 9">
                <a:extLst>
                  <a:ext uri="{FF2B5EF4-FFF2-40B4-BE49-F238E27FC236}">
                    <a16:creationId xmlns:a16="http://schemas.microsoft.com/office/drawing/2014/main" id="{725A071E-A027-2B43-9268-D2A52E25648F}"/>
                  </a:ext>
                </a:extLst>
              </p:cNvPr>
              <p:cNvSpPr/>
              <p:nvPr/>
            </p:nvSpPr>
            <p:spPr>
              <a:xfrm>
                <a:off x="2605536" y="4434724"/>
                <a:ext cx="2256717" cy="3693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907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58D4304-A850-5C4A-BD76-B18A3C5DEB6A}"/>
                  </a:ext>
                </a:extLst>
              </p:cNvPr>
              <p:cNvSpPr txBox="1"/>
              <p:nvPr/>
            </p:nvSpPr>
            <p:spPr>
              <a:xfrm>
                <a:off x="2605536" y="4048282"/>
                <a:ext cx="2258491" cy="364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907" dirty="0"/>
                  <a:t>NullRequestTimer: 1s</a:t>
                </a:r>
                <a:endParaRPr kumimoji="1" lang="zh-CN" altLang="en-US" sz="1907" dirty="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144A6C6-C64C-B54B-97C9-9E6A6CAE6CCF}"/>
                </a:ext>
              </a:extLst>
            </p:cNvPr>
            <p:cNvGrpSpPr/>
            <p:nvPr/>
          </p:nvGrpSpPr>
          <p:grpSpPr>
            <a:xfrm>
              <a:off x="195997" y="3078927"/>
              <a:ext cx="4016818" cy="771604"/>
              <a:chOff x="2605536" y="4048282"/>
              <a:chExt cx="4016818" cy="771604"/>
            </a:xfrm>
          </p:grpSpPr>
          <p:sp>
            <p:nvSpPr>
              <p:cNvPr id="13" name="右箭头 12">
                <a:extLst>
                  <a:ext uri="{FF2B5EF4-FFF2-40B4-BE49-F238E27FC236}">
                    <a16:creationId xmlns:a16="http://schemas.microsoft.com/office/drawing/2014/main" id="{F2F90147-1764-C749-861D-E0430284CFCA}"/>
                  </a:ext>
                </a:extLst>
              </p:cNvPr>
              <p:cNvSpPr/>
              <p:nvPr/>
            </p:nvSpPr>
            <p:spPr>
              <a:xfrm>
                <a:off x="2605536" y="4434724"/>
                <a:ext cx="4016818" cy="38516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907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3F2017A-338B-7B46-B293-F216B2B1669D}"/>
                  </a:ext>
                </a:extLst>
              </p:cNvPr>
              <p:cNvSpPr txBox="1"/>
              <p:nvPr/>
            </p:nvSpPr>
            <p:spPr>
              <a:xfrm>
                <a:off x="2605536" y="4048282"/>
                <a:ext cx="2317458" cy="364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907" dirty="0"/>
                  <a:t>ViewChangeTimer: 60s</a:t>
                </a:r>
                <a:endParaRPr kumimoji="1" lang="zh-CN" altLang="en-US" sz="1907" dirty="0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8CBDA020-8D9A-274A-BB0A-7BB806C1FB4C}"/>
                </a:ext>
              </a:extLst>
            </p:cNvPr>
            <p:cNvGrpSpPr/>
            <p:nvPr/>
          </p:nvGrpSpPr>
          <p:grpSpPr>
            <a:xfrm>
              <a:off x="195997" y="4315192"/>
              <a:ext cx="5636731" cy="771604"/>
              <a:chOff x="2605536" y="4048282"/>
              <a:chExt cx="5636731" cy="771604"/>
            </a:xfrm>
          </p:grpSpPr>
          <p:sp>
            <p:nvSpPr>
              <p:cNvPr id="16" name="右箭头 15">
                <a:extLst>
                  <a:ext uri="{FF2B5EF4-FFF2-40B4-BE49-F238E27FC236}">
                    <a16:creationId xmlns:a16="http://schemas.microsoft.com/office/drawing/2014/main" id="{9B72A925-20BC-0C4F-85BE-C9A9F3971ECE}"/>
                  </a:ext>
                </a:extLst>
              </p:cNvPr>
              <p:cNvSpPr/>
              <p:nvPr/>
            </p:nvSpPr>
            <p:spPr>
              <a:xfrm>
                <a:off x="2605536" y="4434723"/>
                <a:ext cx="5636731" cy="38516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907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7A4CBF2-6BD9-5547-913D-1A3CB2E93901}"/>
                  </a:ext>
                </a:extLst>
              </p:cNvPr>
              <p:cNvSpPr txBox="1"/>
              <p:nvPr/>
            </p:nvSpPr>
            <p:spPr>
              <a:xfrm>
                <a:off x="2605536" y="4048282"/>
                <a:ext cx="2037516" cy="364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907" dirty="0"/>
                  <a:t>NewBlockTimer: 2s</a:t>
                </a:r>
                <a:endParaRPr kumimoji="1" lang="zh-CN" altLang="en-US" sz="1907" dirty="0"/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8F0174B-2DAA-A24B-9B3F-C74011E0A1F7}"/>
                </a:ext>
              </a:extLst>
            </p:cNvPr>
            <p:cNvSpPr txBox="1"/>
            <p:nvPr/>
          </p:nvSpPr>
          <p:spPr>
            <a:xfrm>
              <a:off x="3173460" y="807148"/>
              <a:ext cx="2564648" cy="364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907" dirty="0"/>
                <a:t>ViewChangeResendTimer</a:t>
              </a:r>
              <a:endParaRPr kumimoji="1" lang="zh-CN" altLang="en-US" sz="1907" dirty="0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ACFED7BF-5D35-6842-913E-53C36CD38C11}"/>
                </a:ext>
              </a:extLst>
            </p:cNvPr>
            <p:cNvGrpSpPr/>
            <p:nvPr/>
          </p:nvGrpSpPr>
          <p:grpSpPr>
            <a:xfrm>
              <a:off x="3719768" y="1107327"/>
              <a:ext cx="1374107" cy="1342753"/>
              <a:chOff x="4373441" y="3565697"/>
              <a:chExt cx="1374107" cy="1342753"/>
            </a:xfrm>
          </p:grpSpPr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5A41FF75-320D-354E-854B-7C9B1D7EDFC8}"/>
                  </a:ext>
                </a:extLst>
              </p:cNvPr>
              <p:cNvGrpSpPr/>
              <p:nvPr/>
            </p:nvGrpSpPr>
            <p:grpSpPr>
              <a:xfrm rot="9947459">
                <a:off x="4373441" y="3565697"/>
                <a:ext cx="1342753" cy="1342753"/>
                <a:chOff x="5441715" y="4620061"/>
                <a:chExt cx="1342753" cy="1342753"/>
              </a:xfrm>
            </p:grpSpPr>
            <p:sp>
              <p:nvSpPr>
                <p:cNvPr id="22" name="空心弧 21">
                  <a:extLst>
                    <a:ext uri="{FF2B5EF4-FFF2-40B4-BE49-F238E27FC236}">
                      <a16:creationId xmlns:a16="http://schemas.microsoft.com/office/drawing/2014/main" id="{BF6C8228-BED2-3C44-832C-28EA13746FE1}"/>
                    </a:ext>
                  </a:extLst>
                </p:cNvPr>
                <p:cNvSpPr/>
                <p:nvPr/>
              </p:nvSpPr>
              <p:spPr>
                <a:xfrm>
                  <a:off x="5441715" y="4655579"/>
                  <a:ext cx="1342753" cy="1246263"/>
                </a:xfrm>
                <a:prstGeom prst="blockArc">
                  <a:avLst>
                    <a:gd name="adj1" fmla="val 10800000"/>
                    <a:gd name="adj2" fmla="val 112273"/>
                    <a:gd name="adj3" fmla="val 1642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907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空心弧 22">
                  <a:extLst>
                    <a:ext uri="{FF2B5EF4-FFF2-40B4-BE49-F238E27FC236}">
                      <a16:creationId xmlns:a16="http://schemas.microsoft.com/office/drawing/2014/main" id="{193510BA-931A-6140-AE8F-5C086BB4567E}"/>
                    </a:ext>
                  </a:extLst>
                </p:cNvPr>
                <p:cNvSpPr/>
                <p:nvPr/>
              </p:nvSpPr>
              <p:spPr>
                <a:xfrm rot="3299472">
                  <a:off x="5472500" y="4668306"/>
                  <a:ext cx="1342753" cy="1246263"/>
                </a:xfrm>
                <a:prstGeom prst="blockArc">
                  <a:avLst>
                    <a:gd name="adj1" fmla="val 10800000"/>
                    <a:gd name="adj2" fmla="val 112273"/>
                    <a:gd name="adj3" fmla="val 1642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907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右箭头 20">
                <a:extLst>
                  <a:ext uri="{FF2B5EF4-FFF2-40B4-BE49-F238E27FC236}">
                    <a16:creationId xmlns:a16="http://schemas.microsoft.com/office/drawing/2014/main" id="{C69C519C-98B3-8645-9394-036ADA0E285B}"/>
                  </a:ext>
                </a:extLst>
              </p:cNvPr>
              <p:cNvSpPr/>
              <p:nvPr/>
            </p:nvSpPr>
            <p:spPr>
              <a:xfrm rot="15192109">
                <a:off x="5285717" y="3730845"/>
                <a:ext cx="526318" cy="39734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907" dirty="0"/>
              </a:p>
            </p:txBody>
          </p:sp>
        </p:grp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69F70DB2-A6AD-B94D-A8D9-CB92920739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6937" y="726130"/>
              <a:ext cx="0" cy="4472766"/>
            </a:xfrm>
            <a:prstGeom prst="straightConnector1">
              <a:avLst/>
            </a:prstGeom>
            <a:ln>
              <a:prstDash val="lgDash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B7F22450-190D-3D48-B7F4-2B55BC2669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10300" y="992802"/>
              <a:ext cx="2256715" cy="3027139"/>
            </a:xfrm>
            <a:prstGeom prst="straightConnector1">
              <a:avLst/>
            </a:prstGeom>
            <a:ln w="34925">
              <a:solidFill>
                <a:srgbClr val="FF0000"/>
              </a:solidFill>
              <a:headEnd type="none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1C4735C-1B55-F242-A90B-B93A12125C08}"/>
                </a:ext>
              </a:extLst>
            </p:cNvPr>
            <p:cNvGrpSpPr/>
            <p:nvPr/>
          </p:nvGrpSpPr>
          <p:grpSpPr>
            <a:xfrm>
              <a:off x="6417267" y="1849215"/>
              <a:ext cx="3128625" cy="771604"/>
              <a:chOff x="2605536" y="4048282"/>
              <a:chExt cx="3128625" cy="771604"/>
            </a:xfrm>
          </p:grpSpPr>
          <p:sp>
            <p:nvSpPr>
              <p:cNvPr id="27" name="右箭头 26">
                <a:extLst>
                  <a:ext uri="{FF2B5EF4-FFF2-40B4-BE49-F238E27FC236}">
                    <a16:creationId xmlns:a16="http://schemas.microsoft.com/office/drawing/2014/main" id="{18C9DFE8-6B9F-4E43-B3BC-D73307319377}"/>
                  </a:ext>
                </a:extLst>
              </p:cNvPr>
              <p:cNvSpPr/>
              <p:nvPr/>
            </p:nvSpPr>
            <p:spPr>
              <a:xfrm>
                <a:off x="2605536" y="4434724"/>
                <a:ext cx="3128625" cy="38516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907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2BDF271-2B0D-094F-9222-8BC9E54C2B92}"/>
                  </a:ext>
                </a:extLst>
              </p:cNvPr>
              <p:cNvSpPr txBox="1"/>
              <p:nvPr/>
            </p:nvSpPr>
            <p:spPr>
              <a:xfrm>
                <a:off x="2605536" y="4048282"/>
                <a:ext cx="2190382" cy="364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907" dirty="0"/>
                  <a:t>BlockPassTimer: 1.5s</a:t>
                </a:r>
                <a:endParaRPr kumimoji="1" lang="zh-CN" altLang="en-US" sz="1907" dirty="0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836C7C22-352B-8D41-9AFC-C56AE9332621}"/>
                </a:ext>
              </a:extLst>
            </p:cNvPr>
            <p:cNvGrpSpPr/>
            <p:nvPr/>
          </p:nvGrpSpPr>
          <p:grpSpPr>
            <a:xfrm>
              <a:off x="6453581" y="793780"/>
              <a:ext cx="2258491" cy="755774"/>
              <a:chOff x="2605536" y="4048282"/>
              <a:chExt cx="2258491" cy="755774"/>
            </a:xfrm>
          </p:grpSpPr>
          <p:sp>
            <p:nvSpPr>
              <p:cNvPr id="30" name="右箭头 29">
                <a:extLst>
                  <a:ext uri="{FF2B5EF4-FFF2-40B4-BE49-F238E27FC236}">
                    <a16:creationId xmlns:a16="http://schemas.microsoft.com/office/drawing/2014/main" id="{2D95CADE-1913-2442-A589-16F1EF3BBC0C}"/>
                  </a:ext>
                </a:extLst>
              </p:cNvPr>
              <p:cNvSpPr/>
              <p:nvPr/>
            </p:nvSpPr>
            <p:spPr>
              <a:xfrm>
                <a:off x="2605536" y="4434724"/>
                <a:ext cx="2256717" cy="3693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907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0A70687-C642-724E-9063-159FEFA3AD58}"/>
                  </a:ext>
                </a:extLst>
              </p:cNvPr>
              <p:cNvSpPr txBox="1"/>
              <p:nvPr/>
            </p:nvSpPr>
            <p:spPr>
              <a:xfrm>
                <a:off x="2605536" y="4048282"/>
                <a:ext cx="2258491" cy="364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907" dirty="0"/>
                  <a:t>NullRequestTimer: 1s</a:t>
                </a:r>
                <a:endParaRPr kumimoji="1" lang="zh-CN" altLang="en-US" sz="1907" dirty="0"/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CF06D651-3D51-7245-9E9E-75037BF6AE94}"/>
                </a:ext>
              </a:extLst>
            </p:cNvPr>
            <p:cNvGrpSpPr/>
            <p:nvPr/>
          </p:nvGrpSpPr>
          <p:grpSpPr>
            <a:xfrm>
              <a:off x="6417267" y="3095478"/>
              <a:ext cx="4016818" cy="771604"/>
              <a:chOff x="2605536" y="4048282"/>
              <a:chExt cx="4016818" cy="771604"/>
            </a:xfrm>
          </p:grpSpPr>
          <p:sp>
            <p:nvSpPr>
              <p:cNvPr id="33" name="右箭头 32">
                <a:extLst>
                  <a:ext uri="{FF2B5EF4-FFF2-40B4-BE49-F238E27FC236}">
                    <a16:creationId xmlns:a16="http://schemas.microsoft.com/office/drawing/2014/main" id="{81278BBA-BD75-AE4D-BBDB-24FD1D2B70F4}"/>
                  </a:ext>
                </a:extLst>
              </p:cNvPr>
              <p:cNvSpPr/>
              <p:nvPr/>
            </p:nvSpPr>
            <p:spPr>
              <a:xfrm>
                <a:off x="2605536" y="4434724"/>
                <a:ext cx="4016818" cy="38516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907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F7ABAEC-FCB9-EE41-9EA7-667D24F1E155}"/>
                  </a:ext>
                </a:extLst>
              </p:cNvPr>
              <p:cNvSpPr txBox="1"/>
              <p:nvPr/>
            </p:nvSpPr>
            <p:spPr>
              <a:xfrm>
                <a:off x="2605536" y="4048282"/>
                <a:ext cx="2317458" cy="364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907" dirty="0"/>
                  <a:t>ViewChangeTimer: 60s</a:t>
                </a:r>
                <a:endParaRPr kumimoji="1" lang="zh-CN" altLang="en-US" sz="1907" dirty="0"/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86BCC4E6-63FE-D944-A4A6-B1B339EBC09D}"/>
                </a:ext>
              </a:extLst>
            </p:cNvPr>
            <p:cNvGrpSpPr/>
            <p:nvPr/>
          </p:nvGrpSpPr>
          <p:grpSpPr>
            <a:xfrm>
              <a:off x="6417267" y="4331743"/>
              <a:ext cx="5636731" cy="771604"/>
              <a:chOff x="2605536" y="4048282"/>
              <a:chExt cx="5636731" cy="771604"/>
            </a:xfrm>
          </p:grpSpPr>
          <p:sp>
            <p:nvSpPr>
              <p:cNvPr id="36" name="右箭头 35">
                <a:extLst>
                  <a:ext uri="{FF2B5EF4-FFF2-40B4-BE49-F238E27FC236}">
                    <a16:creationId xmlns:a16="http://schemas.microsoft.com/office/drawing/2014/main" id="{A93E9489-1C6D-8D4A-A78B-086A0799EFC4}"/>
                  </a:ext>
                </a:extLst>
              </p:cNvPr>
              <p:cNvSpPr/>
              <p:nvPr/>
            </p:nvSpPr>
            <p:spPr>
              <a:xfrm>
                <a:off x="2605536" y="4434723"/>
                <a:ext cx="5636731" cy="38516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907"/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43CD927-B8EB-4E4C-851D-E87A75D0AD43}"/>
                  </a:ext>
                </a:extLst>
              </p:cNvPr>
              <p:cNvSpPr txBox="1"/>
              <p:nvPr/>
            </p:nvSpPr>
            <p:spPr>
              <a:xfrm>
                <a:off x="2605536" y="4048282"/>
                <a:ext cx="2037516" cy="364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907" dirty="0"/>
                  <a:t>NewBlockTimer: 2s</a:t>
                </a:r>
                <a:endParaRPr kumimoji="1" lang="zh-CN" altLang="en-US" sz="1907" dirty="0"/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29DE4A5-1F1D-F040-97CE-857C7ED349D5}"/>
                </a:ext>
              </a:extLst>
            </p:cNvPr>
            <p:cNvSpPr txBox="1"/>
            <p:nvPr/>
          </p:nvSpPr>
          <p:spPr>
            <a:xfrm>
              <a:off x="9394730" y="823699"/>
              <a:ext cx="2564648" cy="364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907" dirty="0"/>
                <a:t>ViewChangeResendTimer</a:t>
              </a:r>
              <a:endParaRPr kumimoji="1" lang="zh-CN" altLang="en-US" sz="1907" dirty="0"/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012D2D8F-1796-D34B-BA2A-8076ECFFF127}"/>
                </a:ext>
              </a:extLst>
            </p:cNvPr>
            <p:cNvGrpSpPr/>
            <p:nvPr/>
          </p:nvGrpSpPr>
          <p:grpSpPr>
            <a:xfrm>
              <a:off x="9941038" y="1123878"/>
              <a:ext cx="1374107" cy="1342753"/>
              <a:chOff x="4373441" y="3565697"/>
              <a:chExt cx="1374107" cy="1342753"/>
            </a:xfrm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70D3B8F3-1037-5146-BE3F-B63A6B91805C}"/>
                  </a:ext>
                </a:extLst>
              </p:cNvPr>
              <p:cNvGrpSpPr/>
              <p:nvPr/>
            </p:nvGrpSpPr>
            <p:grpSpPr>
              <a:xfrm rot="9947459">
                <a:off x="4373441" y="3565697"/>
                <a:ext cx="1342753" cy="1342753"/>
                <a:chOff x="5441715" y="4620061"/>
                <a:chExt cx="1342753" cy="1342753"/>
              </a:xfrm>
            </p:grpSpPr>
            <p:sp>
              <p:nvSpPr>
                <p:cNvPr id="42" name="空心弧 41">
                  <a:extLst>
                    <a:ext uri="{FF2B5EF4-FFF2-40B4-BE49-F238E27FC236}">
                      <a16:creationId xmlns:a16="http://schemas.microsoft.com/office/drawing/2014/main" id="{14BA775C-5166-6B45-A90F-4909F8D9D7E2}"/>
                    </a:ext>
                  </a:extLst>
                </p:cNvPr>
                <p:cNvSpPr/>
                <p:nvPr/>
              </p:nvSpPr>
              <p:spPr>
                <a:xfrm>
                  <a:off x="5441715" y="4655579"/>
                  <a:ext cx="1342753" cy="1246263"/>
                </a:xfrm>
                <a:prstGeom prst="blockArc">
                  <a:avLst>
                    <a:gd name="adj1" fmla="val 10800000"/>
                    <a:gd name="adj2" fmla="val 112273"/>
                    <a:gd name="adj3" fmla="val 1642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907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空心弧 42">
                  <a:extLst>
                    <a:ext uri="{FF2B5EF4-FFF2-40B4-BE49-F238E27FC236}">
                      <a16:creationId xmlns:a16="http://schemas.microsoft.com/office/drawing/2014/main" id="{44B3C26A-3121-F740-87FC-86D8E593E661}"/>
                    </a:ext>
                  </a:extLst>
                </p:cNvPr>
                <p:cNvSpPr/>
                <p:nvPr/>
              </p:nvSpPr>
              <p:spPr>
                <a:xfrm rot="3299472">
                  <a:off x="5472500" y="4668306"/>
                  <a:ext cx="1342753" cy="1246263"/>
                </a:xfrm>
                <a:prstGeom prst="blockArc">
                  <a:avLst>
                    <a:gd name="adj1" fmla="val 10800000"/>
                    <a:gd name="adj2" fmla="val 112273"/>
                    <a:gd name="adj3" fmla="val 1642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907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1" name="右箭头 40">
                <a:extLst>
                  <a:ext uri="{FF2B5EF4-FFF2-40B4-BE49-F238E27FC236}">
                    <a16:creationId xmlns:a16="http://schemas.microsoft.com/office/drawing/2014/main" id="{7AF2001F-CE35-064F-9050-D63F5322C54C}"/>
                  </a:ext>
                </a:extLst>
              </p:cNvPr>
              <p:cNvSpPr/>
              <p:nvPr/>
            </p:nvSpPr>
            <p:spPr>
              <a:xfrm rot="15192109">
                <a:off x="5285717" y="3730845"/>
                <a:ext cx="526318" cy="39734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907" dirty="0"/>
              </a:p>
            </p:txBody>
          </p:sp>
        </p:grp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7BB2C0C3-01AB-A448-B6B6-49110DA025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58207" y="742681"/>
              <a:ext cx="0" cy="4472766"/>
            </a:xfrm>
            <a:prstGeom prst="straightConnector1">
              <a:avLst/>
            </a:prstGeom>
            <a:ln>
              <a:prstDash val="lgDash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983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26</Words>
  <Application>Microsoft Macintosh PowerPoint</Application>
  <PresentationFormat>自定义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ao</dc:creator>
  <cp:lastModifiedBy>zhang ao</cp:lastModifiedBy>
  <cp:revision>1</cp:revision>
  <dcterms:created xsi:type="dcterms:W3CDTF">2020-05-03T11:06:36Z</dcterms:created>
  <dcterms:modified xsi:type="dcterms:W3CDTF">2020-05-03T11:07:43Z</dcterms:modified>
</cp:coreProperties>
</file>