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33000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125" y="768767"/>
            <a:ext cx="7524750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125" y="2467230"/>
            <a:ext cx="7524750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26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1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865" y="250094"/>
            <a:ext cx="2163366" cy="3980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769" y="250094"/>
            <a:ext cx="6364684" cy="3980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0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43" y="1171092"/>
            <a:ext cx="8653463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543" y="3143570"/>
            <a:ext cx="8653463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5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769" y="1250469"/>
            <a:ext cx="4264025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206" y="1250469"/>
            <a:ext cx="4264025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7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5" y="250094"/>
            <a:ext cx="8653463" cy="907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6" y="1151519"/>
            <a:ext cx="4244429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076" y="1715861"/>
            <a:ext cx="4244429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9206" y="1151519"/>
            <a:ext cx="4265332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9206" y="1715861"/>
            <a:ext cx="4265332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66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1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6" y="313161"/>
            <a:ext cx="3235903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332" y="676341"/>
            <a:ext cx="5079206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076" y="1409224"/>
            <a:ext cx="3235903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58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6" y="313161"/>
            <a:ext cx="3235903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5332" y="676341"/>
            <a:ext cx="5079206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076" y="1409224"/>
            <a:ext cx="3235903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0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769" y="250094"/>
            <a:ext cx="8653463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769" y="1250469"/>
            <a:ext cx="8653463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769" y="4353806"/>
            <a:ext cx="2257425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3673-D22E-2C48-A44A-607C01560BB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31" y="4353806"/>
            <a:ext cx="3386138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5806" y="4353806"/>
            <a:ext cx="2257425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EDCF-1920-AD46-9A43-56F80238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4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E28A002A-DE86-314D-96EB-AA0060479542}"/>
              </a:ext>
            </a:extLst>
          </p:cNvPr>
          <p:cNvSpPr/>
          <p:nvPr/>
        </p:nvSpPr>
        <p:spPr>
          <a:xfrm>
            <a:off x="992564" y="1480273"/>
            <a:ext cx="1864426" cy="7402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发起者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E0EE26B-E204-EA4A-BB66-A2F68355A9DE}"/>
              </a:ext>
            </a:extLst>
          </p:cNvPr>
          <p:cNvSpPr/>
          <p:nvPr/>
        </p:nvSpPr>
        <p:spPr>
          <a:xfrm>
            <a:off x="7835720" y="1718771"/>
            <a:ext cx="1864426" cy="7402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接受者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DC1E510-A2BB-C640-B0B3-F1429ADC757D}"/>
              </a:ext>
            </a:extLst>
          </p:cNvPr>
          <p:cNvCxnSpPr/>
          <p:nvPr/>
        </p:nvCxnSpPr>
        <p:spPr>
          <a:xfrm flipV="1">
            <a:off x="2997521" y="869682"/>
            <a:ext cx="1128153" cy="10786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3939D5-CE46-6C4E-97F1-4349301098AB}"/>
                  </a:ext>
                </a:extLst>
              </p:cNvPr>
              <p:cNvSpPr txBox="1"/>
              <p:nvPr/>
            </p:nvSpPr>
            <p:spPr>
              <a:xfrm>
                <a:off x="1075340" y="853848"/>
                <a:ext cx="225927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𝑒𝑛𝑡𝑟𝑦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𝑒𝑥𝑖𝑡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3939D5-CE46-6C4E-97F1-434930109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40" y="853848"/>
                <a:ext cx="2259273" cy="377476"/>
              </a:xfrm>
              <a:prstGeom prst="rect">
                <a:avLst/>
              </a:prstGeom>
              <a:blipFill>
                <a:blip r:embed="rId2"/>
                <a:stretch>
                  <a:fillRect l="-3352" r="-5028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092743A-DD15-DB4F-A5D1-DC8FD1EB74B3}"/>
                  </a:ext>
                </a:extLst>
              </p:cNvPr>
              <p:cNvSpPr/>
              <p:nvPr/>
            </p:nvSpPr>
            <p:spPr>
              <a:xfrm>
                <a:off x="5399085" y="420488"/>
                <a:ext cx="1640577" cy="37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092743A-DD15-DB4F-A5D1-DC8FD1EB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85" y="420488"/>
                <a:ext cx="1640577" cy="37702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4E284CC-E60F-664D-B252-D7BDB7BDB63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016500" y="829886"/>
            <a:ext cx="1288290" cy="5791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7FF5047-1BCC-5747-99F8-17F5A7CC41C4}"/>
              </a:ext>
            </a:extLst>
          </p:cNvPr>
          <p:cNvCxnSpPr>
            <a:cxnSpLocks/>
          </p:cNvCxnSpPr>
          <p:nvPr/>
        </p:nvCxnSpPr>
        <p:spPr>
          <a:xfrm flipH="1">
            <a:off x="5040074" y="1780125"/>
            <a:ext cx="1375561" cy="13239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FB2E990-E000-5D47-AB17-2239A5B93C2D}"/>
                  </a:ext>
                </a:extLst>
              </p:cNvPr>
              <p:cNvSpPr/>
              <p:nvPr/>
            </p:nvSpPr>
            <p:spPr>
              <a:xfrm>
                <a:off x="4665538" y="2114285"/>
                <a:ext cx="1021370" cy="344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𝑒𝑥𝑖𝑡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FB2E990-E000-5D47-AB17-2239A5B93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38" y="2114285"/>
                <a:ext cx="1021370" cy="344582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D798091-0FBC-0F49-A3DC-01F88B33AFF3}"/>
              </a:ext>
            </a:extLst>
          </p:cNvPr>
          <p:cNvCxnSpPr>
            <a:cxnSpLocks/>
          </p:cNvCxnSpPr>
          <p:nvPr/>
        </p:nvCxnSpPr>
        <p:spPr>
          <a:xfrm flipV="1">
            <a:off x="5243135" y="2207636"/>
            <a:ext cx="2481746" cy="1072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F423051-6396-4245-93B9-DA16332A6FE7}"/>
                  </a:ext>
                </a:extLst>
              </p:cNvPr>
              <p:cNvSpPr/>
              <p:nvPr/>
            </p:nvSpPr>
            <p:spPr>
              <a:xfrm>
                <a:off x="6917005" y="2588636"/>
                <a:ext cx="417422" cy="344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F423051-6396-4245-93B9-DA16332A6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05" y="2588636"/>
                <a:ext cx="417422" cy="344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C71382B-62BD-6D4F-AC80-68A1BA5824AE}"/>
              </a:ext>
            </a:extLst>
          </p:cNvPr>
          <p:cNvSpPr txBox="1"/>
          <p:nvPr/>
        </p:nvSpPr>
        <p:spPr>
          <a:xfrm>
            <a:off x="3823835" y="179150"/>
            <a:ext cx="1128153" cy="34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入口节点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32C4E0-2AFC-F640-BD0A-FDEBBEA74B71}"/>
              </a:ext>
            </a:extLst>
          </p:cNvPr>
          <p:cNvSpPr txBox="1"/>
          <p:nvPr/>
        </p:nvSpPr>
        <p:spPr>
          <a:xfrm>
            <a:off x="6997388" y="869682"/>
            <a:ext cx="1128153" cy="34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中继节点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9C830C-25E4-184C-8F5A-FE2DEC7BB26B}"/>
              </a:ext>
            </a:extLst>
          </p:cNvPr>
          <p:cNvSpPr txBox="1"/>
          <p:nvPr/>
        </p:nvSpPr>
        <p:spPr>
          <a:xfrm>
            <a:off x="4175877" y="4018477"/>
            <a:ext cx="1128153" cy="34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出口节点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DF79D2-B59F-FD48-ACE9-4AFD0AA79162}"/>
              </a:ext>
            </a:extLst>
          </p:cNvPr>
          <p:cNvSpPr/>
          <p:nvPr/>
        </p:nvSpPr>
        <p:spPr>
          <a:xfrm>
            <a:off x="1319139" y="2992396"/>
            <a:ext cx="1211283" cy="449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目录节点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EB0C48F-1118-B740-B61B-69B9FDB6EA59}"/>
              </a:ext>
            </a:extLst>
          </p:cNvPr>
          <p:cNvCxnSpPr/>
          <p:nvPr/>
        </p:nvCxnSpPr>
        <p:spPr>
          <a:xfrm>
            <a:off x="1924776" y="2402196"/>
            <a:ext cx="0" cy="424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1E1E1A8-CDEB-994A-AE00-7A3410DEE189}"/>
              </a:ext>
            </a:extLst>
          </p:cNvPr>
          <p:cNvSpPr/>
          <p:nvPr/>
        </p:nvSpPr>
        <p:spPr>
          <a:xfrm>
            <a:off x="292598" y="2457800"/>
            <a:ext cx="1492716" cy="34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中转接点列表</a:t>
            </a:r>
            <a:r>
              <a:rPr lang="zh-CN" altLang="zh-CN" dirty="0"/>
              <a:t> </a:t>
            </a:r>
            <a:endParaRPr lang="zh-CN" altLang="en-US" dirty="0"/>
          </a:p>
        </p:txBody>
      </p:sp>
      <p:pic>
        <p:nvPicPr>
          <p:cNvPr id="20" name="图形 19" descr="便携式计算机">
            <a:extLst>
              <a:ext uri="{FF2B5EF4-FFF2-40B4-BE49-F238E27FC236}">
                <a16:creationId xmlns:a16="http://schemas.microsoft.com/office/drawing/2014/main" id="{1074795B-010C-1146-B186-D78A74842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2100" y="372686"/>
            <a:ext cx="914400" cy="914400"/>
          </a:xfrm>
          <a:prstGeom prst="rect">
            <a:avLst/>
          </a:prstGeom>
        </p:spPr>
      </p:pic>
      <p:pic>
        <p:nvPicPr>
          <p:cNvPr id="21" name="图形 20" descr="便携式计算机">
            <a:extLst>
              <a:ext uri="{FF2B5EF4-FFF2-40B4-BE49-F238E27FC236}">
                <a16:creationId xmlns:a16="http://schemas.microsoft.com/office/drawing/2014/main" id="{DCB1AFF0-D9F8-8441-8373-B01888827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5919" y="1099201"/>
            <a:ext cx="914400" cy="914400"/>
          </a:xfrm>
          <a:prstGeom prst="rect">
            <a:avLst/>
          </a:prstGeom>
        </p:spPr>
      </p:pic>
      <p:pic>
        <p:nvPicPr>
          <p:cNvPr id="22" name="图形 21" descr="便携式计算机">
            <a:extLst>
              <a:ext uri="{FF2B5EF4-FFF2-40B4-BE49-F238E27FC236}">
                <a16:creationId xmlns:a16="http://schemas.microsoft.com/office/drawing/2014/main" id="{A9C7D9F9-B38E-3745-B153-42893A90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926" y="3046618"/>
            <a:ext cx="914400" cy="914400"/>
          </a:xfrm>
          <a:prstGeom prst="rect">
            <a:avLst/>
          </a:prstGeom>
        </p:spPr>
      </p:pic>
      <p:pic>
        <p:nvPicPr>
          <p:cNvPr id="23" name="图形 22" descr="便携式计算机">
            <a:extLst>
              <a:ext uri="{FF2B5EF4-FFF2-40B4-BE49-F238E27FC236}">
                <a16:creationId xmlns:a16="http://schemas.microsoft.com/office/drawing/2014/main" id="{18BA3900-9898-5E42-BBB8-3A9B942A9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5223" y="2114285"/>
            <a:ext cx="914400" cy="914400"/>
          </a:xfrm>
          <a:prstGeom prst="rect">
            <a:avLst/>
          </a:prstGeom>
        </p:spPr>
      </p:pic>
      <p:pic>
        <p:nvPicPr>
          <p:cNvPr id="24" name="图形 23" descr="便携式计算机">
            <a:extLst>
              <a:ext uri="{FF2B5EF4-FFF2-40B4-BE49-F238E27FC236}">
                <a16:creationId xmlns:a16="http://schemas.microsoft.com/office/drawing/2014/main" id="{B111CD08-BB92-754B-913F-3476E13B5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3718" y="30466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1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2020-05-03T10:02:09Z</dcterms:created>
  <dcterms:modified xsi:type="dcterms:W3CDTF">2020-05-03T10:02:53Z</dcterms:modified>
</cp:coreProperties>
</file>