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319588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74"/>
  </p:normalViewPr>
  <p:slideViewPr>
    <p:cSldViewPr snapToGrid="0" snapToObjects="1">
      <p:cViewPr varScale="1">
        <p:scale>
          <a:sx n="326" d="100"/>
          <a:sy n="326" d="100"/>
        </p:scale>
        <p:origin x="184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668"/>
            <a:ext cx="3239691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566988"/>
            <a:ext cx="3239691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24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77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57474"/>
            <a:ext cx="931411" cy="9148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1" y="57474"/>
            <a:ext cx="2740239" cy="91482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65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397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269125"/>
            <a:ext cx="3725645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722415"/>
            <a:ext cx="3725645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53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287367"/>
            <a:ext cx="1835825" cy="6849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287367"/>
            <a:ext cx="1835825" cy="6849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709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57474"/>
            <a:ext cx="3725645" cy="20865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264627"/>
            <a:ext cx="182738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394318"/>
            <a:ext cx="1827388" cy="579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264627"/>
            <a:ext cx="183638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394318"/>
            <a:ext cx="1836388" cy="579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008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8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33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71967"/>
            <a:ext cx="139317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155428"/>
            <a:ext cx="2186791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323850"/>
            <a:ext cx="139317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64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71967"/>
            <a:ext cx="139317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155428"/>
            <a:ext cx="2186791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323850"/>
            <a:ext cx="139317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064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57474"/>
            <a:ext cx="3725645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287367"/>
            <a:ext cx="3725645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1000537"/>
            <a:ext cx="97190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8CD69-BB60-804A-839C-ABE5F9FEF9F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1000537"/>
            <a:ext cx="145786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1000537"/>
            <a:ext cx="97190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EA1E7-56FE-804B-A13E-893CECA41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56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6FB6888-2294-4441-B510-847130C988F6}"/>
              </a:ext>
            </a:extLst>
          </p:cNvPr>
          <p:cNvCxnSpPr>
            <a:cxnSpLocks/>
          </p:cNvCxnSpPr>
          <p:nvPr/>
        </p:nvCxnSpPr>
        <p:spPr>
          <a:xfrm>
            <a:off x="303370" y="302288"/>
            <a:ext cx="32687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7FE73C9-4022-3B4F-9486-F10C445D2DD2}"/>
              </a:ext>
            </a:extLst>
          </p:cNvPr>
          <p:cNvCxnSpPr>
            <a:cxnSpLocks/>
          </p:cNvCxnSpPr>
          <p:nvPr/>
        </p:nvCxnSpPr>
        <p:spPr>
          <a:xfrm>
            <a:off x="741518" y="156294"/>
            <a:ext cx="0" cy="274583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CB65D1A-7223-5E45-9DB8-C649B9BCFC00}"/>
              </a:ext>
            </a:extLst>
          </p:cNvPr>
          <p:cNvCxnSpPr>
            <a:cxnSpLocks/>
          </p:cNvCxnSpPr>
          <p:nvPr/>
        </p:nvCxnSpPr>
        <p:spPr>
          <a:xfrm>
            <a:off x="1190145" y="156294"/>
            <a:ext cx="0" cy="274583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C0B2C38-EFD3-154F-B276-37BCCD3CC7F3}"/>
              </a:ext>
            </a:extLst>
          </p:cNvPr>
          <p:cNvCxnSpPr>
            <a:cxnSpLocks/>
          </p:cNvCxnSpPr>
          <p:nvPr/>
        </p:nvCxnSpPr>
        <p:spPr>
          <a:xfrm>
            <a:off x="1638772" y="156294"/>
            <a:ext cx="0" cy="274583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ED682F4-8A9E-B942-9B89-AF65F0F1B033}"/>
              </a:ext>
            </a:extLst>
          </p:cNvPr>
          <p:cNvCxnSpPr>
            <a:cxnSpLocks/>
          </p:cNvCxnSpPr>
          <p:nvPr/>
        </p:nvCxnSpPr>
        <p:spPr>
          <a:xfrm>
            <a:off x="2087399" y="156294"/>
            <a:ext cx="0" cy="274583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8CFE54F-9DD3-2642-A217-07A61EFBDF23}"/>
              </a:ext>
            </a:extLst>
          </p:cNvPr>
          <p:cNvCxnSpPr>
            <a:cxnSpLocks/>
          </p:cNvCxnSpPr>
          <p:nvPr/>
        </p:nvCxnSpPr>
        <p:spPr>
          <a:xfrm>
            <a:off x="2536026" y="156294"/>
            <a:ext cx="0" cy="274583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B03CC41-2576-264D-911C-B3E2EEB8B507}"/>
              </a:ext>
            </a:extLst>
          </p:cNvPr>
          <p:cNvCxnSpPr>
            <a:cxnSpLocks/>
          </p:cNvCxnSpPr>
          <p:nvPr/>
        </p:nvCxnSpPr>
        <p:spPr>
          <a:xfrm>
            <a:off x="2984655" y="156294"/>
            <a:ext cx="0" cy="274583"/>
          </a:xfrm>
          <a:prstGeom prst="straightConnector1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6C02B04-B05B-DC48-A84A-F600BF73AF28}"/>
              </a:ext>
            </a:extLst>
          </p:cNvPr>
          <p:cNvSpPr txBox="1"/>
          <p:nvPr/>
        </p:nvSpPr>
        <p:spPr>
          <a:xfrm>
            <a:off x="496098" y="5397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IP1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79DED2-4125-224E-890A-0A8D84B586D3}"/>
              </a:ext>
            </a:extLst>
          </p:cNvPr>
          <p:cNvSpPr txBox="1"/>
          <p:nvPr/>
        </p:nvSpPr>
        <p:spPr>
          <a:xfrm>
            <a:off x="944725" y="5397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IP1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9670D3-CA0E-B94C-BBDA-8529E219BA34}"/>
              </a:ext>
            </a:extLst>
          </p:cNvPr>
          <p:cNvSpPr txBox="1"/>
          <p:nvPr/>
        </p:nvSpPr>
        <p:spPr>
          <a:xfrm>
            <a:off x="1393352" y="5397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IP1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884CDC-4D5F-334B-9529-E1D62C39C05A}"/>
              </a:ext>
            </a:extLst>
          </p:cNvPr>
          <p:cNvSpPr txBox="1"/>
          <p:nvPr/>
        </p:nvSpPr>
        <p:spPr>
          <a:xfrm>
            <a:off x="1841979" y="5397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IP1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EA60EC-FA7F-824B-8173-166AD563FD92}"/>
              </a:ext>
            </a:extLst>
          </p:cNvPr>
          <p:cNvSpPr txBox="1"/>
          <p:nvPr/>
        </p:nvSpPr>
        <p:spPr>
          <a:xfrm>
            <a:off x="2290606" y="5397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IP1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D7EF75-3048-C24A-B604-09A1BCAEC746}"/>
              </a:ext>
            </a:extLst>
          </p:cNvPr>
          <p:cNvSpPr txBox="1"/>
          <p:nvPr/>
        </p:nvSpPr>
        <p:spPr>
          <a:xfrm>
            <a:off x="2739235" y="5397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IP1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2908C15-110B-294F-8D8D-2CC9BAF45697}"/>
              </a:ext>
            </a:extLst>
          </p:cNvPr>
          <p:cNvSpPr txBox="1"/>
          <p:nvPr/>
        </p:nvSpPr>
        <p:spPr>
          <a:xfrm>
            <a:off x="3433284" y="3550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141562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7</Words>
  <Application>Microsoft Macintosh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4</cp:revision>
  <dcterms:created xsi:type="dcterms:W3CDTF">2020-05-03T09:15:40Z</dcterms:created>
  <dcterms:modified xsi:type="dcterms:W3CDTF">2020-05-03T09:27:10Z</dcterms:modified>
</cp:coreProperties>
</file>