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19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4"/>
  </p:normalViewPr>
  <p:slideViewPr>
    <p:cSldViewPr snapToGrid="0" snapToObjects="1">
      <p:cViewPr varScale="1">
        <p:scale>
          <a:sx n="326" d="100"/>
          <a:sy n="326" d="100"/>
        </p:scale>
        <p:origin x="184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668"/>
            <a:ext cx="323969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566988"/>
            <a:ext cx="323969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24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7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57474"/>
            <a:ext cx="931411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57474"/>
            <a:ext cx="2740239" cy="9148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5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97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269125"/>
            <a:ext cx="3725645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722415"/>
            <a:ext cx="3725645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53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287367"/>
            <a:ext cx="1835825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287367"/>
            <a:ext cx="1835825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0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474"/>
            <a:ext cx="3725645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264627"/>
            <a:ext cx="1827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394318"/>
            <a:ext cx="182738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264627"/>
            <a:ext cx="1836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394318"/>
            <a:ext cx="183638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0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8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3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55428"/>
            <a:ext cx="218679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64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55428"/>
            <a:ext cx="218679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6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57474"/>
            <a:ext cx="3725645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287367"/>
            <a:ext cx="3725645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000537"/>
            <a:ext cx="145786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5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6FB6888-2294-4441-B510-847130C988F6}"/>
              </a:ext>
            </a:extLst>
          </p:cNvPr>
          <p:cNvCxnSpPr>
            <a:cxnSpLocks/>
          </p:cNvCxnSpPr>
          <p:nvPr/>
        </p:nvCxnSpPr>
        <p:spPr>
          <a:xfrm>
            <a:off x="303370" y="302288"/>
            <a:ext cx="32687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7FE73C9-4022-3B4F-9486-F10C445D2DD2}"/>
              </a:ext>
            </a:extLst>
          </p:cNvPr>
          <p:cNvCxnSpPr>
            <a:cxnSpLocks/>
          </p:cNvCxnSpPr>
          <p:nvPr/>
        </p:nvCxnSpPr>
        <p:spPr>
          <a:xfrm>
            <a:off x="741518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CB65D1A-7223-5E45-9DB8-C649B9BCFC00}"/>
              </a:ext>
            </a:extLst>
          </p:cNvPr>
          <p:cNvCxnSpPr>
            <a:cxnSpLocks/>
          </p:cNvCxnSpPr>
          <p:nvPr/>
        </p:nvCxnSpPr>
        <p:spPr>
          <a:xfrm>
            <a:off x="1190145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C0B2C38-EFD3-154F-B276-37BCCD3CC7F3}"/>
              </a:ext>
            </a:extLst>
          </p:cNvPr>
          <p:cNvCxnSpPr>
            <a:cxnSpLocks/>
          </p:cNvCxnSpPr>
          <p:nvPr/>
        </p:nvCxnSpPr>
        <p:spPr>
          <a:xfrm>
            <a:off x="1638772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ED682F4-8A9E-B942-9B89-AF65F0F1B033}"/>
              </a:ext>
            </a:extLst>
          </p:cNvPr>
          <p:cNvCxnSpPr>
            <a:cxnSpLocks/>
          </p:cNvCxnSpPr>
          <p:nvPr/>
        </p:nvCxnSpPr>
        <p:spPr>
          <a:xfrm>
            <a:off x="2087399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8CFE54F-9DD3-2642-A217-07A61EFBDF23}"/>
              </a:ext>
            </a:extLst>
          </p:cNvPr>
          <p:cNvCxnSpPr>
            <a:cxnSpLocks/>
          </p:cNvCxnSpPr>
          <p:nvPr/>
        </p:nvCxnSpPr>
        <p:spPr>
          <a:xfrm>
            <a:off x="2536026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B03CC41-2576-264D-911C-B3E2EEB8B507}"/>
              </a:ext>
            </a:extLst>
          </p:cNvPr>
          <p:cNvCxnSpPr>
            <a:cxnSpLocks/>
          </p:cNvCxnSpPr>
          <p:nvPr/>
        </p:nvCxnSpPr>
        <p:spPr>
          <a:xfrm>
            <a:off x="2984655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6C02B04-B05B-DC48-A84A-F600BF73AF28}"/>
              </a:ext>
            </a:extLst>
          </p:cNvPr>
          <p:cNvSpPr txBox="1"/>
          <p:nvPr/>
        </p:nvSpPr>
        <p:spPr>
          <a:xfrm>
            <a:off x="496098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79DED2-4125-224E-890A-0A8D84B586D3}"/>
              </a:ext>
            </a:extLst>
          </p:cNvPr>
          <p:cNvSpPr txBox="1"/>
          <p:nvPr/>
        </p:nvSpPr>
        <p:spPr>
          <a:xfrm>
            <a:off x="944725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IP2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9670D3-CA0E-B94C-BBDA-8529E219BA34}"/>
              </a:ext>
            </a:extLst>
          </p:cNvPr>
          <p:cNvSpPr txBox="1"/>
          <p:nvPr/>
        </p:nvSpPr>
        <p:spPr>
          <a:xfrm>
            <a:off x="1393352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IP2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884CDC-4D5F-334B-9529-E1D62C39C05A}"/>
              </a:ext>
            </a:extLst>
          </p:cNvPr>
          <p:cNvSpPr txBox="1"/>
          <p:nvPr/>
        </p:nvSpPr>
        <p:spPr>
          <a:xfrm>
            <a:off x="1841979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IP3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EA60EC-FA7F-824B-8173-166AD563FD92}"/>
              </a:ext>
            </a:extLst>
          </p:cNvPr>
          <p:cNvSpPr txBox="1"/>
          <p:nvPr/>
        </p:nvSpPr>
        <p:spPr>
          <a:xfrm>
            <a:off x="2290606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IP4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D7EF75-3048-C24A-B604-09A1BCAEC746}"/>
              </a:ext>
            </a:extLst>
          </p:cNvPr>
          <p:cNvSpPr txBox="1"/>
          <p:nvPr/>
        </p:nvSpPr>
        <p:spPr>
          <a:xfrm>
            <a:off x="2739235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IP5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908C15-110B-294F-8D8D-2CC9BAF45697}"/>
              </a:ext>
            </a:extLst>
          </p:cNvPr>
          <p:cNvSpPr txBox="1"/>
          <p:nvPr/>
        </p:nvSpPr>
        <p:spPr>
          <a:xfrm>
            <a:off x="3433284" y="355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41562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4</cp:revision>
  <dcterms:created xsi:type="dcterms:W3CDTF">2020-05-03T09:15:40Z</dcterms:created>
  <dcterms:modified xsi:type="dcterms:W3CDTF">2020-05-03T09:27:35Z</dcterms:modified>
</cp:coreProperties>
</file>