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513638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523" y="945695"/>
            <a:ext cx="6386592" cy="2011774"/>
          </a:xfrm>
        </p:spPr>
        <p:txBody>
          <a:bodyPr anchor="b"/>
          <a:lstStyle>
            <a:lvl1pPr algn="ctr">
              <a:defRPr sz="49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205" y="3035050"/>
            <a:ext cx="5635229" cy="1395133"/>
          </a:xfrm>
        </p:spPr>
        <p:txBody>
          <a:bodyPr/>
          <a:lstStyle>
            <a:lvl1pPr marL="0" indent="0" algn="ctr">
              <a:buNone/>
              <a:defRPr sz="1972"/>
            </a:lvl1pPr>
            <a:lvl2pPr marL="375681" indent="0" algn="ctr">
              <a:buNone/>
              <a:defRPr sz="1643"/>
            </a:lvl2pPr>
            <a:lvl3pPr marL="751362" indent="0" algn="ctr">
              <a:buNone/>
              <a:defRPr sz="1479"/>
            </a:lvl3pPr>
            <a:lvl4pPr marL="1127044" indent="0" algn="ctr">
              <a:buNone/>
              <a:defRPr sz="1315"/>
            </a:lvl4pPr>
            <a:lvl5pPr marL="1502725" indent="0" algn="ctr">
              <a:buNone/>
              <a:defRPr sz="1315"/>
            </a:lvl5pPr>
            <a:lvl6pPr marL="1878406" indent="0" algn="ctr">
              <a:buNone/>
              <a:defRPr sz="1315"/>
            </a:lvl6pPr>
            <a:lvl7pPr marL="2254087" indent="0" algn="ctr">
              <a:buNone/>
              <a:defRPr sz="1315"/>
            </a:lvl7pPr>
            <a:lvl8pPr marL="2629769" indent="0" algn="ctr">
              <a:buNone/>
              <a:defRPr sz="1315"/>
            </a:lvl8pPr>
            <a:lvl9pPr marL="3005450" indent="0" algn="ctr">
              <a:buNone/>
              <a:defRPr sz="131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6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6948" y="307651"/>
            <a:ext cx="1620128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563" y="307651"/>
            <a:ext cx="4766464" cy="4897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4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50" y="1440614"/>
            <a:ext cx="6480513" cy="2403695"/>
          </a:xfrm>
        </p:spPr>
        <p:txBody>
          <a:bodyPr anchor="b"/>
          <a:lstStyle>
            <a:lvl1pPr>
              <a:defRPr sz="49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50" y="3867049"/>
            <a:ext cx="6480513" cy="1264046"/>
          </a:xfrm>
        </p:spPr>
        <p:txBody>
          <a:bodyPr/>
          <a:lstStyle>
            <a:lvl1pPr marL="0" indent="0">
              <a:buNone/>
              <a:defRPr sz="1972">
                <a:solidFill>
                  <a:schemeClr val="tx1"/>
                </a:solidFill>
              </a:defRPr>
            </a:lvl1pPr>
            <a:lvl2pPr marL="375681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751362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3pPr>
            <a:lvl4pPr marL="1127044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4pPr>
            <a:lvl5pPr marL="1502725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5pPr>
            <a:lvl6pPr marL="1878406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6pPr>
            <a:lvl7pPr marL="2254087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7pPr>
            <a:lvl8pPr marL="2629769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8pPr>
            <a:lvl9pPr marL="3005450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5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63" y="1538258"/>
            <a:ext cx="3193296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3779" y="1538258"/>
            <a:ext cx="3193296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307653"/>
            <a:ext cx="6480513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42" y="1416536"/>
            <a:ext cx="3178621" cy="69422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681" indent="0">
              <a:buNone/>
              <a:defRPr sz="1643" b="1"/>
            </a:lvl2pPr>
            <a:lvl3pPr marL="751362" indent="0">
              <a:buNone/>
              <a:defRPr sz="1479" b="1"/>
            </a:lvl3pPr>
            <a:lvl4pPr marL="1127044" indent="0">
              <a:buNone/>
              <a:defRPr sz="1315" b="1"/>
            </a:lvl4pPr>
            <a:lvl5pPr marL="1502725" indent="0">
              <a:buNone/>
              <a:defRPr sz="1315" b="1"/>
            </a:lvl5pPr>
            <a:lvl6pPr marL="1878406" indent="0">
              <a:buNone/>
              <a:defRPr sz="1315" b="1"/>
            </a:lvl6pPr>
            <a:lvl7pPr marL="2254087" indent="0">
              <a:buNone/>
              <a:defRPr sz="1315" b="1"/>
            </a:lvl7pPr>
            <a:lvl8pPr marL="2629769" indent="0">
              <a:buNone/>
              <a:defRPr sz="1315" b="1"/>
            </a:lvl8pPr>
            <a:lvl9pPr marL="3005450" indent="0">
              <a:buNone/>
              <a:defRPr sz="13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42" y="2110757"/>
            <a:ext cx="3178621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3780" y="1416536"/>
            <a:ext cx="3194275" cy="69422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681" indent="0">
              <a:buNone/>
              <a:defRPr sz="1643" b="1"/>
            </a:lvl2pPr>
            <a:lvl3pPr marL="751362" indent="0">
              <a:buNone/>
              <a:defRPr sz="1479" b="1"/>
            </a:lvl3pPr>
            <a:lvl4pPr marL="1127044" indent="0">
              <a:buNone/>
              <a:defRPr sz="1315" b="1"/>
            </a:lvl4pPr>
            <a:lvl5pPr marL="1502725" indent="0">
              <a:buNone/>
              <a:defRPr sz="1315" b="1"/>
            </a:lvl5pPr>
            <a:lvl6pPr marL="1878406" indent="0">
              <a:buNone/>
              <a:defRPr sz="1315" b="1"/>
            </a:lvl6pPr>
            <a:lvl7pPr marL="2254087" indent="0">
              <a:buNone/>
              <a:defRPr sz="1315" b="1"/>
            </a:lvl7pPr>
            <a:lvl8pPr marL="2629769" indent="0">
              <a:buNone/>
              <a:defRPr sz="1315" b="1"/>
            </a:lvl8pPr>
            <a:lvl9pPr marL="3005450" indent="0">
              <a:buNone/>
              <a:defRPr sz="13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3780" y="2110757"/>
            <a:ext cx="3194275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3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9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2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385233"/>
            <a:ext cx="2423344" cy="1348317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275" y="831998"/>
            <a:ext cx="3803779" cy="4106480"/>
          </a:xfrm>
        </p:spPr>
        <p:txBody>
          <a:bodyPr/>
          <a:lstStyle>
            <a:lvl1pPr>
              <a:defRPr sz="2629"/>
            </a:lvl1pPr>
            <a:lvl2pPr>
              <a:defRPr sz="2301"/>
            </a:lvl2pPr>
            <a:lvl3pPr>
              <a:defRPr sz="1972"/>
            </a:lvl3pPr>
            <a:lvl4pPr>
              <a:defRPr sz="1643"/>
            </a:lvl4pPr>
            <a:lvl5pPr>
              <a:defRPr sz="1643"/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1733550"/>
            <a:ext cx="2423344" cy="3211616"/>
          </a:xfrm>
        </p:spPr>
        <p:txBody>
          <a:bodyPr/>
          <a:lstStyle>
            <a:lvl1pPr marL="0" indent="0">
              <a:buNone/>
              <a:defRPr sz="1315"/>
            </a:lvl1pPr>
            <a:lvl2pPr marL="375681" indent="0">
              <a:buNone/>
              <a:defRPr sz="1150"/>
            </a:lvl2pPr>
            <a:lvl3pPr marL="751362" indent="0">
              <a:buNone/>
              <a:defRPr sz="986"/>
            </a:lvl3pPr>
            <a:lvl4pPr marL="1127044" indent="0">
              <a:buNone/>
              <a:defRPr sz="822"/>
            </a:lvl4pPr>
            <a:lvl5pPr marL="1502725" indent="0">
              <a:buNone/>
              <a:defRPr sz="822"/>
            </a:lvl5pPr>
            <a:lvl6pPr marL="1878406" indent="0">
              <a:buNone/>
              <a:defRPr sz="822"/>
            </a:lvl6pPr>
            <a:lvl7pPr marL="2254087" indent="0">
              <a:buNone/>
              <a:defRPr sz="822"/>
            </a:lvl7pPr>
            <a:lvl8pPr marL="2629769" indent="0">
              <a:buNone/>
              <a:defRPr sz="822"/>
            </a:lvl8pPr>
            <a:lvl9pPr marL="3005450" indent="0">
              <a:buNone/>
              <a:defRPr sz="8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1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385233"/>
            <a:ext cx="2423344" cy="1348317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4275" y="831998"/>
            <a:ext cx="3803779" cy="4106480"/>
          </a:xfrm>
        </p:spPr>
        <p:txBody>
          <a:bodyPr anchor="t"/>
          <a:lstStyle>
            <a:lvl1pPr marL="0" indent="0">
              <a:buNone/>
              <a:defRPr sz="2629"/>
            </a:lvl1pPr>
            <a:lvl2pPr marL="375681" indent="0">
              <a:buNone/>
              <a:defRPr sz="2301"/>
            </a:lvl2pPr>
            <a:lvl3pPr marL="751362" indent="0">
              <a:buNone/>
              <a:defRPr sz="1972"/>
            </a:lvl3pPr>
            <a:lvl4pPr marL="1127044" indent="0">
              <a:buNone/>
              <a:defRPr sz="1643"/>
            </a:lvl4pPr>
            <a:lvl5pPr marL="1502725" indent="0">
              <a:buNone/>
              <a:defRPr sz="1643"/>
            </a:lvl5pPr>
            <a:lvl6pPr marL="1878406" indent="0">
              <a:buNone/>
              <a:defRPr sz="1643"/>
            </a:lvl6pPr>
            <a:lvl7pPr marL="2254087" indent="0">
              <a:buNone/>
              <a:defRPr sz="1643"/>
            </a:lvl7pPr>
            <a:lvl8pPr marL="2629769" indent="0">
              <a:buNone/>
              <a:defRPr sz="1643"/>
            </a:lvl8pPr>
            <a:lvl9pPr marL="3005450" indent="0">
              <a:buNone/>
              <a:defRPr sz="16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1733550"/>
            <a:ext cx="2423344" cy="3211616"/>
          </a:xfrm>
        </p:spPr>
        <p:txBody>
          <a:bodyPr/>
          <a:lstStyle>
            <a:lvl1pPr marL="0" indent="0">
              <a:buNone/>
              <a:defRPr sz="1315"/>
            </a:lvl1pPr>
            <a:lvl2pPr marL="375681" indent="0">
              <a:buNone/>
              <a:defRPr sz="1150"/>
            </a:lvl2pPr>
            <a:lvl3pPr marL="751362" indent="0">
              <a:buNone/>
              <a:defRPr sz="986"/>
            </a:lvl3pPr>
            <a:lvl4pPr marL="1127044" indent="0">
              <a:buNone/>
              <a:defRPr sz="822"/>
            </a:lvl4pPr>
            <a:lvl5pPr marL="1502725" indent="0">
              <a:buNone/>
              <a:defRPr sz="822"/>
            </a:lvl5pPr>
            <a:lvl6pPr marL="1878406" indent="0">
              <a:buNone/>
              <a:defRPr sz="822"/>
            </a:lvl6pPr>
            <a:lvl7pPr marL="2254087" indent="0">
              <a:buNone/>
              <a:defRPr sz="822"/>
            </a:lvl7pPr>
            <a:lvl8pPr marL="2629769" indent="0">
              <a:buNone/>
              <a:defRPr sz="822"/>
            </a:lvl8pPr>
            <a:lvl9pPr marL="3005450" indent="0">
              <a:buNone/>
              <a:defRPr sz="8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75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563" y="307653"/>
            <a:ext cx="6480513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63" y="1538258"/>
            <a:ext cx="6480513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562" y="5355815"/>
            <a:ext cx="1690569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893" y="5355815"/>
            <a:ext cx="253585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6507" y="5355815"/>
            <a:ext cx="1690569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2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1362" rtl="0" eaLnBrk="1" latinLnBrk="0" hangingPunct="1">
        <a:lnSpc>
          <a:spcPct val="90000"/>
        </a:lnSpc>
        <a:spcBef>
          <a:spcPct val="0"/>
        </a:spcBef>
        <a:buNone/>
        <a:defRPr sz="36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841" indent="-187841" algn="l" defTabSz="751362" rtl="0" eaLnBrk="1" latinLnBrk="0" hangingPunct="1">
        <a:lnSpc>
          <a:spcPct val="90000"/>
        </a:lnSpc>
        <a:spcBef>
          <a:spcPts val="822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1pPr>
      <a:lvl2pPr marL="563522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2pPr>
      <a:lvl3pPr marL="939203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314884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690566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2066247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441928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817609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193291" indent="-187841" algn="l" defTabSz="751362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75681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51362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27044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502725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1878406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254087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629769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005450" algn="l" defTabSz="751362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91AA0168-833F-A540-A451-6E8D9D74119B}"/>
              </a:ext>
            </a:extLst>
          </p:cNvPr>
          <p:cNvSpPr/>
          <p:nvPr/>
        </p:nvSpPr>
        <p:spPr>
          <a:xfrm>
            <a:off x="445487" y="4310184"/>
            <a:ext cx="1368000" cy="13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C70385-4008-6A4D-BDCF-A5597924EB88}"/>
              </a:ext>
            </a:extLst>
          </p:cNvPr>
          <p:cNvSpPr/>
          <p:nvPr/>
        </p:nvSpPr>
        <p:spPr>
          <a:xfrm>
            <a:off x="1773901" y="333041"/>
            <a:ext cx="691200" cy="689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E2EB3BA-58E3-C64E-973F-993D298FFDC9}"/>
              </a:ext>
            </a:extLst>
          </p:cNvPr>
          <p:cNvSpPr/>
          <p:nvPr/>
        </p:nvSpPr>
        <p:spPr>
          <a:xfrm>
            <a:off x="555628" y="335702"/>
            <a:ext cx="691200" cy="689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2A43971F-FA5D-194D-8F1B-B55F15452269}"/>
              </a:ext>
            </a:extLst>
          </p:cNvPr>
          <p:cNvSpPr/>
          <p:nvPr/>
        </p:nvSpPr>
        <p:spPr>
          <a:xfrm>
            <a:off x="586012" y="363493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8E7BC386-E87C-7D4D-9BF1-82E8663F4D16}"/>
              </a:ext>
            </a:extLst>
          </p:cNvPr>
          <p:cNvSpPr/>
          <p:nvPr/>
        </p:nvSpPr>
        <p:spPr>
          <a:xfrm>
            <a:off x="1814206" y="359690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6299D5-BAB6-E34C-B5FA-606E1CC504F0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1246833" y="677815"/>
            <a:ext cx="527073" cy="2661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8FDBC0C-7D8D-F940-8598-B9EF133B67D2}"/>
              </a:ext>
            </a:extLst>
          </p:cNvPr>
          <p:cNvCxnSpPr>
            <a:cxnSpLocks/>
            <a:stCxn id="35" idx="5"/>
            <a:endCxn id="53" idx="1"/>
          </p:cNvCxnSpPr>
          <p:nvPr/>
        </p:nvCxnSpPr>
        <p:spPr>
          <a:xfrm>
            <a:off x="1145609" y="924267"/>
            <a:ext cx="366377" cy="938967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10B516A2-7A57-EC43-986A-E13B42CD557F}"/>
              </a:ext>
            </a:extLst>
          </p:cNvPr>
          <p:cNvSpPr/>
          <p:nvPr/>
        </p:nvSpPr>
        <p:spPr>
          <a:xfrm>
            <a:off x="811685" y="4367105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69AD174A-A0FE-C24B-816E-764ADCC8FD99}"/>
              </a:ext>
            </a:extLst>
          </p:cNvPr>
          <p:cNvSpPr/>
          <p:nvPr/>
        </p:nvSpPr>
        <p:spPr>
          <a:xfrm>
            <a:off x="811683" y="4974399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AA1DD95-980E-4647-9942-ACD04695E786}"/>
              </a:ext>
            </a:extLst>
          </p:cNvPr>
          <p:cNvSpPr/>
          <p:nvPr/>
        </p:nvSpPr>
        <p:spPr>
          <a:xfrm>
            <a:off x="6613287" y="2441422"/>
            <a:ext cx="691200" cy="689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7853FAE1-9F8A-B440-AA41-4D03D35FD03B}"/>
              </a:ext>
            </a:extLst>
          </p:cNvPr>
          <p:cNvSpPr/>
          <p:nvPr/>
        </p:nvSpPr>
        <p:spPr>
          <a:xfrm>
            <a:off x="6653592" y="2468071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412E963-79F3-964A-87A5-BC35783C9164}"/>
              </a:ext>
            </a:extLst>
          </p:cNvPr>
          <p:cNvCxnSpPr>
            <a:cxnSpLocks/>
            <a:stCxn id="46" idx="5"/>
            <a:endCxn id="42" idx="1"/>
          </p:cNvCxnSpPr>
          <p:nvPr/>
        </p:nvCxnSpPr>
        <p:spPr>
          <a:xfrm>
            <a:off x="6395311" y="2299599"/>
            <a:ext cx="319200" cy="242805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6661C98-3BC5-1044-AE1A-440D77773DFE}"/>
              </a:ext>
            </a:extLst>
          </p:cNvPr>
          <p:cNvGrpSpPr/>
          <p:nvPr/>
        </p:nvGrpSpPr>
        <p:grpSpPr>
          <a:xfrm>
            <a:off x="4244356" y="148644"/>
            <a:ext cx="2520000" cy="2750503"/>
            <a:chOff x="8213214" y="199930"/>
            <a:chExt cx="2520000" cy="275050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8472E02-1DD8-AE4F-B12F-81D81A1EA7B4}"/>
                </a:ext>
              </a:extLst>
            </p:cNvPr>
            <p:cNvSpPr/>
            <p:nvPr/>
          </p:nvSpPr>
          <p:spPr>
            <a:xfrm>
              <a:off x="8213214" y="199930"/>
              <a:ext cx="2520000" cy="25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DE80C054-2B05-F84F-9CB1-F99A351F75BD}"/>
                </a:ext>
              </a:extLst>
            </p:cNvPr>
            <p:cNvSpPr/>
            <p:nvPr/>
          </p:nvSpPr>
          <p:spPr>
            <a:xfrm>
              <a:off x="9156862" y="199930"/>
              <a:ext cx="619211" cy="619200"/>
            </a:xfrm>
            <a:prstGeom prst="diamond">
              <a:avLst/>
            </a:prstGeom>
            <a:solidFill>
              <a:srgbClr val="BBB8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54C25A25-A290-2343-BFC6-32FA3442294A}"/>
                </a:ext>
              </a:extLst>
            </p:cNvPr>
            <p:cNvSpPr/>
            <p:nvPr/>
          </p:nvSpPr>
          <p:spPr>
            <a:xfrm>
              <a:off x="9156862" y="821524"/>
              <a:ext cx="619211" cy="619200"/>
            </a:xfrm>
            <a:prstGeom prst="diamond">
              <a:avLst/>
            </a:prstGeom>
            <a:solidFill>
              <a:srgbClr val="BBB8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A4399E08-1064-2B45-B584-1617F250A1AC}"/>
                </a:ext>
              </a:extLst>
            </p:cNvPr>
            <p:cNvSpPr/>
            <p:nvPr/>
          </p:nvSpPr>
          <p:spPr>
            <a:xfrm>
              <a:off x="9156861" y="1445639"/>
              <a:ext cx="619211" cy="619200"/>
            </a:xfrm>
            <a:prstGeom prst="diamond">
              <a:avLst/>
            </a:prstGeom>
            <a:solidFill>
              <a:srgbClr val="BBB8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7FA04192-6E07-1D40-9A72-99B7E3FF7848}"/>
                </a:ext>
              </a:extLst>
            </p:cNvPr>
            <p:cNvSpPr/>
            <p:nvPr/>
          </p:nvSpPr>
          <p:spPr>
            <a:xfrm>
              <a:off x="9156861" y="2069754"/>
              <a:ext cx="619211" cy="619200"/>
            </a:xfrm>
            <a:prstGeom prst="diamond">
              <a:avLst/>
            </a:prstGeom>
            <a:solidFill>
              <a:srgbClr val="BBB8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599967C-4574-BC4E-AF2C-7DB6C2067FFB}"/>
                    </a:ext>
                  </a:extLst>
                </p:cNvPr>
                <p:cNvSpPr/>
                <p:nvPr/>
              </p:nvSpPr>
              <p:spPr>
                <a:xfrm>
                  <a:off x="9829918" y="2581101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BDBA4D6-D04F-D848-AA34-C0856D2F37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918" y="2581101"/>
                  <a:ext cx="4875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FABE95C-8893-A247-90F0-904374C221F2}"/>
              </a:ext>
            </a:extLst>
          </p:cNvPr>
          <p:cNvGrpSpPr/>
          <p:nvPr/>
        </p:nvGrpSpPr>
        <p:grpSpPr>
          <a:xfrm>
            <a:off x="1311642" y="1662895"/>
            <a:ext cx="1368000" cy="1609047"/>
            <a:chOff x="6054963" y="1880690"/>
            <a:chExt cx="1368000" cy="160904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1DD4A1E-BDF0-9645-97CE-0673F4AB2539}"/>
                </a:ext>
              </a:extLst>
            </p:cNvPr>
            <p:cNvSpPr/>
            <p:nvPr/>
          </p:nvSpPr>
          <p:spPr>
            <a:xfrm>
              <a:off x="6054963" y="1880690"/>
              <a:ext cx="1368000" cy="136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菱形 53">
                  <a:extLst>
                    <a:ext uri="{FF2B5EF4-FFF2-40B4-BE49-F238E27FC236}">
                      <a16:creationId xmlns:a16="http://schemas.microsoft.com/office/drawing/2014/main" id="{426406BC-42BB-D44C-B265-3F6888E6F4E6}"/>
                    </a:ext>
                  </a:extLst>
                </p:cNvPr>
                <p:cNvSpPr/>
                <p:nvPr/>
              </p:nvSpPr>
              <p:spPr>
                <a:xfrm>
                  <a:off x="6430449" y="1935482"/>
                  <a:ext cx="619211" cy="619200"/>
                </a:xfrm>
                <a:prstGeom prst="diamond">
                  <a:avLst/>
                </a:prstGeom>
                <a:solidFill>
                  <a:srgbClr val="BBB8B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8" name="菱形 37">
                  <a:extLst>
                    <a:ext uri="{FF2B5EF4-FFF2-40B4-BE49-F238E27FC236}">
                      <a16:creationId xmlns:a16="http://schemas.microsoft.com/office/drawing/2014/main" id="{D350EF76-3A6E-DB45-9E9B-64AE45B5F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449" y="1935482"/>
                  <a:ext cx="619211" cy="619200"/>
                </a:xfrm>
                <a:prstGeom prst="diamond">
                  <a:avLst/>
                </a:prstGeom>
                <a:blipFill>
                  <a:blip r:embed="rId4"/>
                  <a:stretch>
                    <a:fillRect l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菱形 54">
                  <a:extLst>
                    <a:ext uri="{FF2B5EF4-FFF2-40B4-BE49-F238E27FC236}">
                      <a16:creationId xmlns:a16="http://schemas.microsoft.com/office/drawing/2014/main" id="{74245FC6-7388-2342-951A-8FE657096BE2}"/>
                    </a:ext>
                  </a:extLst>
                </p:cNvPr>
                <p:cNvSpPr/>
                <p:nvPr/>
              </p:nvSpPr>
              <p:spPr>
                <a:xfrm>
                  <a:off x="6426783" y="2569689"/>
                  <a:ext cx="619211" cy="619200"/>
                </a:xfrm>
                <a:prstGeom prst="diamond">
                  <a:avLst/>
                </a:prstGeom>
                <a:solidFill>
                  <a:srgbClr val="BBB8B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6" name="菱形 55">
                  <a:extLst>
                    <a:ext uri="{FF2B5EF4-FFF2-40B4-BE49-F238E27FC236}">
                      <a16:creationId xmlns:a16="http://schemas.microsoft.com/office/drawing/2014/main" id="{593C03F8-492E-6F44-93EA-98C1940F1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83" y="2569689"/>
                  <a:ext cx="619211" cy="619200"/>
                </a:xfrm>
                <a:prstGeom prst="diamond">
                  <a:avLst/>
                </a:prstGeom>
                <a:blipFill>
                  <a:blip r:embed="rId5"/>
                  <a:stretch>
                    <a:fillRect l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64B01BF7-CE89-E44C-AFF4-797F2F1610E8}"/>
                    </a:ext>
                  </a:extLst>
                </p:cNvPr>
                <p:cNvSpPr/>
                <p:nvPr/>
              </p:nvSpPr>
              <p:spPr>
                <a:xfrm>
                  <a:off x="6931781" y="3120405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5317C6F-57A8-9044-9152-FBB44EE55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781" y="3120405"/>
                  <a:ext cx="482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椭圆 56">
            <a:extLst>
              <a:ext uri="{FF2B5EF4-FFF2-40B4-BE49-F238E27FC236}">
                <a16:creationId xmlns:a16="http://schemas.microsoft.com/office/drawing/2014/main" id="{53B99C54-FE64-984D-B95D-37FD963D12D1}"/>
              </a:ext>
            </a:extLst>
          </p:cNvPr>
          <p:cNvSpPr/>
          <p:nvPr/>
        </p:nvSpPr>
        <p:spPr>
          <a:xfrm>
            <a:off x="2133664" y="4895110"/>
            <a:ext cx="691200" cy="689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A2216C52-A2D2-D94C-A88D-43EE901F91FA}"/>
              </a:ext>
            </a:extLst>
          </p:cNvPr>
          <p:cNvSpPr/>
          <p:nvPr/>
        </p:nvSpPr>
        <p:spPr>
          <a:xfrm>
            <a:off x="2173967" y="4921761"/>
            <a:ext cx="619211" cy="619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DE73B04-80BB-4448-B792-2840CBD01E11}"/>
              </a:ext>
            </a:extLst>
          </p:cNvPr>
          <p:cNvCxnSpPr>
            <a:cxnSpLocks/>
          </p:cNvCxnSpPr>
          <p:nvPr/>
        </p:nvCxnSpPr>
        <p:spPr>
          <a:xfrm>
            <a:off x="1813490" y="4982279"/>
            <a:ext cx="320177" cy="245697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E1AD2B7-0810-E94D-B3CD-5250D37768E8}"/>
              </a:ext>
            </a:extLst>
          </p:cNvPr>
          <p:cNvCxnSpPr>
            <a:cxnSpLocks/>
          </p:cNvCxnSpPr>
          <p:nvPr/>
        </p:nvCxnSpPr>
        <p:spPr>
          <a:xfrm flipV="1">
            <a:off x="1328797" y="2971089"/>
            <a:ext cx="431041" cy="1389886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94F6AB95-DF6D-D645-A237-F0BCAB640DD4}"/>
              </a:ext>
            </a:extLst>
          </p:cNvPr>
          <p:cNvSpPr/>
          <p:nvPr/>
        </p:nvSpPr>
        <p:spPr>
          <a:xfrm>
            <a:off x="3346111" y="2912689"/>
            <a:ext cx="3162750" cy="276382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024112B-ABE6-CD4D-B0CD-66C7E5E62438}"/>
              </a:ext>
            </a:extLst>
          </p:cNvPr>
          <p:cNvCxnSpPr>
            <a:cxnSpLocks/>
            <a:stCxn id="53" idx="7"/>
            <a:endCxn id="46" idx="2"/>
          </p:cNvCxnSpPr>
          <p:nvPr/>
        </p:nvCxnSpPr>
        <p:spPr>
          <a:xfrm flipV="1">
            <a:off x="2479308" y="1408639"/>
            <a:ext cx="1765053" cy="45459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70BACB4-4F39-904B-A4FD-6FCDD54E2604}"/>
              </a:ext>
            </a:extLst>
          </p:cNvPr>
          <p:cNvSpPr txBox="1"/>
          <p:nvPr/>
        </p:nvSpPr>
        <p:spPr>
          <a:xfrm>
            <a:off x="2302678" y="1709066"/>
            <a:ext cx="23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1.32 BTC</a:t>
            </a:r>
          </a:p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05/05/2011 14:10:54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D704FEC0-73BC-A440-8158-10EC2018FD20}"/>
              </a:ext>
            </a:extLst>
          </p:cNvPr>
          <p:cNvSpPr/>
          <p:nvPr/>
        </p:nvSpPr>
        <p:spPr>
          <a:xfrm>
            <a:off x="4243713" y="2969066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5" name="菱形 64">
            <a:extLst>
              <a:ext uri="{FF2B5EF4-FFF2-40B4-BE49-F238E27FC236}">
                <a16:creationId xmlns:a16="http://schemas.microsoft.com/office/drawing/2014/main" id="{D581F06C-9150-A84A-9DF2-677B4BBCD31D}"/>
              </a:ext>
            </a:extLst>
          </p:cNvPr>
          <p:cNvSpPr/>
          <p:nvPr/>
        </p:nvSpPr>
        <p:spPr>
          <a:xfrm>
            <a:off x="5011762" y="2969066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D985823-A069-F94D-AB96-8F73C3973092}"/>
              </a:ext>
            </a:extLst>
          </p:cNvPr>
          <p:cNvSpPr/>
          <p:nvPr/>
        </p:nvSpPr>
        <p:spPr>
          <a:xfrm>
            <a:off x="3846753" y="3579626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C910B034-8042-CE48-B5EB-C71BC59D334B}"/>
              </a:ext>
            </a:extLst>
          </p:cNvPr>
          <p:cNvSpPr/>
          <p:nvPr/>
        </p:nvSpPr>
        <p:spPr>
          <a:xfrm>
            <a:off x="5389938" y="3579626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DEEFF213-1FC8-1449-A0BC-213395DCEF3B}"/>
                  </a:ext>
                </a:extLst>
              </p:cNvPr>
              <p:cNvSpPr/>
              <p:nvPr/>
            </p:nvSpPr>
            <p:spPr>
              <a:xfrm>
                <a:off x="4243713" y="4242770"/>
                <a:ext cx="511200" cy="511200"/>
              </a:xfrm>
              <a:prstGeom prst="diamond">
                <a:avLst/>
              </a:prstGeom>
              <a:solidFill>
                <a:srgbClr val="BBB8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DEEFF213-1FC8-1449-A0BC-213395DCE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13" y="4242770"/>
                <a:ext cx="511200" cy="511200"/>
              </a:xfrm>
              <a:prstGeom prst="diamond">
                <a:avLst/>
              </a:prstGeom>
              <a:blipFill>
                <a:blip r:embed="rId7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菱形 68">
            <a:extLst>
              <a:ext uri="{FF2B5EF4-FFF2-40B4-BE49-F238E27FC236}">
                <a16:creationId xmlns:a16="http://schemas.microsoft.com/office/drawing/2014/main" id="{179A105E-8ABB-4D45-8BEE-2F24A80452EF}"/>
              </a:ext>
            </a:extLst>
          </p:cNvPr>
          <p:cNvSpPr/>
          <p:nvPr/>
        </p:nvSpPr>
        <p:spPr>
          <a:xfrm>
            <a:off x="5011762" y="4242289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菱形 69">
                <a:extLst>
                  <a:ext uri="{FF2B5EF4-FFF2-40B4-BE49-F238E27FC236}">
                    <a16:creationId xmlns:a16="http://schemas.microsoft.com/office/drawing/2014/main" id="{914D8474-A524-FF4B-AD96-94222F91677A}"/>
                  </a:ext>
                </a:extLst>
              </p:cNvPr>
              <p:cNvSpPr/>
              <p:nvPr/>
            </p:nvSpPr>
            <p:spPr>
              <a:xfrm>
                <a:off x="3460597" y="4241538"/>
                <a:ext cx="511200" cy="511200"/>
              </a:xfrm>
              <a:prstGeom prst="diamond">
                <a:avLst/>
              </a:prstGeom>
              <a:solidFill>
                <a:srgbClr val="BBB8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0" name="菱形 69">
                <a:extLst>
                  <a:ext uri="{FF2B5EF4-FFF2-40B4-BE49-F238E27FC236}">
                    <a16:creationId xmlns:a16="http://schemas.microsoft.com/office/drawing/2014/main" id="{914D8474-A524-FF4B-AD96-94222F916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97" y="4241538"/>
                <a:ext cx="511200" cy="511200"/>
              </a:xfrm>
              <a:prstGeom prst="diamond">
                <a:avLst/>
              </a:prstGeom>
              <a:blipFill>
                <a:blip r:embed="rId8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菱形 70">
            <a:extLst>
              <a:ext uri="{FF2B5EF4-FFF2-40B4-BE49-F238E27FC236}">
                <a16:creationId xmlns:a16="http://schemas.microsoft.com/office/drawing/2014/main" id="{DB8D4190-353D-3141-B115-475F41C2D532}"/>
              </a:ext>
            </a:extLst>
          </p:cNvPr>
          <p:cNvSpPr/>
          <p:nvPr/>
        </p:nvSpPr>
        <p:spPr>
          <a:xfrm>
            <a:off x="3473242" y="4986920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菱形 71">
            <a:extLst>
              <a:ext uri="{FF2B5EF4-FFF2-40B4-BE49-F238E27FC236}">
                <a16:creationId xmlns:a16="http://schemas.microsoft.com/office/drawing/2014/main" id="{89D0162A-4D94-494A-8FD3-7D928290C571}"/>
              </a:ext>
            </a:extLst>
          </p:cNvPr>
          <p:cNvSpPr/>
          <p:nvPr/>
        </p:nvSpPr>
        <p:spPr>
          <a:xfrm>
            <a:off x="4243713" y="4990140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菱形 72">
            <a:extLst>
              <a:ext uri="{FF2B5EF4-FFF2-40B4-BE49-F238E27FC236}">
                <a16:creationId xmlns:a16="http://schemas.microsoft.com/office/drawing/2014/main" id="{9982CBBC-A17A-0140-97A2-10C3ADEC0FC0}"/>
              </a:ext>
            </a:extLst>
          </p:cNvPr>
          <p:cNvSpPr/>
          <p:nvPr/>
        </p:nvSpPr>
        <p:spPr>
          <a:xfrm>
            <a:off x="5015451" y="4986920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菱形 73">
            <a:extLst>
              <a:ext uri="{FF2B5EF4-FFF2-40B4-BE49-F238E27FC236}">
                <a16:creationId xmlns:a16="http://schemas.microsoft.com/office/drawing/2014/main" id="{237887D4-3F92-8247-8807-784130CAA944}"/>
              </a:ext>
            </a:extLst>
          </p:cNvPr>
          <p:cNvSpPr/>
          <p:nvPr/>
        </p:nvSpPr>
        <p:spPr>
          <a:xfrm>
            <a:off x="5785922" y="4990140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菱形 74">
            <a:extLst>
              <a:ext uri="{FF2B5EF4-FFF2-40B4-BE49-F238E27FC236}">
                <a16:creationId xmlns:a16="http://schemas.microsoft.com/office/drawing/2014/main" id="{E19B5801-F569-7C41-A455-8207157DAB9B}"/>
              </a:ext>
            </a:extLst>
          </p:cNvPr>
          <p:cNvSpPr/>
          <p:nvPr/>
        </p:nvSpPr>
        <p:spPr>
          <a:xfrm>
            <a:off x="5766397" y="4241538"/>
            <a:ext cx="511200" cy="511200"/>
          </a:xfrm>
          <a:prstGeom prst="diamond">
            <a:avLst/>
          </a:prstGeom>
          <a:solidFill>
            <a:srgbClr val="BBB8B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6D08696-4DB5-E148-BF07-088AF378E97B}"/>
              </a:ext>
            </a:extLst>
          </p:cNvPr>
          <p:cNvCxnSpPr>
            <a:cxnSpLocks/>
          </p:cNvCxnSpPr>
          <p:nvPr/>
        </p:nvCxnSpPr>
        <p:spPr>
          <a:xfrm flipH="1" flipV="1">
            <a:off x="2603811" y="2668639"/>
            <a:ext cx="772733" cy="50860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prstDash val="dash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F03F3B-1C08-8245-90C8-6BAF14CE0D7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4754918" y="3224666"/>
            <a:ext cx="25684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ECFD4394-0FDE-5C41-A260-CEF485FCE0E8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4499313" y="3480266"/>
            <a:ext cx="0" cy="7625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6C8D56D-AC10-C247-9CE5-7A5A2C613E7C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5267362" y="3480271"/>
            <a:ext cx="0" cy="7620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56FA513-E5A1-4F47-A244-DA33CBCCDC85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4754918" y="4497894"/>
            <a:ext cx="256849" cy="4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318FE6A-ABFE-BE4F-BA4A-8CA6EF3A0A06}"/>
              </a:ext>
            </a:extLst>
          </p:cNvPr>
          <p:cNvCxnSpPr>
            <a:cxnSpLocks/>
          </p:cNvCxnSpPr>
          <p:nvPr/>
        </p:nvCxnSpPr>
        <p:spPr>
          <a:xfrm flipH="1">
            <a:off x="4242469" y="3349042"/>
            <a:ext cx="122939" cy="3651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C661566-0A68-5D4D-AD52-75C1FD7C5D95}"/>
              </a:ext>
            </a:extLst>
          </p:cNvPr>
          <p:cNvCxnSpPr>
            <a:cxnSpLocks/>
          </p:cNvCxnSpPr>
          <p:nvPr/>
        </p:nvCxnSpPr>
        <p:spPr>
          <a:xfrm flipH="1">
            <a:off x="5385780" y="3958220"/>
            <a:ext cx="134506" cy="3973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A47E1591-4D59-7947-8299-C8483A42C3AE}"/>
              </a:ext>
            </a:extLst>
          </p:cNvPr>
          <p:cNvCxnSpPr>
            <a:cxnSpLocks/>
          </p:cNvCxnSpPr>
          <p:nvPr/>
        </p:nvCxnSpPr>
        <p:spPr>
          <a:xfrm>
            <a:off x="5390307" y="3343908"/>
            <a:ext cx="149699" cy="3702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EA10C63-CF6D-9645-9E95-921F361360B0}"/>
              </a:ext>
            </a:extLst>
          </p:cNvPr>
          <p:cNvCxnSpPr>
            <a:cxnSpLocks/>
          </p:cNvCxnSpPr>
          <p:nvPr/>
        </p:nvCxnSpPr>
        <p:spPr>
          <a:xfrm>
            <a:off x="4218455" y="3980125"/>
            <a:ext cx="149699" cy="3702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61B0C10-6B16-5447-A0A3-CBB37696508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65408" y="3835226"/>
            <a:ext cx="102453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868432B-2B90-F24F-91E1-10D78CDA0805}"/>
              </a:ext>
            </a:extLst>
          </p:cNvPr>
          <p:cNvCxnSpPr>
            <a:cxnSpLocks/>
          </p:cNvCxnSpPr>
          <p:nvPr/>
        </p:nvCxnSpPr>
        <p:spPr>
          <a:xfrm>
            <a:off x="4627800" y="3376135"/>
            <a:ext cx="521571" cy="97425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EA677E1-052E-C84C-BB9C-DD60EBEADC62}"/>
              </a:ext>
            </a:extLst>
          </p:cNvPr>
          <p:cNvCxnSpPr>
            <a:cxnSpLocks/>
          </p:cNvCxnSpPr>
          <p:nvPr/>
        </p:nvCxnSpPr>
        <p:spPr>
          <a:xfrm flipH="1">
            <a:off x="4614802" y="3359290"/>
            <a:ext cx="510798" cy="9782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B489DA90-76DF-4642-AC0C-47F32FC64F3D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>
            <a:off x="3971797" y="4497138"/>
            <a:ext cx="271916" cy="12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946E3465-02EF-2244-A4E1-4A1F35D47910}"/>
              </a:ext>
            </a:extLst>
          </p:cNvPr>
          <p:cNvCxnSpPr>
            <a:cxnSpLocks/>
            <a:stCxn id="75" idx="1"/>
            <a:endCxn id="69" idx="3"/>
          </p:cNvCxnSpPr>
          <p:nvPr/>
        </p:nvCxnSpPr>
        <p:spPr>
          <a:xfrm flipH="1">
            <a:off x="5522967" y="4497143"/>
            <a:ext cx="243435" cy="75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8C108F2B-7A8D-E54E-9393-22D5AD8908A0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H="1" flipV="1">
            <a:off x="5267362" y="4753489"/>
            <a:ext cx="3689" cy="23343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E463110-1EDB-324D-9E10-7F4471D1C121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V="1">
            <a:off x="4499313" y="4753970"/>
            <a:ext cx="0" cy="2361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24152B2D-CCE1-7444-BA87-1E3185769A8D}"/>
              </a:ext>
            </a:extLst>
          </p:cNvPr>
          <p:cNvCxnSpPr>
            <a:cxnSpLocks/>
          </p:cNvCxnSpPr>
          <p:nvPr/>
        </p:nvCxnSpPr>
        <p:spPr>
          <a:xfrm flipV="1">
            <a:off x="3855878" y="4613032"/>
            <a:ext cx="499891" cy="50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2FD96009-31B1-4D4E-BC9C-85AAB6875AED}"/>
              </a:ext>
            </a:extLst>
          </p:cNvPr>
          <p:cNvCxnSpPr>
            <a:cxnSpLocks/>
          </p:cNvCxnSpPr>
          <p:nvPr/>
        </p:nvCxnSpPr>
        <p:spPr>
          <a:xfrm flipV="1">
            <a:off x="4627397" y="4610656"/>
            <a:ext cx="499891" cy="50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F483897E-02FF-B94C-8D37-2C7940CD6783}"/>
              </a:ext>
            </a:extLst>
          </p:cNvPr>
          <p:cNvCxnSpPr>
            <a:cxnSpLocks/>
          </p:cNvCxnSpPr>
          <p:nvPr/>
        </p:nvCxnSpPr>
        <p:spPr>
          <a:xfrm flipH="1" flipV="1">
            <a:off x="4652567" y="4608708"/>
            <a:ext cx="495578" cy="5194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DBA726C-4441-EF4C-B366-EB73A1ED41D3}"/>
              </a:ext>
            </a:extLst>
          </p:cNvPr>
          <p:cNvCxnSpPr>
            <a:cxnSpLocks/>
          </p:cNvCxnSpPr>
          <p:nvPr/>
        </p:nvCxnSpPr>
        <p:spPr>
          <a:xfrm flipH="1" flipV="1">
            <a:off x="5408498" y="4594577"/>
            <a:ext cx="495578" cy="5194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3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2020-05-03T07:07:58Z</dcterms:created>
  <dcterms:modified xsi:type="dcterms:W3CDTF">2020-05-03T07:33:35Z</dcterms:modified>
</cp:coreProperties>
</file>