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4679950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4"/>
  </p:normalViewPr>
  <p:slideViewPr>
    <p:cSldViewPr snapToGrid="0" snapToObjects="1">
      <p:cViewPr varScale="1">
        <p:scale>
          <a:sx n="189" d="100"/>
          <a:sy n="189" d="100"/>
        </p:scale>
        <p:origin x="20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" y="765909"/>
            <a:ext cx="3977958" cy="1629316"/>
          </a:xfrm>
        </p:spPr>
        <p:txBody>
          <a:bodyPr anchor="b"/>
          <a:lstStyle>
            <a:lvl1pPr algn="ctr">
              <a:defRPr sz="307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4" y="2458058"/>
            <a:ext cx="3509963" cy="1129904"/>
          </a:xfrm>
        </p:spPr>
        <p:txBody>
          <a:bodyPr/>
          <a:lstStyle>
            <a:lvl1pPr marL="0" indent="0" algn="ctr">
              <a:buNone/>
              <a:defRPr sz="1228"/>
            </a:lvl1pPr>
            <a:lvl2pPr marL="233995" indent="0" algn="ctr">
              <a:buNone/>
              <a:defRPr sz="1024"/>
            </a:lvl2pPr>
            <a:lvl3pPr marL="467990" indent="0" algn="ctr">
              <a:buNone/>
              <a:defRPr sz="921"/>
            </a:lvl3pPr>
            <a:lvl4pPr marL="701985" indent="0" algn="ctr">
              <a:buNone/>
              <a:defRPr sz="819"/>
            </a:lvl4pPr>
            <a:lvl5pPr marL="935980" indent="0" algn="ctr">
              <a:buNone/>
              <a:defRPr sz="819"/>
            </a:lvl5pPr>
            <a:lvl6pPr marL="1169975" indent="0" algn="ctr">
              <a:buNone/>
              <a:defRPr sz="819"/>
            </a:lvl6pPr>
            <a:lvl7pPr marL="1403970" indent="0" algn="ctr">
              <a:buNone/>
              <a:defRPr sz="819"/>
            </a:lvl7pPr>
            <a:lvl8pPr marL="1637965" indent="0" algn="ctr">
              <a:buNone/>
              <a:defRPr sz="819"/>
            </a:lvl8pPr>
            <a:lvl9pPr marL="1871960" indent="0" algn="ctr">
              <a:buNone/>
              <a:defRPr sz="81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128B-ACF1-9440-82B2-1280AD60DA42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679-3F19-DA42-BA06-DE3AEDC76B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7127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128B-ACF1-9440-82B2-1280AD60DA42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679-3F19-DA42-BA06-DE3AEDC76B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562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90" y="249164"/>
            <a:ext cx="1009114" cy="396604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7" y="249164"/>
            <a:ext cx="2968843" cy="396604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128B-ACF1-9440-82B2-1280AD60DA42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679-3F19-DA42-BA06-DE3AEDC76B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904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128B-ACF1-9440-82B2-1280AD60DA42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679-3F19-DA42-BA06-DE3AEDC76B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894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" y="1166739"/>
            <a:ext cx="4036457" cy="1946729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" y="3131884"/>
            <a:ext cx="4036457" cy="1023739"/>
          </a:xfrm>
        </p:spPr>
        <p:txBody>
          <a:bodyPr/>
          <a:lstStyle>
            <a:lvl1pPr marL="0" indent="0">
              <a:buNone/>
              <a:defRPr sz="1228">
                <a:solidFill>
                  <a:schemeClr val="tx1"/>
                </a:solidFill>
              </a:defRPr>
            </a:lvl1pPr>
            <a:lvl2pPr marL="233995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2pPr>
            <a:lvl3pPr marL="467990" indent="0">
              <a:buNone/>
              <a:defRPr sz="921">
                <a:solidFill>
                  <a:schemeClr val="tx1">
                    <a:tint val="75000"/>
                  </a:schemeClr>
                </a:solidFill>
              </a:defRPr>
            </a:lvl3pPr>
            <a:lvl4pPr marL="70198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4pPr>
            <a:lvl5pPr marL="93598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5pPr>
            <a:lvl6pPr marL="116997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6pPr>
            <a:lvl7pPr marL="140397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7pPr>
            <a:lvl8pPr marL="163796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8pPr>
            <a:lvl9pPr marL="187196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128B-ACF1-9440-82B2-1280AD60DA42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679-3F19-DA42-BA06-DE3AEDC76B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508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" y="1245820"/>
            <a:ext cx="1988979" cy="29693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5" y="1245820"/>
            <a:ext cx="1988979" cy="29693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128B-ACF1-9440-82B2-1280AD60DA42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679-3F19-DA42-BA06-DE3AEDC76B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255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249165"/>
            <a:ext cx="4036457" cy="90457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7" y="1147238"/>
            <a:ext cx="1979838" cy="562244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7" y="1709482"/>
            <a:ext cx="1979838" cy="25143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5" y="1147238"/>
            <a:ext cx="1989588" cy="562244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5" y="1709482"/>
            <a:ext cx="1989588" cy="25143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128B-ACF1-9440-82B2-1280AD60DA42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679-3F19-DA42-BA06-DE3AEDC76B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099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128B-ACF1-9440-82B2-1280AD60DA42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679-3F19-DA42-BA06-DE3AEDC76B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719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128B-ACF1-9440-82B2-1280AD60DA42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679-3F19-DA42-BA06-DE3AEDC76B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705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311997"/>
            <a:ext cx="1509406" cy="1091988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" y="673827"/>
            <a:ext cx="2369225" cy="3325798"/>
          </a:xfrm>
        </p:spPr>
        <p:txBody>
          <a:bodyPr/>
          <a:lstStyle>
            <a:lvl1pPr>
              <a:defRPr sz="1638"/>
            </a:lvl1pPr>
            <a:lvl2pPr>
              <a:defRPr sz="1433"/>
            </a:lvl2pPr>
            <a:lvl3pPr>
              <a:defRPr sz="1228"/>
            </a:lvl3pPr>
            <a:lvl4pPr>
              <a:defRPr sz="1024"/>
            </a:lvl4pPr>
            <a:lvl5pPr>
              <a:defRPr sz="1024"/>
            </a:lvl5pPr>
            <a:lvl6pPr>
              <a:defRPr sz="1024"/>
            </a:lvl6pPr>
            <a:lvl7pPr>
              <a:defRPr sz="1024"/>
            </a:lvl7pPr>
            <a:lvl8pPr>
              <a:defRPr sz="1024"/>
            </a:lvl8pPr>
            <a:lvl9pPr>
              <a:defRPr sz="102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1403985"/>
            <a:ext cx="1509406" cy="2601056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128B-ACF1-9440-82B2-1280AD60DA42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679-3F19-DA42-BA06-DE3AEDC76B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695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311997"/>
            <a:ext cx="1509406" cy="1091988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" y="673827"/>
            <a:ext cx="2369225" cy="3325798"/>
          </a:xfrm>
        </p:spPr>
        <p:txBody>
          <a:bodyPr anchor="t"/>
          <a:lstStyle>
            <a:lvl1pPr marL="0" indent="0">
              <a:buNone/>
              <a:defRPr sz="1638"/>
            </a:lvl1pPr>
            <a:lvl2pPr marL="233995" indent="0">
              <a:buNone/>
              <a:defRPr sz="1433"/>
            </a:lvl2pPr>
            <a:lvl3pPr marL="467990" indent="0">
              <a:buNone/>
              <a:defRPr sz="1228"/>
            </a:lvl3pPr>
            <a:lvl4pPr marL="701985" indent="0">
              <a:buNone/>
              <a:defRPr sz="1024"/>
            </a:lvl4pPr>
            <a:lvl5pPr marL="935980" indent="0">
              <a:buNone/>
              <a:defRPr sz="1024"/>
            </a:lvl5pPr>
            <a:lvl6pPr marL="1169975" indent="0">
              <a:buNone/>
              <a:defRPr sz="1024"/>
            </a:lvl6pPr>
            <a:lvl7pPr marL="1403970" indent="0">
              <a:buNone/>
              <a:defRPr sz="1024"/>
            </a:lvl7pPr>
            <a:lvl8pPr marL="1637965" indent="0">
              <a:buNone/>
              <a:defRPr sz="1024"/>
            </a:lvl8pPr>
            <a:lvl9pPr marL="1871960" indent="0">
              <a:buNone/>
              <a:defRPr sz="102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1403985"/>
            <a:ext cx="1509406" cy="2601056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128B-ACF1-9440-82B2-1280AD60DA42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679-3F19-DA42-BA06-DE3AEDC76B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167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7" y="249165"/>
            <a:ext cx="4036457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7" y="1245820"/>
            <a:ext cx="4036457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" y="4337621"/>
            <a:ext cx="105298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2128B-ACF1-9440-82B2-1280AD60DA42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4" y="4337621"/>
            <a:ext cx="1579483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5" y="4337621"/>
            <a:ext cx="105298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06679-3F19-DA42-BA06-DE3AEDC76B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514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67990" rtl="0" eaLnBrk="1" latinLnBrk="0" hangingPunct="1">
        <a:lnSpc>
          <a:spcPct val="90000"/>
        </a:lnSpc>
        <a:spcBef>
          <a:spcPct val="0"/>
        </a:spcBef>
        <a:buNone/>
        <a:defRPr sz="2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997" indent="-116997" algn="l" defTabSz="46799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1pPr>
      <a:lvl2pPr marL="35099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58498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3pPr>
      <a:lvl4pPr marL="81898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105297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28697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52096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75496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98895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2pPr>
      <a:lvl3pPr marL="46799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3pPr>
      <a:lvl4pPr marL="70198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93598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16997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40397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63796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87196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7FD9651-29F6-B94A-AF08-24A42C0F34E6}"/>
              </a:ext>
            </a:extLst>
          </p:cNvPr>
          <p:cNvSpPr/>
          <p:nvPr/>
        </p:nvSpPr>
        <p:spPr>
          <a:xfrm>
            <a:off x="291795" y="108242"/>
            <a:ext cx="4096360" cy="738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 b="1" dirty="0"/>
              <a:t>消息编码：</a:t>
            </a:r>
            <a:r>
              <a:rPr kumimoji="1" lang="en-US" altLang="zh-CN" sz="1600" b="1" dirty="0"/>
              <a:t>VIEW_CHANGE</a:t>
            </a:r>
            <a:endParaRPr kumimoji="1" lang="zh-CN" altLang="en-US" sz="16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A1696-5876-BD42-81DB-7685386F1B72}"/>
              </a:ext>
            </a:extLst>
          </p:cNvPr>
          <p:cNvSpPr/>
          <p:nvPr/>
        </p:nvSpPr>
        <p:spPr>
          <a:xfrm>
            <a:off x="291795" y="846348"/>
            <a:ext cx="4096360" cy="738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 b="1" dirty="0"/>
              <a:t>发送节点编号：</a:t>
            </a:r>
            <a:r>
              <a:rPr kumimoji="1" lang="en-US" altLang="zh-CN" sz="1600" b="1" dirty="0"/>
              <a:t>i</a:t>
            </a:r>
            <a:endParaRPr kumimoji="1" lang="zh-CN" altLang="en-US" sz="16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EAD1C8D-6FEC-A748-80F9-5432CFE28EAA}"/>
              </a:ext>
            </a:extLst>
          </p:cNvPr>
          <p:cNvSpPr/>
          <p:nvPr/>
        </p:nvSpPr>
        <p:spPr>
          <a:xfrm>
            <a:off x="291797" y="1584454"/>
            <a:ext cx="4096359" cy="738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 b="1" dirty="0"/>
              <a:t>当前视图编号：</a:t>
            </a:r>
            <a:r>
              <a:rPr kumimoji="1" lang="en-US" altLang="zh-CN" sz="1600" b="1" dirty="0"/>
              <a:t>v</a:t>
            </a:r>
            <a:endParaRPr kumimoji="1" lang="zh-CN" altLang="en-US" sz="16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5BF32F-E502-834C-9B99-E79B505D4383}"/>
              </a:ext>
            </a:extLst>
          </p:cNvPr>
          <p:cNvSpPr/>
          <p:nvPr/>
        </p:nvSpPr>
        <p:spPr>
          <a:xfrm>
            <a:off x="291795" y="2322560"/>
            <a:ext cx="4096358" cy="738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 b="1" dirty="0"/>
              <a:t>更新视图编号：</a:t>
            </a:r>
            <a:r>
              <a:rPr kumimoji="1" lang="en-US" altLang="zh-CN" sz="1600" b="1" dirty="0"/>
              <a:t>v’</a:t>
            </a:r>
            <a:endParaRPr kumimoji="1" lang="zh-CN" altLang="en-US" sz="16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AF68EF7-77D1-C844-8C26-56E8F52FE93D}"/>
              </a:ext>
            </a:extLst>
          </p:cNvPr>
          <p:cNvSpPr/>
          <p:nvPr/>
        </p:nvSpPr>
        <p:spPr>
          <a:xfrm>
            <a:off x="291794" y="3060666"/>
            <a:ext cx="4096360" cy="738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 b="1" dirty="0"/>
              <a:t>区块哈希值：</a:t>
            </a:r>
            <a:r>
              <a:rPr kumimoji="1" lang="en-US" altLang="zh-CN" sz="1600" b="1" dirty="0"/>
              <a:t>hash</a:t>
            </a:r>
            <a:endParaRPr kumimoji="1" lang="zh-CN" altLang="en-US" sz="16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4685004-5E49-BD48-ADD4-2994FD1D53E0}"/>
              </a:ext>
            </a:extLst>
          </p:cNvPr>
          <p:cNvSpPr/>
          <p:nvPr/>
        </p:nvSpPr>
        <p:spPr>
          <a:xfrm>
            <a:off x="291793" y="3786736"/>
            <a:ext cx="4096360" cy="738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 b="1" dirty="0"/>
              <a:t>发送节点签名：</a:t>
            </a:r>
            <a:r>
              <a:rPr kumimoji="1" lang="en-US" altLang="zh-CN" sz="1600" b="1" dirty="0"/>
              <a:t>sig</a:t>
            </a:r>
            <a:endParaRPr kumimoji="1"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66893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</Words>
  <Application>Microsoft Macintosh PowerPoint</Application>
  <PresentationFormat>自定义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ao</dc:creator>
  <cp:lastModifiedBy>zhang ao</cp:lastModifiedBy>
  <cp:revision>4</cp:revision>
  <dcterms:created xsi:type="dcterms:W3CDTF">2020-05-03T11:02:34Z</dcterms:created>
  <dcterms:modified xsi:type="dcterms:W3CDTF">2020-05-03T11:06:13Z</dcterms:modified>
</cp:coreProperties>
</file>