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7997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21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30264"/>
            <a:ext cx="809982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701796"/>
            <a:ext cx="809982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8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72505"/>
            <a:ext cx="2328699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72505"/>
            <a:ext cx="6851100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3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30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07773"/>
            <a:ext cx="9314796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168309"/>
            <a:ext cx="931479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0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862523"/>
            <a:ext cx="458989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862523"/>
            <a:ext cx="458989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54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72505"/>
            <a:ext cx="9314796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94272"/>
            <a:ext cx="45688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183532"/>
            <a:ext cx="4568806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94272"/>
            <a:ext cx="45913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183532"/>
            <a:ext cx="4591306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2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6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66513"/>
            <a:ext cx="546738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13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66513"/>
            <a:ext cx="546738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54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72505"/>
            <a:ext cx="931479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862523"/>
            <a:ext cx="931479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5C47-C065-B546-B1FB-2ADB7ABBC8C7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003082"/>
            <a:ext cx="36449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1888-E085-CF4E-8AEA-84194A90AF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7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17A78B-682F-994D-B4EB-513C3AE1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7" y="603041"/>
            <a:ext cx="10109200" cy="2463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DE1079-7F71-F54C-8FEB-B6B1E0380D4B}"/>
              </a:ext>
            </a:extLst>
          </p:cNvPr>
          <p:cNvSpPr txBox="1"/>
          <p:nvPr/>
        </p:nvSpPr>
        <p:spPr>
          <a:xfrm>
            <a:off x="738307" y="233710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区块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9F8ACE-0C4F-FE41-991A-4D42DF730B9A}"/>
              </a:ext>
            </a:extLst>
          </p:cNvPr>
          <p:cNvSpPr txBox="1"/>
          <p:nvPr/>
        </p:nvSpPr>
        <p:spPr>
          <a:xfrm>
            <a:off x="1792915" y="233710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区块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028F66-C6D5-7A46-B915-1590D464A3AA}"/>
              </a:ext>
            </a:extLst>
          </p:cNvPr>
          <p:cNvSpPr txBox="1"/>
          <p:nvPr/>
        </p:nvSpPr>
        <p:spPr>
          <a:xfrm>
            <a:off x="9401739" y="232678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区块 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91417B-08C1-3846-A891-A65B40F1834E}"/>
              </a:ext>
            </a:extLst>
          </p:cNvPr>
          <p:cNvSpPr txBox="1"/>
          <p:nvPr/>
        </p:nvSpPr>
        <p:spPr>
          <a:xfrm>
            <a:off x="2963347" y="232678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3AEBA-DA1C-4246-8CB1-36DE03BD92EA}"/>
              </a:ext>
            </a:extLst>
          </p:cNvPr>
          <p:cNvSpPr/>
          <p:nvPr/>
        </p:nvSpPr>
        <p:spPr>
          <a:xfrm>
            <a:off x="5749219" y="2539029"/>
            <a:ext cx="694944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5BEF8B-0654-D549-AA6B-DBD478E6B46E}"/>
              </a:ext>
            </a:extLst>
          </p:cNvPr>
          <p:cNvSpPr/>
          <p:nvPr/>
        </p:nvSpPr>
        <p:spPr>
          <a:xfrm>
            <a:off x="7343831" y="2539029"/>
            <a:ext cx="1099820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92851F-6620-A441-94ED-C00B6871FD51}"/>
              </a:ext>
            </a:extLst>
          </p:cNvPr>
          <p:cNvSpPr/>
          <p:nvPr/>
        </p:nvSpPr>
        <p:spPr>
          <a:xfrm>
            <a:off x="9054267" y="2539029"/>
            <a:ext cx="1376680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A5E5F0-F413-C14B-BAD5-88F8D48301BC}"/>
              </a:ext>
            </a:extLst>
          </p:cNvPr>
          <p:cNvSpPr txBox="1"/>
          <p:nvPr/>
        </p:nvSpPr>
        <p:spPr>
          <a:xfrm>
            <a:off x="5712643" y="2537998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比特币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75B27-C4C0-BA49-A3C0-0E327DB09781}"/>
              </a:ext>
            </a:extLst>
          </p:cNvPr>
          <p:cNvSpPr txBox="1"/>
          <p:nvPr/>
        </p:nvSpPr>
        <p:spPr>
          <a:xfrm>
            <a:off x="7319447" y="2549436"/>
            <a:ext cx="11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铸币资产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1E3280-E143-334D-880E-2E737D899223}"/>
              </a:ext>
            </a:extLst>
          </p:cNvPr>
          <p:cNvSpPr txBox="1"/>
          <p:nvPr/>
        </p:nvSpPr>
        <p:spPr>
          <a:xfrm>
            <a:off x="9045631" y="2537998"/>
            <a:ext cx="109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花费资产</a:t>
            </a:r>
          </a:p>
        </p:txBody>
      </p:sp>
    </p:spTree>
    <p:extLst>
      <p:ext uri="{BB962C8B-B14F-4D97-AF65-F5344CB8AC3E}">
        <p14:creationId xmlns:p14="http://schemas.microsoft.com/office/powerpoint/2010/main" val="372592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2020-05-03T09:56:12Z</dcterms:created>
  <dcterms:modified xsi:type="dcterms:W3CDTF">2020-05-03T09:57:13Z</dcterms:modified>
</cp:coreProperties>
</file>