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738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2"/>
  </p:normalViewPr>
  <p:slideViewPr>
    <p:cSldViewPr snapToGrid="0" snapToObjects="1">
      <p:cViewPr varScale="1">
        <p:scale>
          <a:sx n="105" d="100"/>
          <a:sy n="105" d="100"/>
        </p:scale>
        <p:origin x="2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08879"/>
            <a:ext cx="5829300" cy="257164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79695"/>
            <a:ext cx="5143500" cy="17833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4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6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3270"/>
            <a:ext cx="1478756" cy="62598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3270"/>
            <a:ext cx="4350544" cy="62598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3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4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41532"/>
            <a:ext cx="5915025" cy="307263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943236"/>
            <a:ext cx="5915025" cy="161582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66350"/>
            <a:ext cx="2914650" cy="46867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66350"/>
            <a:ext cx="2914650" cy="46867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66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3272"/>
            <a:ext cx="5915025" cy="1427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10753"/>
            <a:ext cx="2901255" cy="8874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98175"/>
            <a:ext cx="2901255" cy="3968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10753"/>
            <a:ext cx="2915543" cy="8874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98175"/>
            <a:ext cx="2915543" cy="3968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65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1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2442"/>
            <a:ext cx="2211884" cy="17235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63541"/>
            <a:ext cx="3471863" cy="52493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15991"/>
            <a:ext cx="2211884" cy="41053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4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2442"/>
            <a:ext cx="2211884" cy="17235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63541"/>
            <a:ext cx="3471863" cy="52493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15991"/>
            <a:ext cx="2211884" cy="41053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3272"/>
            <a:ext cx="5915025" cy="142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66350"/>
            <a:ext cx="5915025" cy="468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846321"/>
            <a:ext cx="1543050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846321"/>
            <a:ext cx="2314575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846321"/>
            <a:ext cx="1543050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3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CBA7A8-FE17-734B-8AF4-6F9621394FA3}"/>
              </a:ext>
            </a:extLst>
          </p:cNvPr>
          <p:cNvSpPr/>
          <p:nvPr/>
        </p:nvSpPr>
        <p:spPr>
          <a:xfrm>
            <a:off x="183353" y="187748"/>
            <a:ext cx="6466911" cy="694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311" dirty="0"/>
              <a:t>  </a:t>
            </a:r>
            <a:r>
              <a:rPr kumimoji="1" lang="zh-CN" altLang="en-US" sz="2889" dirty="0"/>
              <a:t>区块</a:t>
            </a:r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zh-CN" altLang="en-US" sz="231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0EE61-CF80-EF4C-B93D-CEE79C6C9DAF}"/>
              </a:ext>
            </a:extLst>
          </p:cNvPr>
          <p:cNvSpPr/>
          <p:nvPr/>
        </p:nvSpPr>
        <p:spPr>
          <a:xfrm>
            <a:off x="1488051" y="489409"/>
            <a:ext cx="4594719" cy="22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22" dirty="0"/>
              <a:t>  </a:t>
            </a:r>
            <a:r>
              <a:rPr kumimoji="1" lang="zh-CN" altLang="en-US" sz="2600" dirty="0"/>
              <a:t>区块头</a:t>
            </a:r>
            <a:endParaRPr kumimoji="1" lang="en-US" altLang="zh-CN" sz="2600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zh-CN" altLang="en-US" sz="2022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215A9-DEA4-D34B-BD01-26D575FBD444}"/>
              </a:ext>
            </a:extLst>
          </p:cNvPr>
          <p:cNvSpPr/>
          <p:nvPr/>
        </p:nvSpPr>
        <p:spPr>
          <a:xfrm>
            <a:off x="2933169" y="711961"/>
            <a:ext cx="1645920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上一个区块哈希值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DB29D5-2B3E-7242-BF23-088C0B9A39D0}"/>
              </a:ext>
            </a:extLst>
          </p:cNvPr>
          <p:cNvSpPr/>
          <p:nvPr/>
        </p:nvSpPr>
        <p:spPr>
          <a:xfrm>
            <a:off x="4782289" y="711959"/>
            <a:ext cx="1097281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随机值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7F925-D9A0-0C4B-87A2-43896350C2A5}"/>
              </a:ext>
            </a:extLst>
          </p:cNvPr>
          <p:cNvSpPr/>
          <p:nvPr/>
        </p:nvSpPr>
        <p:spPr>
          <a:xfrm>
            <a:off x="2225250" y="1727960"/>
            <a:ext cx="2383118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根哈希值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F697E-E59D-3D47-B4F3-645C0734F1DE}"/>
              </a:ext>
            </a:extLst>
          </p:cNvPr>
          <p:cNvSpPr/>
          <p:nvPr/>
        </p:nvSpPr>
        <p:spPr>
          <a:xfrm>
            <a:off x="1488050" y="3342429"/>
            <a:ext cx="1474398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01</a:t>
            </a:r>
            <a:endParaRPr kumimoji="1" lang="zh-CN" altLang="en-US" sz="2022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A9E6BA0-9C36-D441-AC3E-3A40BF147DE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225250" y="2479799"/>
            <a:ext cx="707919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5CA0B9-8714-7541-B155-EF15E1EED88B}"/>
              </a:ext>
            </a:extLst>
          </p:cNvPr>
          <p:cNvSpPr/>
          <p:nvPr/>
        </p:nvSpPr>
        <p:spPr>
          <a:xfrm>
            <a:off x="3841889" y="3342429"/>
            <a:ext cx="1474398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23</a:t>
            </a:r>
            <a:endParaRPr kumimoji="1" lang="zh-CN" altLang="en-US" sz="2022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1B32E54-2F4E-E947-AFBA-D3EA705BC96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919780" y="2479799"/>
            <a:ext cx="659308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BCE28BE-96CF-1840-84D0-4757457EBF24}"/>
              </a:ext>
            </a:extLst>
          </p:cNvPr>
          <p:cNvSpPr/>
          <p:nvPr/>
        </p:nvSpPr>
        <p:spPr>
          <a:xfrm>
            <a:off x="591341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0</a:t>
            </a:r>
            <a:endParaRPr kumimoji="1" lang="zh-CN" altLang="en-US" sz="2022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8EF41-40AC-8540-9CF4-B30B187B895D}"/>
              </a:ext>
            </a:extLst>
          </p:cNvPr>
          <p:cNvSpPr/>
          <p:nvPr/>
        </p:nvSpPr>
        <p:spPr>
          <a:xfrm>
            <a:off x="2061489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1</a:t>
            </a:r>
            <a:endParaRPr kumimoji="1" lang="zh-CN" altLang="en-US" sz="2022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C6490-B8BC-0A40-A163-B783BA86065A}"/>
              </a:ext>
            </a:extLst>
          </p:cNvPr>
          <p:cNvSpPr/>
          <p:nvPr/>
        </p:nvSpPr>
        <p:spPr>
          <a:xfrm>
            <a:off x="3601081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</a:t>
            </a:r>
            <a:endParaRPr kumimoji="1" lang="zh-CN" altLang="en-US" sz="2022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9B4A4-E68B-4B4A-9D7B-F2CEAFC9677D}"/>
              </a:ext>
            </a:extLst>
          </p:cNvPr>
          <p:cNvSpPr/>
          <p:nvPr/>
        </p:nvSpPr>
        <p:spPr>
          <a:xfrm>
            <a:off x="5071229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2EF7A4-1139-A441-8305-C1ABAEF4896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145282" y="3982509"/>
            <a:ext cx="639700" cy="6562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DECBE92-4937-FF45-9894-0BDCA1850BA2}"/>
              </a:ext>
            </a:extLst>
          </p:cNvPr>
          <p:cNvCxnSpPr>
            <a:cxnSpLocks/>
          </p:cNvCxnSpPr>
          <p:nvPr/>
        </p:nvCxnSpPr>
        <p:spPr>
          <a:xfrm flipV="1">
            <a:off x="4155022" y="3998719"/>
            <a:ext cx="267081" cy="6192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F546566-B34C-294A-9448-858BA86A74F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912793" y="4009123"/>
            <a:ext cx="712377" cy="6296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6796D6C-716F-D347-A9EE-0AA67B05A69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336969" y="3982509"/>
            <a:ext cx="278460" cy="6562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13A7081-EFB2-404F-B696-03005072A0AE}"/>
              </a:ext>
            </a:extLst>
          </p:cNvPr>
          <p:cNvSpPr/>
          <p:nvPr/>
        </p:nvSpPr>
        <p:spPr>
          <a:xfrm>
            <a:off x="591341" y="6162588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0</a:t>
            </a:r>
            <a:endParaRPr kumimoji="1" lang="zh-CN" altLang="en-US" sz="2022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7E3C3A9-189F-FA43-AC62-CFBA71F455F8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1145281" y="5278881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31C50D4-1872-BD44-B891-20800A9AFF55}"/>
              </a:ext>
            </a:extLst>
          </p:cNvPr>
          <p:cNvSpPr/>
          <p:nvPr/>
        </p:nvSpPr>
        <p:spPr>
          <a:xfrm>
            <a:off x="2067063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1</a:t>
            </a:r>
            <a:endParaRPr kumimoji="1" lang="zh-CN" altLang="en-US" sz="2022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CE68772-F4B0-7C49-B974-16A0EF76FE43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621003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7BFB1C4-3B5A-8F46-A332-7E6FAF9E2F15}"/>
              </a:ext>
            </a:extLst>
          </p:cNvPr>
          <p:cNvSpPr/>
          <p:nvPr/>
        </p:nvSpPr>
        <p:spPr>
          <a:xfrm>
            <a:off x="3601081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2</a:t>
            </a:r>
            <a:endParaRPr kumimoji="1" lang="zh-CN" altLang="en-US" sz="2022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020EB56-F65D-FF46-94C6-D3A782EF50A2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155021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972916F-E003-1543-8DFA-462F1C85EBFF}"/>
              </a:ext>
            </a:extLst>
          </p:cNvPr>
          <p:cNvSpPr/>
          <p:nvPr/>
        </p:nvSpPr>
        <p:spPr>
          <a:xfrm>
            <a:off x="5071229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BE7A32-B450-3A43-8D2E-1EE8EB81CBC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625169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4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CBA7A8-FE17-734B-8AF4-6F9621394FA3}"/>
              </a:ext>
            </a:extLst>
          </p:cNvPr>
          <p:cNvSpPr/>
          <p:nvPr/>
        </p:nvSpPr>
        <p:spPr>
          <a:xfrm>
            <a:off x="183353" y="187748"/>
            <a:ext cx="6466911" cy="694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311" dirty="0"/>
              <a:t>  </a:t>
            </a:r>
            <a:r>
              <a:rPr kumimoji="1" lang="zh-CN" altLang="en-US" sz="2889" dirty="0"/>
              <a:t>区块</a:t>
            </a:r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zh-CN" altLang="en-US" sz="231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0EE61-CF80-EF4C-B93D-CEE79C6C9DAF}"/>
              </a:ext>
            </a:extLst>
          </p:cNvPr>
          <p:cNvSpPr/>
          <p:nvPr/>
        </p:nvSpPr>
        <p:spPr>
          <a:xfrm>
            <a:off x="1488051" y="489409"/>
            <a:ext cx="4594719" cy="22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22" dirty="0"/>
              <a:t>  </a:t>
            </a:r>
            <a:r>
              <a:rPr kumimoji="1" lang="zh-CN" altLang="en-US" sz="2600" dirty="0"/>
              <a:t>区块头</a:t>
            </a:r>
            <a:endParaRPr kumimoji="1" lang="en-US" altLang="zh-CN" sz="2600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zh-CN" altLang="en-US" sz="2022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215A9-DEA4-D34B-BD01-26D575FBD444}"/>
              </a:ext>
            </a:extLst>
          </p:cNvPr>
          <p:cNvSpPr/>
          <p:nvPr/>
        </p:nvSpPr>
        <p:spPr>
          <a:xfrm>
            <a:off x="2933169" y="711961"/>
            <a:ext cx="1645920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上一个区块哈希值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DB29D5-2B3E-7242-BF23-088C0B9A39D0}"/>
              </a:ext>
            </a:extLst>
          </p:cNvPr>
          <p:cNvSpPr/>
          <p:nvPr/>
        </p:nvSpPr>
        <p:spPr>
          <a:xfrm>
            <a:off x="4782289" y="711959"/>
            <a:ext cx="1097281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随机值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7F925-D9A0-0C4B-87A2-43896350C2A5}"/>
              </a:ext>
            </a:extLst>
          </p:cNvPr>
          <p:cNvSpPr/>
          <p:nvPr/>
        </p:nvSpPr>
        <p:spPr>
          <a:xfrm>
            <a:off x="2225250" y="1727960"/>
            <a:ext cx="2383118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根哈希值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F697E-E59D-3D47-B4F3-645C0734F1DE}"/>
              </a:ext>
            </a:extLst>
          </p:cNvPr>
          <p:cNvSpPr/>
          <p:nvPr/>
        </p:nvSpPr>
        <p:spPr>
          <a:xfrm>
            <a:off x="1488050" y="3342429"/>
            <a:ext cx="1474398" cy="640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01</a:t>
            </a:r>
            <a:endParaRPr kumimoji="1" lang="zh-CN" altLang="en-US" sz="2022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A9E6BA0-9C36-D441-AC3E-3A40BF147DE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225250" y="2479799"/>
            <a:ext cx="707919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5CA0B9-8714-7541-B155-EF15E1EED88B}"/>
              </a:ext>
            </a:extLst>
          </p:cNvPr>
          <p:cNvSpPr/>
          <p:nvPr/>
        </p:nvSpPr>
        <p:spPr>
          <a:xfrm>
            <a:off x="3841889" y="3342429"/>
            <a:ext cx="1474398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23</a:t>
            </a:r>
            <a:endParaRPr kumimoji="1" lang="zh-CN" altLang="en-US" sz="2022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1B32E54-2F4E-E947-AFBA-D3EA705BC96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919780" y="2479799"/>
            <a:ext cx="659308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84C6490-B8BC-0A40-A163-B783BA86065A}"/>
              </a:ext>
            </a:extLst>
          </p:cNvPr>
          <p:cNvSpPr/>
          <p:nvPr/>
        </p:nvSpPr>
        <p:spPr>
          <a:xfrm>
            <a:off x="3601081" y="4638800"/>
            <a:ext cx="1107880" cy="640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</a:t>
            </a:r>
            <a:endParaRPr kumimoji="1" lang="zh-CN" altLang="en-US" sz="2022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9B4A4-E68B-4B4A-9D7B-F2CEAFC9677D}"/>
              </a:ext>
            </a:extLst>
          </p:cNvPr>
          <p:cNvSpPr/>
          <p:nvPr/>
        </p:nvSpPr>
        <p:spPr>
          <a:xfrm>
            <a:off x="5071229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DECBE92-4937-FF45-9894-0BDCA1850BA2}"/>
              </a:ext>
            </a:extLst>
          </p:cNvPr>
          <p:cNvCxnSpPr>
            <a:cxnSpLocks/>
          </p:cNvCxnSpPr>
          <p:nvPr/>
        </p:nvCxnSpPr>
        <p:spPr>
          <a:xfrm flipV="1">
            <a:off x="4155022" y="3998719"/>
            <a:ext cx="267081" cy="6192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F546566-B34C-294A-9448-858BA86A74F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912793" y="4009123"/>
            <a:ext cx="712377" cy="6296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972916F-E003-1543-8DFA-462F1C85EBFF}"/>
              </a:ext>
            </a:extLst>
          </p:cNvPr>
          <p:cNvSpPr/>
          <p:nvPr/>
        </p:nvSpPr>
        <p:spPr>
          <a:xfrm>
            <a:off x="5071229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BE7A32-B450-3A43-8D2E-1EE8EB81CBC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625169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7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76</Words>
  <Application>Microsoft Macintosh PowerPoint</Application>
  <PresentationFormat>自定义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3</cp:revision>
  <dcterms:created xsi:type="dcterms:W3CDTF">2020-05-03T00:42:35Z</dcterms:created>
  <dcterms:modified xsi:type="dcterms:W3CDTF">2020-05-03T00:48:18Z</dcterms:modified>
</cp:coreProperties>
</file>