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0050"/>
            <a:ext cx="9144000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8789"/>
            <a:ext cx="9144000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B212-715F-754E-BB58-CBBF112A377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5005-04FB-5945-BF8D-844ABC44BB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34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B212-715F-754E-BB58-CBBF112A377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5005-04FB-5945-BF8D-844ABC44BB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90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0992"/>
            <a:ext cx="2628900" cy="36767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30992"/>
            <a:ext cx="7734300" cy="36767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B212-715F-754E-BB58-CBBF112A377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5005-04FB-5945-BF8D-844ABC44BB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218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B212-715F-754E-BB58-CBBF112A377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5005-04FB-5945-BF8D-844ABC44BB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81647"/>
            <a:ext cx="10515600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3473"/>
            <a:ext cx="10515600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B212-715F-754E-BB58-CBBF112A377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5005-04FB-5945-BF8D-844ABC44BB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80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54961"/>
            <a:ext cx="5181600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54961"/>
            <a:ext cx="5181600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B212-715F-754E-BB58-CBBF112A377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5005-04FB-5945-BF8D-844ABC44BB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716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0993"/>
            <a:ext cx="10515600" cy="83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3569"/>
            <a:ext cx="5157787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84808"/>
            <a:ext cx="5157787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63569"/>
            <a:ext cx="518318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84808"/>
            <a:ext cx="5183188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B212-715F-754E-BB58-CBBF112A377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5005-04FB-5945-BF8D-844ABC44BB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6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B212-715F-754E-BB58-CBBF112A377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5005-04FB-5945-BF8D-844ABC44BB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15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B212-715F-754E-BB58-CBBF112A377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5005-04FB-5945-BF8D-844ABC44BB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34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9242"/>
            <a:ext cx="3932237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4684"/>
            <a:ext cx="6172200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01591"/>
            <a:ext cx="3932237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B212-715F-754E-BB58-CBBF112A377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5005-04FB-5945-BF8D-844ABC44BB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9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9242"/>
            <a:ext cx="3932237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4684"/>
            <a:ext cx="6172200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01591"/>
            <a:ext cx="3932237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B212-715F-754E-BB58-CBBF112A377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15005-04FB-5945-BF8D-844ABC44BB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38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0993"/>
            <a:ext cx="10515600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4961"/>
            <a:ext cx="10515600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21275"/>
            <a:ext cx="27432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B212-715F-754E-BB58-CBBF112A3776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21275"/>
            <a:ext cx="41148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21275"/>
            <a:ext cx="27432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15005-04FB-5945-BF8D-844ABC44BB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39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44.png"/><Relationship Id="rId7" Type="http://schemas.openxmlformats.org/officeDocument/2006/relationships/image" Target="../media/image6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C7B223-AF54-024A-9FF0-4EBC1C238D3A}"/>
              </a:ext>
            </a:extLst>
          </p:cNvPr>
          <p:cNvSpPr/>
          <p:nvPr/>
        </p:nvSpPr>
        <p:spPr>
          <a:xfrm>
            <a:off x="9004590" y="808781"/>
            <a:ext cx="2778826" cy="3141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73B2CACF-DF23-DF40-94C1-51D540BB350F}"/>
              </a:ext>
            </a:extLst>
          </p:cNvPr>
          <p:cNvCxnSpPr>
            <a:cxnSpLocks/>
          </p:cNvCxnSpPr>
          <p:nvPr/>
        </p:nvCxnSpPr>
        <p:spPr>
          <a:xfrm>
            <a:off x="3146173" y="278244"/>
            <a:ext cx="0" cy="3850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42560B6E-D30D-074C-BCA2-A0C72DEFCC53}"/>
              </a:ext>
            </a:extLst>
          </p:cNvPr>
          <p:cNvGrpSpPr/>
          <p:nvPr/>
        </p:nvGrpSpPr>
        <p:grpSpPr>
          <a:xfrm>
            <a:off x="490700" y="2995958"/>
            <a:ext cx="2410807" cy="827811"/>
            <a:chOff x="270477" y="4168804"/>
            <a:chExt cx="2427928" cy="82781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ACE1DEA-085F-0541-BA3B-33CF7E0BE5E5}"/>
                </a:ext>
              </a:extLst>
            </p:cNvPr>
            <p:cNvSpPr/>
            <p:nvPr/>
          </p:nvSpPr>
          <p:spPr>
            <a:xfrm>
              <a:off x="270477" y="4168804"/>
              <a:ext cx="2427928" cy="8278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17BA1D39-FF77-0241-9EEB-C7ED150C56D2}"/>
                    </a:ext>
                  </a:extLst>
                </p:cNvPr>
                <p:cNvSpPr txBox="1"/>
                <p:nvPr/>
              </p:nvSpPr>
              <p:spPr>
                <a:xfrm>
                  <a:off x="863184" y="4259543"/>
                  <a:ext cx="134833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接受者私钥</a:t>
                  </a:r>
                  <a:endPara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kumimoji="1"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DE75EBB-2FB8-CC4A-8AFD-C9F25A45B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184" y="4259543"/>
                  <a:ext cx="1348336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2830" t="-3922" r="-2830"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3E5CFE9-DAB5-534C-BE7E-565215E76EB2}"/>
              </a:ext>
            </a:extLst>
          </p:cNvPr>
          <p:cNvGrpSpPr/>
          <p:nvPr/>
        </p:nvGrpSpPr>
        <p:grpSpPr>
          <a:xfrm>
            <a:off x="3458649" y="3000665"/>
            <a:ext cx="2416625" cy="827811"/>
            <a:chOff x="3238425" y="4168803"/>
            <a:chExt cx="2416625" cy="82781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1B8B89A-7472-DE4C-9617-897449A27741}"/>
                </a:ext>
              </a:extLst>
            </p:cNvPr>
            <p:cNvSpPr/>
            <p:nvPr/>
          </p:nvSpPr>
          <p:spPr>
            <a:xfrm>
              <a:off x="3238425" y="4168803"/>
              <a:ext cx="2416625" cy="8278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249BDD66-6729-DA40-ACC6-16B8EBB65078}"/>
                    </a:ext>
                  </a:extLst>
                </p:cNvPr>
                <p:cNvSpPr txBox="1"/>
                <p:nvPr/>
              </p:nvSpPr>
              <p:spPr>
                <a:xfrm>
                  <a:off x="3271786" y="4259541"/>
                  <a:ext cx="230499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接受者公钥</a:t>
                  </a:r>
                  <a:endPara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𝑎𝐺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𝑏𝐺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B6A96A9-D6D4-4D44-8796-B4E679A996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1786" y="4259541"/>
                  <a:ext cx="2304990" cy="646331"/>
                </a:xfrm>
                <a:prstGeom prst="rect">
                  <a:avLst/>
                </a:prstGeom>
                <a:blipFill>
                  <a:blip r:embed="rId3"/>
                  <a:stretch>
                    <a:fillRect t="-3922"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228A288-A3EA-C14B-9200-DDB1CD80AA0A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2418053" y="3409861"/>
            <a:ext cx="1040594" cy="470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BF61947-A214-C046-BBDD-C968D11F76E3}"/>
              </a:ext>
            </a:extLst>
          </p:cNvPr>
          <p:cNvSpPr txBox="1"/>
          <p:nvPr/>
        </p:nvSpPr>
        <p:spPr>
          <a:xfrm>
            <a:off x="1358979" y="24282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私密部分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F0C4A4-2482-0D4E-B2A5-AED66D5936EC}"/>
              </a:ext>
            </a:extLst>
          </p:cNvPr>
          <p:cNvSpPr txBox="1"/>
          <p:nvPr/>
        </p:nvSpPr>
        <p:spPr>
          <a:xfrm>
            <a:off x="4022996" y="24282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公开部分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54F57D9-7E02-DB4E-B2F0-D9B3FB0AE236}"/>
              </a:ext>
            </a:extLst>
          </p:cNvPr>
          <p:cNvGrpSpPr/>
          <p:nvPr/>
        </p:nvGrpSpPr>
        <p:grpSpPr>
          <a:xfrm>
            <a:off x="484967" y="1189427"/>
            <a:ext cx="2410807" cy="827811"/>
            <a:chOff x="3238425" y="2525076"/>
            <a:chExt cx="2410807" cy="82781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0AB1B28-2AC1-964F-8AA1-934B3DCB11E4}"/>
                </a:ext>
              </a:extLst>
            </p:cNvPr>
            <p:cNvSpPr/>
            <p:nvPr/>
          </p:nvSpPr>
          <p:spPr>
            <a:xfrm>
              <a:off x="3238425" y="2525076"/>
              <a:ext cx="2410807" cy="8278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AFFF66F-4773-2440-B2ED-5184A3BFA2D9}"/>
                    </a:ext>
                  </a:extLst>
                </p:cNvPr>
                <p:cNvSpPr txBox="1"/>
                <p:nvPr/>
              </p:nvSpPr>
              <p:spPr>
                <a:xfrm>
                  <a:off x="3428171" y="2615814"/>
                  <a:ext cx="20313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发送者选择随机数</a:t>
                  </a:r>
                  <a:endPara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4E609A1D-72B8-7847-8DC8-743D67693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8171" y="2615814"/>
                  <a:ext cx="2031325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1863" t="-3846" r="-18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B22B831-61DD-4A4A-9D7C-BDA7BCA89149}"/>
              </a:ext>
            </a:extLst>
          </p:cNvPr>
          <p:cNvCxnSpPr>
            <a:cxnSpLocks/>
            <a:stCxn id="28" idx="1"/>
            <a:endCxn id="16" idx="3"/>
          </p:cNvCxnSpPr>
          <p:nvPr/>
        </p:nvCxnSpPr>
        <p:spPr>
          <a:xfrm flipH="1">
            <a:off x="2895774" y="1589019"/>
            <a:ext cx="4012131" cy="14312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EBC833B-274F-0044-9E98-B52536E02681}"/>
              </a:ext>
            </a:extLst>
          </p:cNvPr>
          <p:cNvCxnSpPr>
            <a:cxnSpLocks/>
          </p:cNvCxnSpPr>
          <p:nvPr/>
        </p:nvCxnSpPr>
        <p:spPr>
          <a:xfrm flipH="1" flipV="1">
            <a:off x="5464186" y="1580370"/>
            <a:ext cx="1891788" cy="1370277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0A20181-7E95-8545-BFF0-7EA9CBA955FF}"/>
                  </a:ext>
                </a:extLst>
              </p:cNvPr>
              <p:cNvSpPr/>
              <p:nvPr/>
            </p:nvSpPr>
            <p:spPr>
              <a:xfrm>
                <a:off x="3508882" y="1225835"/>
                <a:ext cx="35644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0A20181-7E95-8545-BFF0-7EA9CBA95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882" y="1225835"/>
                <a:ext cx="3564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72AA121-8CFA-3543-B7E7-DCE62943C5F7}"/>
              </a:ext>
            </a:extLst>
          </p:cNvPr>
          <p:cNvCxnSpPr>
            <a:cxnSpLocks/>
            <a:stCxn id="25" idx="1"/>
            <a:endCxn id="10" idx="3"/>
          </p:cNvCxnSpPr>
          <p:nvPr/>
        </p:nvCxnSpPr>
        <p:spPr>
          <a:xfrm flipH="1">
            <a:off x="5875270" y="3414568"/>
            <a:ext cx="786492" cy="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C036383-96A6-4C49-AE72-A7265D5D9EDE}"/>
                  </a:ext>
                </a:extLst>
              </p:cNvPr>
              <p:cNvSpPr/>
              <p:nvPr/>
            </p:nvSpPr>
            <p:spPr>
              <a:xfrm>
                <a:off x="5875270" y="3037070"/>
                <a:ext cx="8303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C036383-96A6-4C49-AE72-A7265D5D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270" y="3037070"/>
                <a:ext cx="8303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E160D864-3770-2649-AB14-AFA9E34BCCFC}"/>
              </a:ext>
            </a:extLst>
          </p:cNvPr>
          <p:cNvGrpSpPr/>
          <p:nvPr/>
        </p:nvGrpSpPr>
        <p:grpSpPr>
          <a:xfrm>
            <a:off x="6661766" y="3170628"/>
            <a:ext cx="2025747" cy="487879"/>
            <a:chOff x="6459108" y="4104590"/>
            <a:chExt cx="2025747" cy="487879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5263750-0D00-7043-A5C0-979B98CA8533}"/>
                </a:ext>
              </a:extLst>
            </p:cNvPr>
            <p:cNvSpPr/>
            <p:nvPr/>
          </p:nvSpPr>
          <p:spPr>
            <a:xfrm>
              <a:off x="6459108" y="4104590"/>
              <a:ext cx="2025747" cy="48787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B66331A-1BB3-5F41-9D18-4AC36FD40C84}"/>
                    </a:ext>
                  </a:extLst>
                </p:cNvPr>
                <p:cNvSpPr/>
                <p:nvPr/>
              </p:nvSpPr>
              <p:spPr>
                <a:xfrm>
                  <a:off x="6459108" y="4163860"/>
                  <a:ext cx="20257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ℋ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𝑟𝐴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DDA51FBD-FA63-EA4E-B0C0-E66BBB0A2C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9108" y="4163860"/>
                  <a:ext cx="202574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F0AFE39-FC06-374B-8B33-75CE44B91E63}"/>
              </a:ext>
            </a:extLst>
          </p:cNvPr>
          <p:cNvGrpSpPr/>
          <p:nvPr/>
        </p:nvGrpSpPr>
        <p:grpSpPr>
          <a:xfrm>
            <a:off x="6907905" y="1345081"/>
            <a:ext cx="1377537" cy="487879"/>
            <a:chOff x="6887914" y="2166091"/>
            <a:chExt cx="1377537" cy="487879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86D7F2B-9033-D540-BDCA-87B7EF48FF6C}"/>
                </a:ext>
              </a:extLst>
            </p:cNvPr>
            <p:cNvSpPr/>
            <p:nvPr/>
          </p:nvSpPr>
          <p:spPr>
            <a:xfrm>
              <a:off x="6887914" y="2166091"/>
              <a:ext cx="1377537" cy="48787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70162B99-ECF8-F948-B01D-C3B2B4F8B85D}"/>
                    </a:ext>
                  </a:extLst>
                </p:cNvPr>
                <p:cNvSpPr/>
                <p:nvPr/>
              </p:nvSpPr>
              <p:spPr>
                <a:xfrm>
                  <a:off x="7094823" y="2226847"/>
                  <a:ext cx="9677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𝑟𝐺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F00088E6-1C61-824C-BB86-7BC2D84899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4823" y="2226847"/>
                  <a:ext cx="96776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EA371509-F21B-DE4F-AA95-0D576E814D55}"/>
              </a:ext>
            </a:extLst>
          </p:cNvPr>
          <p:cNvSpPr txBox="1"/>
          <p:nvPr/>
        </p:nvSpPr>
        <p:spPr>
          <a:xfrm>
            <a:off x="9075069" y="898181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构造交易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0210830-76D9-4A4F-B513-A39EF2F9DE97}"/>
              </a:ext>
            </a:extLst>
          </p:cNvPr>
          <p:cNvGrpSpPr/>
          <p:nvPr/>
        </p:nvGrpSpPr>
        <p:grpSpPr>
          <a:xfrm>
            <a:off x="9407098" y="1337647"/>
            <a:ext cx="2003006" cy="487879"/>
            <a:chOff x="800703" y="2859644"/>
            <a:chExt cx="2003006" cy="487879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377EB50-066E-594A-BE00-A907CBF615D5}"/>
                </a:ext>
              </a:extLst>
            </p:cNvPr>
            <p:cNvSpPr/>
            <p:nvPr/>
          </p:nvSpPr>
          <p:spPr>
            <a:xfrm>
              <a:off x="800703" y="2859644"/>
              <a:ext cx="2003006" cy="4878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90C4CB7-054E-B941-80C1-B6BA5345670C}"/>
                </a:ext>
              </a:extLst>
            </p:cNvPr>
            <p:cNvSpPr txBox="1"/>
            <p:nvPr/>
          </p:nvSpPr>
          <p:spPr>
            <a:xfrm>
              <a:off x="1134224" y="2918571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交易公钥 </a:t>
              </a:r>
              <a:r>
                <a: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BA28E6EA-A105-EC4E-9B72-CD2B70EF56E4}"/>
              </a:ext>
            </a:extLst>
          </p:cNvPr>
          <p:cNvCxnSpPr>
            <a:cxnSpLocks/>
            <a:stCxn id="32" idx="1"/>
            <a:endCxn id="28" idx="3"/>
          </p:cNvCxnSpPr>
          <p:nvPr/>
        </p:nvCxnSpPr>
        <p:spPr>
          <a:xfrm flipH="1">
            <a:off x="8285438" y="1581583"/>
            <a:ext cx="1121660" cy="7434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D844CD2-920C-DF48-942D-4EA4CD2AF0F1}"/>
              </a:ext>
            </a:extLst>
          </p:cNvPr>
          <p:cNvGrpSpPr/>
          <p:nvPr/>
        </p:nvGrpSpPr>
        <p:grpSpPr>
          <a:xfrm>
            <a:off x="9407098" y="2550898"/>
            <a:ext cx="2003006" cy="487879"/>
            <a:chOff x="800703" y="2859644"/>
            <a:chExt cx="2003006" cy="48787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7257EDB-ACE4-2445-88E2-59289A6B14EC}"/>
                </a:ext>
              </a:extLst>
            </p:cNvPr>
            <p:cNvSpPr/>
            <p:nvPr/>
          </p:nvSpPr>
          <p:spPr>
            <a:xfrm>
              <a:off x="800703" y="2859644"/>
              <a:ext cx="2003006" cy="4878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BC64409-4832-B64C-A577-67C9485CE03A}"/>
                </a:ext>
              </a:extLst>
            </p:cNvPr>
            <p:cNvSpPr txBox="1"/>
            <p:nvPr/>
          </p:nvSpPr>
          <p:spPr>
            <a:xfrm>
              <a:off x="1257132" y="293601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输出金额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03350B7-1588-ED4F-A63A-C2D9C7607B74}"/>
              </a:ext>
            </a:extLst>
          </p:cNvPr>
          <p:cNvGrpSpPr/>
          <p:nvPr/>
        </p:nvGrpSpPr>
        <p:grpSpPr>
          <a:xfrm>
            <a:off x="9392500" y="3180542"/>
            <a:ext cx="2003006" cy="487879"/>
            <a:chOff x="800703" y="2859644"/>
            <a:chExt cx="2003006" cy="487879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36C8BE7-E7AF-6C4A-A13C-070DA90D64AF}"/>
                </a:ext>
              </a:extLst>
            </p:cNvPr>
            <p:cNvSpPr/>
            <p:nvPr/>
          </p:nvSpPr>
          <p:spPr>
            <a:xfrm>
              <a:off x="800703" y="2859644"/>
              <a:ext cx="2003006" cy="4878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33241A1-2821-0446-B801-4E55FF9A8375}"/>
                </a:ext>
              </a:extLst>
            </p:cNvPr>
            <p:cNvSpPr txBox="1"/>
            <p:nvPr/>
          </p:nvSpPr>
          <p:spPr>
            <a:xfrm>
              <a:off x="1112492" y="2916641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目标地址 </a:t>
              </a:r>
              <a:r>
                <a: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361ABFEC-5037-4840-8677-12790AD59040}"/>
              </a:ext>
            </a:extLst>
          </p:cNvPr>
          <p:cNvSpPr/>
          <p:nvPr/>
        </p:nvSpPr>
        <p:spPr>
          <a:xfrm>
            <a:off x="9223808" y="2010194"/>
            <a:ext cx="2387439" cy="1813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8FFD7FA-0674-C240-9F81-A75BEB373194}"/>
              </a:ext>
            </a:extLst>
          </p:cNvPr>
          <p:cNvSpPr txBox="1"/>
          <p:nvPr/>
        </p:nvSpPr>
        <p:spPr>
          <a:xfrm>
            <a:off x="9249677" y="2099593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交易输出</a:t>
            </a: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5832174A-6882-304E-9071-651C1BC62EEF}"/>
              </a:ext>
            </a:extLst>
          </p:cNvPr>
          <p:cNvCxnSpPr>
            <a:cxnSpLocks/>
            <a:stCxn id="39" idx="1"/>
            <a:endCxn id="25" idx="3"/>
          </p:cNvCxnSpPr>
          <p:nvPr/>
        </p:nvCxnSpPr>
        <p:spPr>
          <a:xfrm flipH="1" flipV="1">
            <a:off x="8687513" y="3414564"/>
            <a:ext cx="704991" cy="9914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8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54</Words>
  <Application>Microsoft Macintosh PowerPoint</Application>
  <PresentationFormat>自定义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1</cp:revision>
  <dcterms:created xsi:type="dcterms:W3CDTF">2020-05-03T09:58:50Z</dcterms:created>
  <dcterms:modified xsi:type="dcterms:W3CDTF">2020-05-03T10:00:11Z</dcterms:modified>
</cp:coreProperties>
</file>