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513638" cy="4697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205" y="768767"/>
            <a:ext cx="5635229" cy="1635396"/>
          </a:xfrm>
        </p:spPr>
        <p:txBody>
          <a:bodyPr anchor="b"/>
          <a:lstStyle>
            <a:lvl1pPr algn="ctr">
              <a:defRPr sz="36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205" y="2467230"/>
            <a:ext cx="5635229" cy="1134120"/>
          </a:xfrm>
        </p:spPr>
        <p:txBody>
          <a:bodyPr/>
          <a:lstStyle>
            <a:lvl1pPr marL="0" indent="0" algn="ctr">
              <a:buNone/>
              <a:defRPr sz="1479"/>
            </a:lvl1pPr>
            <a:lvl2pPr marL="281772" indent="0" algn="ctr">
              <a:buNone/>
              <a:defRPr sz="1233"/>
            </a:lvl2pPr>
            <a:lvl3pPr marL="563545" indent="0" algn="ctr">
              <a:buNone/>
              <a:defRPr sz="1109"/>
            </a:lvl3pPr>
            <a:lvl4pPr marL="845317" indent="0" algn="ctr">
              <a:buNone/>
              <a:defRPr sz="986"/>
            </a:lvl4pPr>
            <a:lvl5pPr marL="1127089" indent="0" algn="ctr">
              <a:buNone/>
              <a:defRPr sz="986"/>
            </a:lvl5pPr>
            <a:lvl6pPr marL="1408862" indent="0" algn="ctr">
              <a:buNone/>
              <a:defRPr sz="986"/>
            </a:lvl6pPr>
            <a:lvl7pPr marL="1690634" indent="0" algn="ctr">
              <a:buNone/>
              <a:defRPr sz="986"/>
            </a:lvl7pPr>
            <a:lvl8pPr marL="1972407" indent="0" algn="ctr">
              <a:buNone/>
              <a:defRPr sz="986"/>
            </a:lvl8pPr>
            <a:lvl9pPr marL="2254179" indent="0" algn="ctr">
              <a:buNone/>
              <a:defRPr sz="98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63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7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6947" y="250094"/>
            <a:ext cx="1620128" cy="39808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6563" y="250094"/>
            <a:ext cx="4766464" cy="39808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34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7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49" y="1171092"/>
            <a:ext cx="6480513" cy="1953993"/>
          </a:xfrm>
        </p:spPr>
        <p:txBody>
          <a:bodyPr anchor="b"/>
          <a:lstStyle>
            <a:lvl1pPr>
              <a:defRPr sz="36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649" y="3143570"/>
            <a:ext cx="6480513" cy="1027559"/>
          </a:xfrm>
        </p:spPr>
        <p:txBody>
          <a:bodyPr/>
          <a:lstStyle>
            <a:lvl1pPr marL="0" indent="0">
              <a:buNone/>
              <a:defRPr sz="1479">
                <a:solidFill>
                  <a:schemeClr val="tx1">
                    <a:tint val="75000"/>
                  </a:schemeClr>
                </a:solidFill>
              </a:defRPr>
            </a:lvl1pPr>
            <a:lvl2pPr marL="281772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2pPr>
            <a:lvl3pPr marL="563545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3pPr>
            <a:lvl4pPr marL="845317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4pPr>
            <a:lvl5pPr marL="1127089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5pPr>
            <a:lvl6pPr marL="1408862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6pPr>
            <a:lvl7pPr marL="1690634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7pPr>
            <a:lvl8pPr marL="1972407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8pPr>
            <a:lvl9pPr marL="2254179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27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563" y="1250469"/>
            <a:ext cx="3193296" cy="29804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3779" y="1250469"/>
            <a:ext cx="3193296" cy="29804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27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41" y="250094"/>
            <a:ext cx="6480513" cy="907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541" y="1151519"/>
            <a:ext cx="3178621" cy="564342"/>
          </a:xfrm>
        </p:spPr>
        <p:txBody>
          <a:bodyPr anchor="b"/>
          <a:lstStyle>
            <a:lvl1pPr marL="0" indent="0">
              <a:buNone/>
              <a:defRPr sz="1479" b="1"/>
            </a:lvl1pPr>
            <a:lvl2pPr marL="281772" indent="0">
              <a:buNone/>
              <a:defRPr sz="1233" b="1"/>
            </a:lvl2pPr>
            <a:lvl3pPr marL="563545" indent="0">
              <a:buNone/>
              <a:defRPr sz="1109" b="1"/>
            </a:lvl3pPr>
            <a:lvl4pPr marL="845317" indent="0">
              <a:buNone/>
              <a:defRPr sz="986" b="1"/>
            </a:lvl4pPr>
            <a:lvl5pPr marL="1127089" indent="0">
              <a:buNone/>
              <a:defRPr sz="986" b="1"/>
            </a:lvl5pPr>
            <a:lvl6pPr marL="1408862" indent="0">
              <a:buNone/>
              <a:defRPr sz="986" b="1"/>
            </a:lvl6pPr>
            <a:lvl7pPr marL="1690634" indent="0">
              <a:buNone/>
              <a:defRPr sz="986" b="1"/>
            </a:lvl7pPr>
            <a:lvl8pPr marL="1972407" indent="0">
              <a:buNone/>
              <a:defRPr sz="986" b="1"/>
            </a:lvl8pPr>
            <a:lvl9pPr marL="2254179" indent="0">
              <a:buNone/>
              <a:defRPr sz="98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541" y="1715861"/>
            <a:ext cx="3178621" cy="2523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3779" y="1151519"/>
            <a:ext cx="3194275" cy="564342"/>
          </a:xfrm>
        </p:spPr>
        <p:txBody>
          <a:bodyPr anchor="b"/>
          <a:lstStyle>
            <a:lvl1pPr marL="0" indent="0">
              <a:buNone/>
              <a:defRPr sz="1479" b="1"/>
            </a:lvl1pPr>
            <a:lvl2pPr marL="281772" indent="0">
              <a:buNone/>
              <a:defRPr sz="1233" b="1"/>
            </a:lvl2pPr>
            <a:lvl3pPr marL="563545" indent="0">
              <a:buNone/>
              <a:defRPr sz="1109" b="1"/>
            </a:lvl3pPr>
            <a:lvl4pPr marL="845317" indent="0">
              <a:buNone/>
              <a:defRPr sz="986" b="1"/>
            </a:lvl4pPr>
            <a:lvl5pPr marL="1127089" indent="0">
              <a:buNone/>
              <a:defRPr sz="986" b="1"/>
            </a:lvl5pPr>
            <a:lvl6pPr marL="1408862" indent="0">
              <a:buNone/>
              <a:defRPr sz="986" b="1"/>
            </a:lvl6pPr>
            <a:lvl7pPr marL="1690634" indent="0">
              <a:buNone/>
              <a:defRPr sz="986" b="1"/>
            </a:lvl7pPr>
            <a:lvl8pPr marL="1972407" indent="0">
              <a:buNone/>
              <a:defRPr sz="986" b="1"/>
            </a:lvl8pPr>
            <a:lvl9pPr marL="2254179" indent="0">
              <a:buNone/>
              <a:defRPr sz="98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3779" y="1715861"/>
            <a:ext cx="3194275" cy="2523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9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792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227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41" y="313161"/>
            <a:ext cx="2423344" cy="1096063"/>
          </a:xfrm>
        </p:spPr>
        <p:txBody>
          <a:bodyPr anchor="b"/>
          <a:lstStyle>
            <a:lvl1pPr>
              <a:defRPr sz="197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4275" y="676341"/>
            <a:ext cx="3803779" cy="3338208"/>
          </a:xfrm>
        </p:spPr>
        <p:txBody>
          <a:bodyPr/>
          <a:lstStyle>
            <a:lvl1pPr>
              <a:defRPr sz="1972"/>
            </a:lvl1pPr>
            <a:lvl2pPr>
              <a:defRPr sz="1726"/>
            </a:lvl2pPr>
            <a:lvl3pPr>
              <a:defRPr sz="1479"/>
            </a:lvl3pPr>
            <a:lvl4pPr>
              <a:defRPr sz="1233"/>
            </a:lvl4pPr>
            <a:lvl5pPr>
              <a:defRPr sz="1233"/>
            </a:lvl5pPr>
            <a:lvl6pPr>
              <a:defRPr sz="1233"/>
            </a:lvl6pPr>
            <a:lvl7pPr>
              <a:defRPr sz="1233"/>
            </a:lvl7pPr>
            <a:lvl8pPr>
              <a:defRPr sz="1233"/>
            </a:lvl8pPr>
            <a:lvl9pPr>
              <a:defRPr sz="12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541" y="1409224"/>
            <a:ext cx="2423344" cy="2610762"/>
          </a:xfrm>
        </p:spPr>
        <p:txBody>
          <a:bodyPr/>
          <a:lstStyle>
            <a:lvl1pPr marL="0" indent="0">
              <a:buNone/>
              <a:defRPr sz="986"/>
            </a:lvl1pPr>
            <a:lvl2pPr marL="281772" indent="0">
              <a:buNone/>
              <a:defRPr sz="863"/>
            </a:lvl2pPr>
            <a:lvl3pPr marL="563545" indent="0">
              <a:buNone/>
              <a:defRPr sz="740"/>
            </a:lvl3pPr>
            <a:lvl4pPr marL="845317" indent="0">
              <a:buNone/>
              <a:defRPr sz="616"/>
            </a:lvl4pPr>
            <a:lvl5pPr marL="1127089" indent="0">
              <a:buNone/>
              <a:defRPr sz="616"/>
            </a:lvl5pPr>
            <a:lvl6pPr marL="1408862" indent="0">
              <a:buNone/>
              <a:defRPr sz="616"/>
            </a:lvl6pPr>
            <a:lvl7pPr marL="1690634" indent="0">
              <a:buNone/>
              <a:defRPr sz="616"/>
            </a:lvl7pPr>
            <a:lvl8pPr marL="1972407" indent="0">
              <a:buNone/>
              <a:defRPr sz="616"/>
            </a:lvl8pPr>
            <a:lvl9pPr marL="2254179" indent="0">
              <a:buNone/>
              <a:defRPr sz="61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67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41" y="313161"/>
            <a:ext cx="2423344" cy="1096063"/>
          </a:xfrm>
        </p:spPr>
        <p:txBody>
          <a:bodyPr anchor="b"/>
          <a:lstStyle>
            <a:lvl1pPr>
              <a:defRPr sz="197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94275" y="676341"/>
            <a:ext cx="3803779" cy="3338208"/>
          </a:xfrm>
        </p:spPr>
        <p:txBody>
          <a:bodyPr anchor="t"/>
          <a:lstStyle>
            <a:lvl1pPr marL="0" indent="0">
              <a:buNone/>
              <a:defRPr sz="1972"/>
            </a:lvl1pPr>
            <a:lvl2pPr marL="281772" indent="0">
              <a:buNone/>
              <a:defRPr sz="1726"/>
            </a:lvl2pPr>
            <a:lvl3pPr marL="563545" indent="0">
              <a:buNone/>
              <a:defRPr sz="1479"/>
            </a:lvl3pPr>
            <a:lvl4pPr marL="845317" indent="0">
              <a:buNone/>
              <a:defRPr sz="1233"/>
            </a:lvl4pPr>
            <a:lvl5pPr marL="1127089" indent="0">
              <a:buNone/>
              <a:defRPr sz="1233"/>
            </a:lvl5pPr>
            <a:lvl6pPr marL="1408862" indent="0">
              <a:buNone/>
              <a:defRPr sz="1233"/>
            </a:lvl6pPr>
            <a:lvl7pPr marL="1690634" indent="0">
              <a:buNone/>
              <a:defRPr sz="1233"/>
            </a:lvl7pPr>
            <a:lvl8pPr marL="1972407" indent="0">
              <a:buNone/>
              <a:defRPr sz="1233"/>
            </a:lvl8pPr>
            <a:lvl9pPr marL="2254179" indent="0">
              <a:buNone/>
              <a:defRPr sz="12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541" y="1409224"/>
            <a:ext cx="2423344" cy="2610762"/>
          </a:xfrm>
        </p:spPr>
        <p:txBody>
          <a:bodyPr/>
          <a:lstStyle>
            <a:lvl1pPr marL="0" indent="0">
              <a:buNone/>
              <a:defRPr sz="986"/>
            </a:lvl1pPr>
            <a:lvl2pPr marL="281772" indent="0">
              <a:buNone/>
              <a:defRPr sz="863"/>
            </a:lvl2pPr>
            <a:lvl3pPr marL="563545" indent="0">
              <a:buNone/>
              <a:defRPr sz="740"/>
            </a:lvl3pPr>
            <a:lvl4pPr marL="845317" indent="0">
              <a:buNone/>
              <a:defRPr sz="616"/>
            </a:lvl4pPr>
            <a:lvl5pPr marL="1127089" indent="0">
              <a:buNone/>
              <a:defRPr sz="616"/>
            </a:lvl5pPr>
            <a:lvl6pPr marL="1408862" indent="0">
              <a:buNone/>
              <a:defRPr sz="616"/>
            </a:lvl6pPr>
            <a:lvl7pPr marL="1690634" indent="0">
              <a:buNone/>
              <a:defRPr sz="616"/>
            </a:lvl7pPr>
            <a:lvl8pPr marL="1972407" indent="0">
              <a:buNone/>
              <a:defRPr sz="616"/>
            </a:lvl8pPr>
            <a:lvl9pPr marL="2254179" indent="0">
              <a:buNone/>
              <a:defRPr sz="61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436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563" y="250094"/>
            <a:ext cx="6480513" cy="90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563" y="1250469"/>
            <a:ext cx="6480513" cy="298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562" y="4353806"/>
            <a:ext cx="1690569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0CE08-743F-F84A-81B8-A8A95424816F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8893" y="4353806"/>
            <a:ext cx="2535853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06507" y="4353806"/>
            <a:ext cx="1690569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28206-95B6-4A42-9D0C-955FA62E40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5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63545" rtl="0" eaLnBrk="1" latinLnBrk="0" hangingPunct="1">
        <a:lnSpc>
          <a:spcPct val="90000"/>
        </a:lnSpc>
        <a:spcBef>
          <a:spcPct val="0"/>
        </a:spcBef>
        <a:buNone/>
        <a:defRPr sz="27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886" indent="-140886" algn="l" defTabSz="563545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sz="1726" kern="1200">
          <a:solidFill>
            <a:schemeClr val="tx1"/>
          </a:solidFill>
          <a:latin typeface="+mn-lt"/>
          <a:ea typeface="+mn-ea"/>
          <a:cs typeface="+mn-cs"/>
        </a:defRPr>
      </a:lvl1pPr>
      <a:lvl2pPr marL="422659" indent="-140886" algn="l" defTabSz="563545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2pPr>
      <a:lvl3pPr marL="704431" indent="-140886" algn="l" defTabSz="563545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3pPr>
      <a:lvl4pPr marL="986203" indent="-140886" algn="l" defTabSz="563545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4pPr>
      <a:lvl5pPr marL="1267976" indent="-140886" algn="l" defTabSz="563545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5pPr>
      <a:lvl6pPr marL="1549748" indent="-140886" algn="l" defTabSz="563545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6pPr>
      <a:lvl7pPr marL="1831520" indent="-140886" algn="l" defTabSz="563545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7pPr>
      <a:lvl8pPr marL="2113293" indent="-140886" algn="l" defTabSz="563545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8pPr>
      <a:lvl9pPr marL="2395065" indent="-140886" algn="l" defTabSz="563545" rtl="0" eaLnBrk="1" latinLnBrk="0" hangingPunct="1">
        <a:lnSpc>
          <a:spcPct val="90000"/>
        </a:lnSpc>
        <a:spcBef>
          <a:spcPts val="308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3545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1pPr>
      <a:lvl2pPr marL="281772" algn="l" defTabSz="563545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2pPr>
      <a:lvl3pPr marL="563545" algn="l" defTabSz="563545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3pPr>
      <a:lvl4pPr marL="845317" algn="l" defTabSz="563545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4pPr>
      <a:lvl5pPr marL="1127089" algn="l" defTabSz="563545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5pPr>
      <a:lvl6pPr marL="1408862" algn="l" defTabSz="563545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6pPr>
      <a:lvl7pPr marL="1690634" algn="l" defTabSz="563545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7pPr>
      <a:lvl8pPr marL="1972407" algn="l" defTabSz="563545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8pPr>
      <a:lvl9pPr marL="2254179" algn="l" defTabSz="563545" rtl="0" eaLnBrk="1" latinLnBrk="0" hangingPunct="1">
        <a:defRPr sz="11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FDC86E-DC86-5B4F-A168-1DC5286B2C19}"/>
              </a:ext>
            </a:extLst>
          </p:cNvPr>
          <p:cNvSpPr/>
          <p:nvPr/>
        </p:nvSpPr>
        <p:spPr>
          <a:xfrm>
            <a:off x="437150" y="307358"/>
            <a:ext cx="516194" cy="516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7B33894-1ADB-8845-B948-016D1B774902}"/>
                  </a:ext>
                </a:extLst>
              </p:cNvPr>
              <p:cNvSpPr/>
              <p:nvPr/>
            </p:nvSpPr>
            <p:spPr>
              <a:xfrm>
                <a:off x="1621937" y="307357"/>
                <a:ext cx="516194" cy="51619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7B33894-1ADB-8845-B948-016D1B774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37" y="307357"/>
                <a:ext cx="516194" cy="516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11909018-A057-EC45-8D0F-57E77405FF80}"/>
              </a:ext>
            </a:extLst>
          </p:cNvPr>
          <p:cNvSpPr/>
          <p:nvPr/>
        </p:nvSpPr>
        <p:spPr>
          <a:xfrm>
            <a:off x="2847433" y="307355"/>
            <a:ext cx="516194" cy="516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69E84B6-9075-2045-B093-CE9888358D29}"/>
                  </a:ext>
                </a:extLst>
              </p:cNvPr>
              <p:cNvSpPr/>
              <p:nvPr/>
            </p:nvSpPr>
            <p:spPr>
              <a:xfrm>
                <a:off x="3018730" y="2059123"/>
                <a:ext cx="516194" cy="51619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69E84B6-9075-2045-B093-CE9888358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30" y="2059123"/>
                <a:ext cx="516194" cy="516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250D92EE-DF6C-394C-B08E-FA5DE1ED4C4A}"/>
              </a:ext>
            </a:extLst>
          </p:cNvPr>
          <p:cNvSpPr/>
          <p:nvPr/>
        </p:nvSpPr>
        <p:spPr>
          <a:xfrm>
            <a:off x="484616" y="2862907"/>
            <a:ext cx="516194" cy="516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5AC872-7566-DC48-A3DF-7489250FBFA6}"/>
              </a:ext>
            </a:extLst>
          </p:cNvPr>
          <p:cNvSpPr/>
          <p:nvPr/>
        </p:nvSpPr>
        <p:spPr>
          <a:xfrm>
            <a:off x="486536" y="3805882"/>
            <a:ext cx="516194" cy="516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1D9773-B272-D74C-884C-B6E1D4CAF095}"/>
                  </a:ext>
                </a:extLst>
              </p:cNvPr>
              <p:cNvSpPr/>
              <p:nvPr/>
            </p:nvSpPr>
            <p:spPr>
              <a:xfrm>
                <a:off x="1560633" y="3805882"/>
                <a:ext cx="516194" cy="51619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1D9773-B272-D74C-884C-B6E1D4CAF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633" y="3805882"/>
                <a:ext cx="516194" cy="5161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123095C4-506C-064E-AC5D-FDC4FE5AE311}"/>
              </a:ext>
            </a:extLst>
          </p:cNvPr>
          <p:cNvSpPr/>
          <p:nvPr/>
        </p:nvSpPr>
        <p:spPr>
          <a:xfrm>
            <a:off x="2575197" y="3805881"/>
            <a:ext cx="516194" cy="516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F3AEC3-75C8-FB42-B70F-2376D1369246}"/>
              </a:ext>
            </a:extLst>
          </p:cNvPr>
          <p:cNvSpPr/>
          <p:nvPr/>
        </p:nvSpPr>
        <p:spPr>
          <a:xfrm>
            <a:off x="3647221" y="1255020"/>
            <a:ext cx="516194" cy="516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8C9EA6-D798-CF43-9B8E-CED5810CA6ED}"/>
              </a:ext>
            </a:extLst>
          </p:cNvPr>
          <p:cNvSpPr/>
          <p:nvPr/>
        </p:nvSpPr>
        <p:spPr>
          <a:xfrm>
            <a:off x="4334103" y="682607"/>
            <a:ext cx="516194" cy="516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69F02CA-AAF0-0345-868C-600F143BDA8A}"/>
                  </a:ext>
                </a:extLst>
              </p:cNvPr>
              <p:cNvSpPr/>
              <p:nvPr/>
            </p:nvSpPr>
            <p:spPr>
              <a:xfrm>
                <a:off x="5089654" y="2064038"/>
                <a:ext cx="516194" cy="51619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69F02CA-AAF0-0345-868C-600F143BD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654" y="2064038"/>
                <a:ext cx="516194" cy="516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7218CFFE-A421-6E4A-8674-C33FA917493E}"/>
              </a:ext>
            </a:extLst>
          </p:cNvPr>
          <p:cNvSpPr/>
          <p:nvPr/>
        </p:nvSpPr>
        <p:spPr>
          <a:xfrm>
            <a:off x="6273990" y="2059123"/>
            <a:ext cx="516194" cy="516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32E86D7-D44F-334C-AD9D-2E4D20A04436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953349" y="565454"/>
            <a:ext cx="66859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394B305-E760-F04A-9514-A6730CE1C11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80034" y="823550"/>
            <a:ext cx="1138696" cy="1235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0894444-B586-6F4E-B314-9CB88B1401C6}"/>
              </a:ext>
            </a:extLst>
          </p:cNvPr>
          <p:cNvCxnSpPr>
            <a:cxnSpLocks/>
          </p:cNvCxnSpPr>
          <p:nvPr/>
        </p:nvCxnSpPr>
        <p:spPr>
          <a:xfrm>
            <a:off x="1016633" y="3379095"/>
            <a:ext cx="544000" cy="426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48B85C6-6ECA-EA4C-903F-70CDB0EB24B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002735" y="4063974"/>
            <a:ext cx="5579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D7C82A1-D3F7-3A4E-AAA4-CBBA8EF49DF0}"/>
              </a:ext>
            </a:extLst>
          </p:cNvPr>
          <p:cNvCxnSpPr>
            <a:cxnSpLocks/>
          </p:cNvCxnSpPr>
          <p:nvPr/>
        </p:nvCxnSpPr>
        <p:spPr>
          <a:xfrm flipV="1">
            <a:off x="2089734" y="2575311"/>
            <a:ext cx="928996" cy="1230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AB1501A-7228-D845-96B9-82F1192EFF6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076827" y="4063978"/>
            <a:ext cx="4983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8B9555D-23BA-C14B-A4BB-B3BC43BC4761}"/>
              </a:ext>
            </a:extLst>
          </p:cNvPr>
          <p:cNvSpPr txBox="1"/>
          <p:nvPr/>
        </p:nvSpPr>
        <p:spPr>
          <a:xfrm>
            <a:off x="548675" y="1266356"/>
            <a:ext cx="2319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BTC</a:t>
            </a:r>
          </a:p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01/05/2011 14:13:26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38A82D-8B87-3748-842E-2565D2DDFF4F}"/>
              </a:ext>
            </a:extLst>
          </p:cNvPr>
          <p:cNvSpPr txBox="1"/>
          <p:nvPr/>
        </p:nvSpPr>
        <p:spPr>
          <a:xfrm>
            <a:off x="2072983" y="3069265"/>
            <a:ext cx="2319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0.12 BTC</a:t>
            </a:r>
          </a:p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05/05/2011 13:12:19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4F49D1E-0737-C849-9773-1F4B7A0EA87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138131" y="565447"/>
            <a:ext cx="70930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F333757-0DC6-0345-AF65-8A4D6FF223F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34924" y="2317220"/>
            <a:ext cx="1554730" cy="4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28176E2-72D5-6945-AACC-B4881142473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605848" y="2317220"/>
            <a:ext cx="668142" cy="4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7718B235-E260-5C4A-9F90-EF44EC39DCA5}"/>
              </a:ext>
            </a:extLst>
          </p:cNvPr>
          <p:cNvSpPr/>
          <p:nvPr/>
        </p:nvSpPr>
        <p:spPr>
          <a:xfrm>
            <a:off x="5089654" y="307355"/>
            <a:ext cx="516194" cy="516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267F2201-24FB-4E48-B220-9867ED651676}"/>
              </a:ext>
            </a:extLst>
          </p:cNvPr>
          <p:cNvCxnSpPr>
            <a:cxnSpLocks/>
          </p:cNvCxnSpPr>
          <p:nvPr/>
        </p:nvCxnSpPr>
        <p:spPr>
          <a:xfrm>
            <a:off x="4163420" y="1801022"/>
            <a:ext cx="926239" cy="399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61D2243-4566-1A4D-A9A1-85249355D65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592205" y="1198800"/>
            <a:ext cx="581487" cy="860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0648499-E7EA-B04C-A8F2-1EC0E560612E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>
            <a:off x="5347751" y="823543"/>
            <a:ext cx="0" cy="1240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FE6D1FD-4F73-8D40-BF8D-1978BF872C66}"/>
              </a:ext>
            </a:extLst>
          </p:cNvPr>
          <p:cNvSpPr txBox="1"/>
          <p:nvPr/>
        </p:nvSpPr>
        <p:spPr>
          <a:xfrm>
            <a:off x="3174209" y="2354679"/>
            <a:ext cx="2319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1.32 BTC</a:t>
            </a:r>
          </a:p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05/05/2011 14:10:54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D7FCC8B-0F99-2349-9EC3-748F4307BFA0}"/>
                  </a:ext>
                </a:extLst>
              </p:cNvPr>
              <p:cNvSpPr txBox="1"/>
              <p:nvPr/>
            </p:nvSpPr>
            <p:spPr>
              <a:xfrm>
                <a:off x="5629307" y="325858"/>
                <a:ext cx="1575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还有</a:t>
                </a:r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个其他</a:t>
                </a:r>
                <a:endPara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输入未显示</a:t>
                </a: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D7FCC8B-0F99-2349-9EC3-748F4307B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307" y="325858"/>
                <a:ext cx="1575482" cy="523220"/>
              </a:xfrm>
              <a:prstGeom prst="rect">
                <a:avLst/>
              </a:prstGeom>
              <a:blipFill>
                <a:blip r:embed="rId6"/>
                <a:stretch>
                  <a:fillRect t="-2381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63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28</Words>
  <Application>Microsoft Macintosh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1</cp:revision>
  <dcterms:created xsi:type="dcterms:W3CDTF">2020-05-03T07:07:58Z</dcterms:created>
  <dcterms:modified xsi:type="dcterms:W3CDTF">2020-05-03T07:09:54Z</dcterms:modified>
</cp:coreProperties>
</file>