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Segoe UI Light" pitchFamily="34" charset="0"/>
      <p:regular r:id="rId10"/>
      <p: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Cambria" pitchFamily="18" charset="0"/>
      <p:regular r:id="rId16"/>
      <p:bold r:id="rId17"/>
      <p:italic r:id="rId18"/>
      <p:boldItalic r:id="rId19"/>
    </p:embeddedFont>
    <p:embeddedFont>
      <p:font typeface="Segoe UI Semibold" pitchFamily="3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1943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1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1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1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2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2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2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2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2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2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2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2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4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4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1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5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6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7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 smtClean="0"/>
              <a:t>Amazon Sale Analysis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381000" y="2844827"/>
            <a:ext cx="3429000" cy="139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enterprise</a:t>
            </a:r>
            <a:r>
              <a:rPr lang="en-US" sz="16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600" dirty="0"/>
          </a:p>
        </p:txBody>
      </p:sp>
      <p:sp>
        <p:nvSpPr>
          <p:cNvPr id="198" name="Google Shape;198;p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31/3/2024</a:t>
            </a:r>
            <a:endParaRPr dirty="0"/>
          </a:p>
        </p:txBody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95400" y="2514598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  Objective </a:t>
            </a:r>
            <a:endParaRPr lang="en-US" sz="32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55244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Benefits</a:t>
            </a:r>
            <a:endParaRPr lang="en-US" sz="3200" b="1" dirty="0">
              <a:solidFill>
                <a:schemeClr val="bg1"/>
              </a:solidFill>
              <a:latin typeface="Cambria" pitchFamily="18" charset="0"/>
              <a:ea typeface="Cambria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3429000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34400" y="2514598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Problem Statement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396240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Quick Insight</a:t>
            </a:r>
            <a:endParaRPr dirty="0"/>
          </a:p>
        </p:txBody>
      </p:sp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17" name="Google Shape;217;p17"/>
          <p:cNvSpPr txBox="1"/>
          <p:nvPr/>
        </p:nvSpPr>
        <p:spPr>
          <a:xfrm>
            <a:off x="3815830" y="4487134"/>
            <a:ext cx="1006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17"/>
          <p:cNvSpPr txBox="1"/>
          <p:nvPr/>
        </p:nvSpPr>
        <p:spPr>
          <a:xfrm>
            <a:off x="3992322" y="3324432"/>
            <a:ext cx="35043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1E0D9F-4F00-42DD-92D4-D56D232A8FD2}"/>
              </a:ext>
            </a:extLst>
          </p:cNvPr>
          <p:cNvSpPr txBox="1"/>
          <p:nvPr/>
        </p:nvSpPr>
        <p:spPr>
          <a:xfrm>
            <a:off x="4318917" y="1963270"/>
            <a:ext cx="2922974" cy="1439135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44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.16M</a:t>
            </a:r>
            <a:r>
              <a:rPr lang="en-US" sz="4400" dirty="0" smtClean="0"/>
              <a:t> 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F95F9D-5584-4EA5-9CF0-486E4C5C4C38}"/>
              </a:ext>
            </a:extLst>
          </p:cNvPr>
          <p:cNvSpPr txBox="1"/>
          <p:nvPr/>
        </p:nvSpPr>
        <p:spPr>
          <a:xfrm>
            <a:off x="7848600" y="1912657"/>
            <a:ext cx="3077029" cy="1446550"/>
          </a:xfrm>
          <a:prstGeom prst="rect">
            <a:avLst/>
          </a:prstGeom>
          <a:solidFill>
            <a:srgbClr val="E9943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151A002-5456-4CBC-940F-541D2B9F7CFE}"/>
              </a:ext>
            </a:extLst>
          </p:cNvPr>
          <p:cNvSpPr txBox="1"/>
          <p:nvPr/>
        </p:nvSpPr>
        <p:spPr>
          <a:xfrm>
            <a:off x="914400" y="1963270"/>
            <a:ext cx="2845441" cy="1446550"/>
          </a:xfrm>
          <a:prstGeom prst="rect">
            <a:avLst/>
          </a:prstGeom>
          <a:solidFill>
            <a:srgbClr val="E9943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13.37M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3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Total Sales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Total sales from 2010 to 2017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Total Revenue </a:t>
            </a:r>
            <a:r>
              <a:rPr lang="en-US" dirty="0"/>
              <a:t>– Revenue </a:t>
            </a:r>
            <a:r>
              <a:rPr lang="en-US" dirty="0" smtClean="0"/>
              <a:t>from 2010 to 2017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Total Profit 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Total profit throughout the years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Total Products 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Total products sales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Sales by Month and Year – Trends of sales year wise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xfrm>
            <a:off x="914400" y="381001"/>
            <a:ext cx="1003227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				Dashboard</a:t>
            </a:r>
            <a:endParaRPr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61" y="1143000"/>
            <a:ext cx="100584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838200" y="343373"/>
            <a:ext cx="9169964" cy="57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		Working Dashboard</a:t>
            </a:r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50" name="Google Shape;250;p2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49530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33" y="1143000"/>
            <a:ext cx="5543112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33800"/>
            <a:ext cx="73914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206</Words>
  <Application>Microsoft Office PowerPoint</Application>
  <PresentationFormat>Custom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Segoe UI Light</vt:lpstr>
      <vt:lpstr>Calibri</vt:lpstr>
      <vt:lpstr>Cambria</vt:lpstr>
      <vt:lpstr>Segoe UI Semibold</vt:lpstr>
      <vt:lpstr>Office Theme</vt:lpstr>
      <vt:lpstr>Amazon Sale Analysis</vt:lpstr>
      <vt:lpstr>Introduction</vt:lpstr>
      <vt:lpstr>Quick Insight</vt:lpstr>
      <vt:lpstr>Main KPIs</vt:lpstr>
      <vt:lpstr>    Dashboard</vt:lpstr>
      <vt:lpstr>  Working Dashboard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Analysis</dc:title>
  <dc:creator>ASUS</dc:creator>
  <cp:lastModifiedBy>ASUS</cp:lastModifiedBy>
  <cp:revision>8</cp:revision>
  <dcterms:modified xsi:type="dcterms:W3CDTF">2024-03-31T07:00:04Z</dcterms:modified>
</cp:coreProperties>
</file>