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Segoe UI Light" pitchFamily="34" charset="0"/>
      <p:regular r:id="rId10"/>
      <p: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ambria" pitchFamily="18" charset="0"/>
      <p:regular r:id="rId16"/>
      <p:bold r:id="rId17"/>
      <p:italic r:id="rId18"/>
      <p:boldItalic r:id="rId19"/>
    </p:embeddedFont>
    <p:embeddedFont>
      <p:font typeface="Segoe UI Semibold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1943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1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2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2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2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2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2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1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en-US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8" name="Google Shape;198;p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31/3/2024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1"/>
          </p:nvPr>
        </p:nvSpPr>
        <p:spPr>
          <a:xfrm>
            <a:off x="762000" y="2514600"/>
            <a:ext cx="9779000" cy="281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In the fast-paced and dynamic business environment, understanding the competitive landscape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is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paramount for companies striving to thrive and excel. To this end, management has tasked us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with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analyzing the competition to glean valuable insights that can lead to improved results and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strategic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decision-making. Our analysis focuses on a dataset encompassing information on the </a:t>
            </a: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800" dirty="0" smtClean="0">
                <a:latin typeface="Cambria" pitchFamily="18" charset="0"/>
                <a:ea typeface="Cambria" pitchFamily="18" charset="0"/>
              </a:rPr>
              <a:t>market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capitalization of the top 500 companies in India, along with their quarterly sales figures.</a:t>
            </a:r>
            <a:endParaRPr lang="en-US" sz="1800" dirty="0">
              <a:solidFill>
                <a:schemeClr val="bg1"/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Quick Insight</a:t>
            </a:r>
            <a:endParaRPr dirty="0"/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17" name="Google Shape;217;p17"/>
          <p:cNvSpPr txBox="1"/>
          <p:nvPr/>
        </p:nvSpPr>
        <p:spPr>
          <a:xfrm>
            <a:off x="3815830" y="4487134"/>
            <a:ext cx="1006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7"/>
          <p:cNvSpPr txBox="1"/>
          <p:nvPr/>
        </p:nvSpPr>
        <p:spPr>
          <a:xfrm>
            <a:off x="3992322" y="3324432"/>
            <a:ext cx="350435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1E0D9F-4F00-42DD-92D4-D56D232A8FD2}"/>
              </a:ext>
            </a:extLst>
          </p:cNvPr>
          <p:cNvSpPr txBox="1"/>
          <p:nvPr/>
        </p:nvSpPr>
        <p:spPr>
          <a:xfrm>
            <a:off x="4318917" y="1963270"/>
            <a:ext cx="2922974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28.06K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Average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MarCap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51A002-5456-4CBC-940F-541D2B9F7CFE}"/>
              </a:ext>
            </a:extLst>
          </p:cNvPr>
          <p:cNvSpPr txBox="1"/>
          <p:nvPr/>
        </p:nvSpPr>
        <p:spPr>
          <a:xfrm>
            <a:off x="914400" y="1963270"/>
            <a:ext cx="2845441" cy="1446550"/>
          </a:xfrm>
          <a:prstGeom prst="rect">
            <a:avLst/>
          </a:prstGeom>
          <a:solidFill>
            <a:srgbClr val="E9943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488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Total </a:t>
            </a:r>
            <a:r>
              <a:rPr lang="en-US" sz="2800" dirty="0" smtClean="0">
                <a:solidFill>
                  <a:sysClr val="windowText" lastClr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3"/>
          </p:nvPr>
        </p:nvSpPr>
        <p:spPr>
          <a:xfrm flipH="1">
            <a:off x="761999" y="1753435"/>
            <a:ext cx="9276079" cy="319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Company </a:t>
            </a:r>
            <a:r>
              <a:rPr lang="en-US" dirty="0"/>
              <a:t>– </a:t>
            </a:r>
            <a:r>
              <a:rPr lang="en-US" dirty="0" smtClean="0"/>
              <a:t>Total number of company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Average </a:t>
            </a:r>
            <a:r>
              <a:rPr lang="en-US" dirty="0" err="1" smtClean="0"/>
              <a:t>MarCap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Average of market capital of </a:t>
            </a:r>
            <a:r>
              <a:rPr lang="en-US" dirty="0" err="1" smtClean="0"/>
              <a:t>companys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Market Cap By Q-Sale  </a:t>
            </a:r>
            <a:r>
              <a:rPr lang="en-US" dirty="0"/>
              <a:t>– </a:t>
            </a:r>
            <a:r>
              <a:rPr lang="en-US" dirty="0" smtClean="0"/>
              <a:t>Market capital according to </a:t>
            </a:r>
            <a:r>
              <a:rPr lang="en-US" dirty="0" err="1" smtClean="0"/>
              <a:t>Quatrly</a:t>
            </a:r>
            <a:r>
              <a:rPr lang="en-US" dirty="0" smtClean="0"/>
              <a:t> Sales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Company by </a:t>
            </a:r>
            <a:r>
              <a:rPr lang="en-US" dirty="0" err="1" smtClean="0"/>
              <a:t>MarCap</a:t>
            </a:r>
            <a:r>
              <a:rPr lang="en-US" dirty="0" smtClean="0"/>
              <a:t>  </a:t>
            </a:r>
            <a:r>
              <a:rPr lang="en-US" dirty="0"/>
              <a:t>– </a:t>
            </a:r>
            <a:r>
              <a:rPr lang="en-US" dirty="0" smtClean="0"/>
              <a:t>Company names according to there Market Capital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Total Sales by </a:t>
            </a:r>
            <a:r>
              <a:rPr lang="en-US" dirty="0" err="1" smtClean="0"/>
              <a:t>MarketCap</a:t>
            </a:r>
            <a:r>
              <a:rPr lang="en-US" dirty="0" smtClean="0"/>
              <a:t> – Total sales of company by market capital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>
            <a:spLocks noGrp="1"/>
          </p:cNvSpPr>
          <p:nvPr>
            <p:ph type="title"/>
          </p:nvPr>
        </p:nvSpPr>
        <p:spPr>
          <a:xfrm>
            <a:off x="914400" y="381001"/>
            <a:ext cx="1003227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				Dashboard</a:t>
            </a:r>
            <a:endParaRPr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199"/>
            <a:ext cx="9620688" cy="48042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838200" y="343373"/>
            <a:ext cx="9169964" cy="57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 smtClean="0"/>
              <a:t>		Working Dashboard</a:t>
            </a:r>
            <a:endParaRPr dirty="0"/>
          </a:p>
        </p:txBody>
      </p:sp>
      <p:sp>
        <p:nvSpPr>
          <p:cNvPr id="250" name="Google Shape;250;p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07991"/>
            <a:ext cx="5638800" cy="2979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94065"/>
            <a:ext cx="6324600" cy="2826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958120"/>
            <a:ext cx="5715001" cy="2935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167</Words>
  <Application>Microsoft Office PowerPoint</Application>
  <PresentationFormat>Custom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Segoe UI Light</vt:lpstr>
      <vt:lpstr>Calibri</vt:lpstr>
      <vt:lpstr>Cambria</vt:lpstr>
      <vt:lpstr>Segoe UI Semibold</vt:lpstr>
      <vt:lpstr>Office Theme</vt:lpstr>
      <vt:lpstr>Financial Analytics</vt:lpstr>
      <vt:lpstr>Introduction</vt:lpstr>
      <vt:lpstr>Quick Insight</vt:lpstr>
      <vt:lpstr>Main KPIs</vt:lpstr>
      <vt:lpstr>    Dashboard</vt:lpstr>
      <vt:lpstr>  Working Dashboard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Analysis</dc:title>
  <dc:creator>ASUS</dc:creator>
  <cp:lastModifiedBy>ASUS</cp:lastModifiedBy>
  <cp:revision>12</cp:revision>
  <dcterms:modified xsi:type="dcterms:W3CDTF">2024-03-31T17:02:11Z</dcterms:modified>
</cp:coreProperties>
</file>