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9753600" cy="73152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Peace Sans" charset="1" panose="02000505040000020004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E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966558" y="1925715"/>
            <a:ext cx="3747574" cy="37475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3751" y="2708810"/>
            <a:ext cx="8288329" cy="2385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DIGITAL</a:t>
            </a:r>
          </a:p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MARKETING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4206" y="2124548"/>
            <a:ext cx="4067175" cy="30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70"/>
              </a:lnSpc>
            </a:pPr>
            <a:r>
              <a:rPr lang="en-US" sz="2415" spc="362">
                <a:solidFill>
                  <a:srgbClr val="222222"/>
                </a:solidFill>
                <a:latin typeface="Montserrat Classic Bold"/>
              </a:rPr>
              <a:t>NAAN MUDHALVAN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29933" y="5096763"/>
            <a:ext cx="2665843" cy="572024"/>
          </a:xfrm>
          <a:custGeom>
            <a:avLst/>
            <a:gdLst/>
            <a:ahLst/>
            <a:cxnLst/>
            <a:rect r="r" b="b" t="t" l="l"/>
            <a:pathLst>
              <a:path h="572024" w="2665843">
                <a:moveTo>
                  <a:pt x="0" y="0"/>
                </a:moveTo>
                <a:lnTo>
                  <a:pt x="2665843" y="0"/>
                </a:lnTo>
                <a:lnTo>
                  <a:pt x="2665843" y="572024"/>
                </a:lnTo>
                <a:lnTo>
                  <a:pt x="0" y="572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3018" r="0" b="-18301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7825" y="5306835"/>
            <a:ext cx="2371725" cy="17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4"/>
              </a:lnSpc>
            </a:pPr>
            <a:r>
              <a:rPr lang="en-US" sz="1408" spc="211">
                <a:solidFill>
                  <a:srgbClr val="FFCE2B"/>
                </a:solidFill>
                <a:latin typeface="Montserrat Classic"/>
              </a:rPr>
              <a:t>INSTAGRAM REEL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4410605">
            <a:off x="1861138" y="-1110200"/>
            <a:ext cx="2294359" cy="2294359"/>
          </a:xfrm>
          <a:custGeom>
            <a:avLst/>
            <a:gdLst/>
            <a:ahLst/>
            <a:cxnLst/>
            <a:rect r="r" b="b" t="t" l="l"/>
            <a:pathLst>
              <a:path h="2294359" w="2294359">
                <a:moveTo>
                  <a:pt x="0" y="0"/>
                </a:moveTo>
                <a:lnTo>
                  <a:pt x="2294359" y="0"/>
                </a:lnTo>
                <a:lnTo>
                  <a:pt x="2294359" y="2294359"/>
                </a:lnTo>
                <a:lnTo>
                  <a:pt x="0" y="2294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62530">
            <a:off x="1224758" y="6663675"/>
            <a:ext cx="1436917" cy="1436917"/>
          </a:xfrm>
          <a:custGeom>
            <a:avLst/>
            <a:gdLst/>
            <a:ahLst/>
            <a:cxnLst/>
            <a:rect r="r" b="b" t="t" l="l"/>
            <a:pathLst>
              <a:path h="1436917" w="1436917">
                <a:moveTo>
                  <a:pt x="0" y="0"/>
                </a:moveTo>
                <a:lnTo>
                  <a:pt x="1436916" y="0"/>
                </a:lnTo>
                <a:lnTo>
                  <a:pt x="1436916" y="1436917"/>
                </a:lnTo>
                <a:lnTo>
                  <a:pt x="0" y="1436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409240">
            <a:off x="7375114" y="1459827"/>
            <a:ext cx="1654919" cy="1654919"/>
          </a:xfrm>
          <a:custGeom>
            <a:avLst/>
            <a:gdLst/>
            <a:ahLst/>
            <a:cxnLst/>
            <a:rect r="r" b="b" t="t" l="l"/>
            <a:pathLst>
              <a:path h="1654919" w="1654919">
                <a:moveTo>
                  <a:pt x="0" y="0"/>
                </a:moveTo>
                <a:lnTo>
                  <a:pt x="1654918" y="0"/>
                </a:lnTo>
                <a:lnTo>
                  <a:pt x="1654918" y="1654919"/>
                </a:lnTo>
                <a:lnTo>
                  <a:pt x="0" y="1654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896672">
            <a:off x="7064897" y="6234235"/>
            <a:ext cx="2294359" cy="2294359"/>
          </a:xfrm>
          <a:custGeom>
            <a:avLst/>
            <a:gdLst/>
            <a:ahLst/>
            <a:cxnLst/>
            <a:rect r="r" b="b" t="t" l="l"/>
            <a:pathLst>
              <a:path h="2294359" w="2294359">
                <a:moveTo>
                  <a:pt x="0" y="0"/>
                </a:moveTo>
                <a:lnTo>
                  <a:pt x="2294359" y="0"/>
                </a:lnTo>
                <a:lnTo>
                  <a:pt x="2294359" y="2294360"/>
                </a:lnTo>
                <a:lnTo>
                  <a:pt x="0" y="2294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1520" y="316256"/>
            <a:ext cx="2355161" cy="5233692"/>
          </a:xfrm>
          <a:custGeom>
            <a:avLst/>
            <a:gdLst/>
            <a:ahLst/>
            <a:cxnLst/>
            <a:rect r="r" b="b" t="t" l="l"/>
            <a:pathLst>
              <a:path h="5233692" w="2355161">
                <a:moveTo>
                  <a:pt x="0" y="0"/>
                </a:moveTo>
                <a:lnTo>
                  <a:pt x="2355161" y="0"/>
                </a:lnTo>
                <a:lnTo>
                  <a:pt x="2355161" y="5233692"/>
                </a:lnTo>
                <a:lnTo>
                  <a:pt x="0" y="523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44400" y="316256"/>
            <a:ext cx="2355161" cy="5233692"/>
          </a:xfrm>
          <a:custGeom>
            <a:avLst/>
            <a:gdLst/>
            <a:ahLst/>
            <a:cxnLst/>
            <a:rect r="r" b="b" t="t" l="l"/>
            <a:pathLst>
              <a:path h="5233692" w="2355161">
                <a:moveTo>
                  <a:pt x="0" y="0"/>
                </a:moveTo>
                <a:lnTo>
                  <a:pt x="2355161" y="0"/>
                </a:lnTo>
                <a:lnTo>
                  <a:pt x="2355161" y="5233692"/>
                </a:lnTo>
                <a:lnTo>
                  <a:pt x="0" y="5233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27498" y="6256069"/>
            <a:ext cx="5498604" cy="923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We reached </a:t>
            </a:r>
            <a:r>
              <a:rPr lang="en-US" sz="2800">
                <a:solidFill>
                  <a:srgbClr val="FFCE2B"/>
                </a:solidFill>
                <a:latin typeface="Canva Sans Bold"/>
              </a:rPr>
              <a:t>850+</a:t>
            </a:r>
            <a:r>
              <a:rPr lang="en-US" sz="2800">
                <a:solidFill>
                  <a:srgbClr val="000000"/>
                </a:solidFill>
                <a:latin typeface="Canva Sans Bold"/>
              </a:rPr>
              <a:t> viwers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and more than </a:t>
            </a:r>
            <a:r>
              <a:rPr lang="en-US" sz="2500">
                <a:solidFill>
                  <a:srgbClr val="FFCE2B"/>
                </a:solidFill>
                <a:latin typeface="Canva Sans Bold"/>
              </a:rPr>
              <a:t>300+</a:t>
            </a:r>
            <a:r>
              <a:rPr lang="en-US" sz="2500">
                <a:solidFill>
                  <a:srgbClr val="000000"/>
                </a:solidFill>
                <a:latin typeface="Canva Sans Bold"/>
              </a:rPr>
              <a:t> liked the video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E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265" y="-463631"/>
            <a:ext cx="1817009" cy="181700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543800" y="5143500"/>
            <a:ext cx="3600609" cy="360060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927148">
            <a:off x="-332405" y="-183648"/>
            <a:ext cx="1785437" cy="1785437"/>
          </a:xfrm>
          <a:custGeom>
            <a:avLst/>
            <a:gdLst/>
            <a:ahLst/>
            <a:cxnLst/>
            <a:rect r="r" b="b" t="t" l="l"/>
            <a:pathLst>
              <a:path h="1785437" w="1785437">
                <a:moveTo>
                  <a:pt x="0" y="0"/>
                </a:moveTo>
                <a:lnTo>
                  <a:pt x="1785437" y="0"/>
                </a:lnTo>
                <a:lnTo>
                  <a:pt x="1785437" y="1785437"/>
                </a:lnTo>
                <a:lnTo>
                  <a:pt x="0" y="1785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31095">
            <a:off x="7637780" y="-343927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8" y="0"/>
                </a:lnTo>
                <a:lnTo>
                  <a:pt x="998608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0313" y="2523743"/>
            <a:ext cx="8783791" cy="144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4"/>
              </a:lnSpc>
            </a:pPr>
            <a:r>
              <a:rPr lang="en-US" sz="2230">
                <a:solidFill>
                  <a:srgbClr val="000000"/>
                </a:solidFill>
                <a:latin typeface="Peace Sans"/>
              </a:rPr>
              <a:t>BRAND NAME: PROGREENERS</a:t>
            </a:r>
          </a:p>
          <a:p>
            <a:pPr algn="ctr">
              <a:lnSpc>
                <a:spcPts val="2854"/>
              </a:lnSpc>
            </a:pPr>
            <a:r>
              <a:rPr lang="en-US" sz="2230">
                <a:solidFill>
                  <a:srgbClr val="000000"/>
                </a:solidFill>
                <a:latin typeface="Peace Sans"/>
              </a:rPr>
              <a:t>Category: agriculture based e-commerce site</a:t>
            </a:r>
          </a:p>
          <a:p>
            <a:pPr algn="ctr">
              <a:lnSpc>
                <a:spcPts val="2854"/>
              </a:lnSpc>
            </a:pPr>
            <a:r>
              <a:rPr lang="en-US" sz="2230">
                <a:solidFill>
                  <a:srgbClr val="000000"/>
                </a:solidFill>
                <a:latin typeface="Peace Sans"/>
              </a:rPr>
              <a:t>Target Audience: All (Men, Women and Kids) </a:t>
            </a:r>
          </a:p>
          <a:p>
            <a:pPr algn="ctr">
              <a:lnSpc>
                <a:spcPts val="2854"/>
              </a:lnSpc>
            </a:pPr>
            <a:r>
              <a:rPr lang="en-US" sz="2230">
                <a:solidFill>
                  <a:srgbClr val="000000"/>
                </a:solidFill>
                <a:latin typeface="Peace Sans"/>
              </a:rPr>
              <a:t>Email : decidersCreations@gmail.com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370814">
            <a:off x="8003028" y="5190551"/>
            <a:ext cx="1259044" cy="1259044"/>
          </a:xfrm>
          <a:custGeom>
            <a:avLst/>
            <a:gdLst/>
            <a:ahLst/>
            <a:cxnLst/>
            <a:rect r="r" b="b" t="t" l="l"/>
            <a:pathLst>
              <a:path h="1259044" w="1259044">
                <a:moveTo>
                  <a:pt x="0" y="0"/>
                </a:moveTo>
                <a:lnTo>
                  <a:pt x="1259044" y="0"/>
                </a:lnTo>
                <a:lnTo>
                  <a:pt x="1259044" y="1259045"/>
                </a:lnTo>
                <a:lnTo>
                  <a:pt x="0" y="1259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01780">
            <a:off x="1297416" y="6167769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191817" y="5203708"/>
            <a:ext cx="3345900" cy="572024"/>
          </a:xfrm>
          <a:custGeom>
            <a:avLst/>
            <a:gdLst/>
            <a:ahLst/>
            <a:cxnLst/>
            <a:rect r="r" b="b" t="t" l="l"/>
            <a:pathLst>
              <a:path h="572024" w="3345900">
                <a:moveTo>
                  <a:pt x="0" y="0"/>
                </a:moveTo>
                <a:lnTo>
                  <a:pt x="3345901" y="0"/>
                </a:lnTo>
                <a:lnTo>
                  <a:pt x="3345901" y="572024"/>
                </a:lnTo>
                <a:lnTo>
                  <a:pt x="0" y="572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42461" r="0" b="-24246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46634" y="5348189"/>
            <a:ext cx="3209925" cy="30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0"/>
              </a:lnSpc>
            </a:pPr>
            <a:r>
              <a:rPr lang="en-US" sz="2415" spc="362">
                <a:solidFill>
                  <a:srgbClr val="FFCE2B"/>
                </a:solidFill>
                <a:latin typeface="Montserrat Classic Bold"/>
              </a:rPr>
              <a:t>PROGREENERS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387923" y="1498597"/>
            <a:ext cx="952500" cy="666750"/>
          </a:xfrm>
          <a:custGeom>
            <a:avLst/>
            <a:gdLst/>
            <a:ahLst/>
            <a:cxnLst/>
            <a:rect r="r" b="b" t="t" l="l"/>
            <a:pathLst>
              <a:path h="666750" w="952500">
                <a:moveTo>
                  <a:pt x="0" y="0"/>
                </a:moveTo>
                <a:lnTo>
                  <a:pt x="952500" y="0"/>
                </a:lnTo>
                <a:lnTo>
                  <a:pt x="95250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80" t="0" r="-48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966558" y="1925715"/>
            <a:ext cx="3747574" cy="37475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3751" y="2708810"/>
            <a:ext cx="7048500" cy="209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THANKS</a:t>
            </a:r>
          </a:p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A LOT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29933" y="5096763"/>
            <a:ext cx="2665843" cy="572024"/>
          </a:xfrm>
          <a:custGeom>
            <a:avLst/>
            <a:gdLst/>
            <a:ahLst/>
            <a:cxnLst/>
            <a:rect r="r" b="b" t="t" l="l"/>
            <a:pathLst>
              <a:path h="572024" w="2665843">
                <a:moveTo>
                  <a:pt x="0" y="0"/>
                </a:moveTo>
                <a:lnTo>
                  <a:pt x="2665843" y="0"/>
                </a:lnTo>
                <a:lnTo>
                  <a:pt x="2665843" y="572024"/>
                </a:lnTo>
                <a:lnTo>
                  <a:pt x="0" y="572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3018" r="0" b="-18301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7825" y="5306835"/>
            <a:ext cx="2400300" cy="17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4"/>
              </a:lnSpc>
            </a:pPr>
            <a:r>
              <a:rPr lang="en-US" sz="1408" spc="211">
                <a:solidFill>
                  <a:srgbClr val="00C9A8"/>
                </a:solidFill>
                <a:latin typeface="Montserrat Classic"/>
              </a:rPr>
              <a:t>BY TEAM MEMBERS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4410605">
            <a:off x="1861138" y="-1110200"/>
            <a:ext cx="2294359" cy="2294359"/>
          </a:xfrm>
          <a:custGeom>
            <a:avLst/>
            <a:gdLst/>
            <a:ahLst/>
            <a:cxnLst/>
            <a:rect r="r" b="b" t="t" l="l"/>
            <a:pathLst>
              <a:path h="2294359" w="2294359">
                <a:moveTo>
                  <a:pt x="0" y="0"/>
                </a:moveTo>
                <a:lnTo>
                  <a:pt x="2294359" y="0"/>
                </a:lnTo>
                <a:lnTo>
                  <a:pt x="2294359" y="2294359"/>
                </a:lnTo>
                <a:lnTo>
                  <a:pt x="0" y="2294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762530">
            <a:off x="1224758" y="6663675"/>
            <a:ext cx="1436917" cy="1436917"/>
          </a:xfrm>
          <a:custGeom>
            <a:avLst/>
            <a:gdLst/>
            <a:ahLst/>
            <a:cxnLst/>
            <a:rect r="r" b="b" t="t" l="l"/>
            <a:pathLst>
              <a:path h="1436917" w="1436917">
                <a:moveTo>
                  <a:pt x="0" y="0"/>
                </a:moveTo>
                <a:lnTo>
                  <a:pt x="1436916" y="0"/>
                </a:lnTo>
                <a:lnTo>
                  <a:pt x="1436916" y="1436917"/>
                </a:lnTo>
                <a:lnTo>
                  <a:pt x="0" y="1436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7409240">
            <a:off x="7375114" y="1459827"/>
            <a:ext cx="1654919" cy="1654919"/>
          </a:xfrm>
          <a:custGeom>
            <a:avLst/>
            <a:gdLst/>
            <a:ahLst/>
            <a:cxnLst/>
            <a:rect r="r" b="b" t="t" l="l"/>
            <a:pathLst>
              <a:path h="1654919" w="1654919">
                <a:moveTo>
                  <a:pt x="0" y="0"/>
                </a:moveTo>
                <a:lnTo>
                  <a:pt x="1654918" y="0"/>
                </a:lnTo>
                <a:lnTo>
                  <a:pt x="1654918" y="1654919"/>
                </a:lnTo>
                <a:lnTo>
                  <a:pt x="0" y="1654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896672">
            <a:off x="7064897" y="6234235"/>
            <a:ext cx="2294359" cy="2294359"/>
          </a:xfrm>
          <a:custGeom>
            <a:avLst/>
            <a:gdLst/>
            <a:ahLst/>
            <a:cxnLst/>
            <a:rect r="r" b="b" t="t" l="l"/>
            <a:pathLst>
              <a:path h="2294359" w="2294359">
                <a:moveTo>
                  <a:pt x="0" y="0"/>
                </a:moveTo>
                <a:lnTo>
                  <a:pt x="2294359" y="0"/>
                </a:lnTo>
                <a:lnTo>
                  <a:pt x="2294359" y="2294360"/>
                </a:lnTo>
                <a:lnTo>
                  <a:pt x="0" y="2294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010400" y="5884921"/>
            <a:ext cx="2220062" cy="222006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71810" y="1696391"/>
            <a:ext cx="8782050" cy="709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6"/>
              </a:lnSpc>
            </a:pPr>
            <a:r>
              <a:rPr lang="en-US" sz="5634">
                <a:solidFill>
                  <a:srgbClr val="00C9A8"/>
                </a:solidFill>
                <a:latin typeface="Peace Sans"/>
              </a:rPr>
              <a:t>TEAM </a:t>
            </a:r>
            <a:r>
              <a:rPr lang="en-US" sz="5634">
                <a:solidFill>
                  <a:srgbClr val="00C9A8"/>
                </a:solidFill>
                <a:latin typeface="Peace Sans"/>
              </a:rPr>
              <a:t>MEMBERS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51668" y="3091708"/>
            <a:ext cx="3086100" cy="507478"/>
          </a:xfrm>
          <a:custGeom>
            <a:avLst/>
            <a:gdLst/>
            <a:ahLst/>
            <a:cxnLst/>
            <a:rect r="r" b="b" t="t" l="l"/>
            <a:pathLst>
              <a:path h="507478" w="3086100">
                <a:moveTo>
                  <a:pt x="0" y="0"/>
                </a:moveTo>
                <a:lnTo>
                  <a:pt x="3086100" y="0"/>
                </a:lnTo>
                <a:lnTo>
                  <a:pt x="3086100" y="507477"/>
                </a:lnTo>
                <a:lnTo>
                  <a:pt x="0" y="507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4062" r="0" b="-25406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17553" y="3247418"/>
            <a:ext cx="2849366" cy="23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DINESHKRISHNA H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852871" y="3836339"/>
            <a:ext cx="1963340" cy="530425"/>
          </a:xfrm>
          <a:custGeom>
            <a:avLst/>
            <a:gdLst/>
            <a:ahLst/>
            <a:cxnLst/>
            <a:rect r="r" b="b" t="t" l="l"/>
            <a:pathLst>
              <a:path h="530425" w="1963340">
                <a:moveTo>
                  <a:pt x="0" y="0"/>
                </a:moveTo>
                <a:lnTo>
                  <a:pt x="1963340" y="0"/>
                </a:lnTo>
                <a:lnTo>
                  <a:pt x="1963340" y="530425"/>
                </a:lnTo>
                <a:lnTo>
                  <a:pt x="0" y="530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5072" r="0" b="-13507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896672">
            <a:off x="8311730" y="4451873"/>
            <a:ext cx="1928031" cy="1928031"/>
          </a:xfrm>
          <a:custGeom>
            <a:avLst/>
            <a:gdLst/>
            <a:ahLst/>
            <a:cxnLst/>
            <a:rect r="r" b="b" t="t" l="l"/>
            <a:pathLst>
              <a:path h="1928031" w="1928031">
                <a:moveTo>
                  <a:pt x="0" y="0"/>
                </a:moveTo>
                <a:lnTo>
                  <a:pt x="1928031" y="0"/>
                </a:lnTo>
                <a:lnTo>
                  <a:pt x="1928031" y="1928031"/>
                </a:lnTo>
                <a:lnTo>
                  <a:pt x="0" y="192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52871" y="4584765"/>
            <a:ext cx="2115879" cy="533335"/>
          </a:xfrm>
          <a:custGeom>
            <a:avLst/>
            <a:gdLst/>
            <a:ahLst/>
            <a:cxnLst/>
            <a:rect r="r" b="b" t="t" l="l"/>
            <a:pathLst>
              <a:path h="533335" w="2115879">
                <a:moveTo>
                  <a:pt x="0" y="0"/>
                </a:moveTo>
                <a:lnTo>
                  <a:pt x="2115879" y="0"/>
                </a:lnTo>
                <a:lnTo>
                  <a:pt x="2115879" y="533335"/>
                </a:lnTo>
                <a:lnTo>
                  <a:pt x="0" y="533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27579" r="-38713" b="-22273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71810" y="3158809"/>
            <a:ext cx="935889" cy="46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934" y="3896800"/>
            <a:ext cx="935889" cy="46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2058" y="4650659"/>
            <a:ext cx="935889" cy="46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0277069">
            <a:off x="748880" y="6147323"/>
            <a:ext cx="1928031" cy="1928031"/>
          </a:xfrm>
          <a:custGeom>
            <a:avLst/>
            <a:gdLst/>
            <a:ahLst/>
            <a:cxnLst/>
            <a:rect r="r" b="b" t="t" l="l"/>
            <a:pathLst>
              <a:path h="1928031" w="1928031">
                <a:moveTo>
                  <a:pt x="0" y="0"/>
                </a:moveTo>
                <a:lnTo>
                  <a:pt x="1928031" y="0"/>
                </a:lnTo>
                <a:lnTo>
                  <a:pt x="1928031" y="1928031"/>
                </a:lnTo>
                <a:lnTo>
                  <a:pt x="0" y="192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362450" y="-1335029"/>
            <a:ext cx="2220062" cy="2220062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9975527">
            <a:off x="3619499" y="-28974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9" y="0"/>
                </a:lnTo>
                <a:lnTo>
                  <a:pt x="1378329" y="1378328"/>
                </a:lnTo>
                <a:lnTo>
                  <a:pt x="0" y="1378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806205" y="3836339"/>
            <a:ext cx="1963340" cy="530425"/>
          </a:xfrm>
          <a:custGeom>
            <a:avLst/>
            <a:gdLst/>
            <a:ahLst/>
            <a:cxnLst/>
            <a:rect r="r" b="b" t="t" l="l"/>
            <a:pathLst>
              <a:path h="530425" w="1963340">
                <a:moveTo>
                  <a:pt x="0" y="0"/>
                </a:moveTo>
                <a:lnTo>
                  <a:pt x="1963340" y="0"/>
                </a:lnTo>
                <a:lnTo>
                  <a:pt x="1963340" y="530425"/>
                </a:lnTo>
                <a:lnTo>
                  <a:pt x="0" y="530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5072" r="0" b="-135072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017553" y="4000856"/>
            <a:ext cx="3636495" cy="23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HANANIAH SHADRACH 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54657" y="4728714"/>
            <a:ext cx="1420865" cy="23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VASAN V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7006" y="5374382"/>
            <a:ext cx="935889" cy="46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04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852871" y="5300027"/>
            <a:ext cx="1963340" cy="530425"/>
          </a:xfrm>
          <a:custGeom>
            <a:avLst/>
            <a:gdLst/>
            <a:ahLst/>
            <a:cxnLst/>
            <a:rect r="r" b="b" t="t" l="l"/>
            <a:pathLst>
              <a:path h="530425" w="1963340">
                <a:moveTo>
                  <a:pt x="0" y="0"/>
                </a:moveTo>
                <a:lnTo>
                  <a:pt x="1963340" y="0"/>
                </a:lnTo>
                <a:lnTo>
                  <a:pt x="1963340" y="530425"/>
                </a:lnTo>
                <a:lnTo>
                  <a:pt x="0" y="530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5072" r="0" b="-135072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806205" y="5300027"/>
            <a:ext cx="1963340" cy="530425"/>
          </a:xfrm>
          <a:custGeom>
            <a:avLst/>
            <a:gdLst/>
            <a:ahLst/>
            <a:cxnLst/>
            <a:rect r="r" b="b" t="t" l="l"/>
            <a:pathLst>
              <a:path h="530425" w="1963340">
                <a:moveTo>
                  <a:pt x="0" y="0"/>
                </a:moveTo>
                <a:lnTo>
                  <a:pt x="1963340" y="0"/>
                </a:lnTo>
                <a:lnTo>
                  <a:pt x="1963340" y="530425"/>
                </a:lnTo>
                <a:lnTo>
                  <a:pt x="0" y="530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5072" r="0" b="-135072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017553" y="5464545"/>
            <a:ext cx="3636495" cy="23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MOHANA KRISHNAN 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086600" y="5999221"/>
            <a:ext cx="2220062" cy="222006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647659" y="904482"/>
            <a:ext cx="2641688" cy="264168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77538" y="1690174"/>
            <a:ext cx="8202753" cy="709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6"/>
              </a:lnSpc>
            </a:pPr>
            <a:r>
              <a:rPr lang="en-US" sz="5634">
                <a:solidFill>
                  <a:srgbClr val="000000"/>
                </a:solidFill>
                <a:latin typeface="Peace Sans"/>
              </a:rPr>
              <a:t>INSTAGRAM REEL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4896672">
            <a:off x="8799056" y="5635138"/>
            <a:ext cx="1388251" cy="1388251"/>
          </a:xfrm>
          <a:custGeom>
            <a:avLst/>
            <a:gdLst/>
            <a:ahLst/>
            <a:cxnLst/>
            <a:rect r="r" b="b" t="t" l="l"/>
            <a:pathLst>
              <a:path h="1388251" w="1388251">
                <a:moveTo>
                  <a:pt x="0" y="0"/>
                </a:moveTo>
                <a:lnTo>
                  <a:pt x="1388251" y="0"/>
                </a:lnTo>
                <a:lnTo>
                  <a:pt x="1388251" y="1388251"/>
                </a:lnTo>
                <a:lnTo>
                  <a:pt x="0" y="1388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277069">
            <a:off x="658252" y="5735950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975527">
            <a:off x="-501328" y="280318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9" y="0"/>
                </a:lnTo>
                <a:lnTo>
                  <a:pt x="1378329" y="1378329"/>
                </a:lnTo>
                <a:lnTo>
                  <a:pt x="0" y="137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77538" y="2842358"/>
            <a:ext cx="6808696" cy="1592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8"/>
              </a:lnSpc>
            </a:pPr>
            <a:r>
              <a:rPr lang="en-US" sz="1856" spc="74">
                <a:solidFill>
                  <a:srgbClr val="222222"/>
                </a:solidFill>
                <a:latin typeface="Montserrat Classic Bold"/>
              </a:rPr>
              <a:t>Aim:</a:t>
            </a:r>
          </a:p>
          <a:p>
            <a:pPr>
              <a:lnSpc>
                <a:spcPts val="2598"/>
              </a:lnSpc>
            </a:pPr>
            <a:r>
              <a:rPr lang="en-US" sz="1856" spc="74">
                <a:solidFill>
                  <a:srgbClr val="000000"/>
                </a:solidFill>
                <a:latin typeface="Montserrat Classic"/>
              </a:rPr>
              <a:t>        Create an Instagram reel for our business brand  “</a:t>
            </a:r>
            <a:r>
              <a:rPr lang="en-US" sz="1856" spc="74">
                <a:solidFill>
                  <a:srgbClr val="000000"/>
                </a:solidFill>
                <a:latin typeface="Montserrat Classic Bold"/>
              </a:rPr>
              <a:t>ProGreeners”</a:t>
            </a:r>
            <a:r>
              <a:rPr lang="en-US" sz="1856" spc="74">
                <a:solidFill>
                  <a:srgbClr val="000000"/>
                </a:solidFill>
                <a:latin typeface="Montserrat Classic"/>
              </a:rPr>
              <a:t> and promoted. It attracted a more  than 248 Likes so for.</a:t>
            </a:r>
          </a:p>
          <a:p>
            <a:pPr>
              <a:lnSpc>
                <a:spcPts val="2462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931095">
            <a:off x="7701618" y="-112400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E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806926" y="1809757"/>
            <a:ext cx="2641688" cy="264168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86600" y="4667250"/>
            <a:ext cx="4058928" cy="405892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927148">
            <a:off x="7252162" y="5885661"/>
            <a:ext cx="927785" cy="927785"/>
          </a:xfrm>
          <a:custGeom>
            <a:avLst/>
            <a:gdLst/>
            <a:ahLst/>
            <a:cxnLst/>
            <a:rect r="r" b="b" t="t" l="l"/>
            <a:pathLst>
              <a:path h="927785" w="927785">
                <a:moveTo>
                  <a:pt x="0" y="0"/>
                </a:moveTo>
                <a:lnTo>
                  <a:pt x="927785" y="0"/>
                </a:lnTo>
                <a:lnTo>
                  <a:pt x="927785" y="927785"/>
                </a:lnTo>
                <a:lnTo>
                  <a:pt x="0" y="927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975527">
            <a:off x="-523269" y="4595422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9" y="0"/>
                </a:lnTo>
                <a:lnTo>
                  <a:pt x="1378329" y="1378329"/>
                </a:lnTo>
                <a:lnTo>
                  <a:pt x="0" y="137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31095">
            <a:off x="3186768" y="5850250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2522" y="543125"/>
            <a:ext cx="3785818" cy="46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000000"/>
                </a:solidFill>
                <a:latin typeface="Peace Sans"/>
              </a:rPr>
              <a:t>STEP 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92522" y="1314280"/>
            <a:ext cx="3621979" cy="662708"/>
          </a:xfrm>
          <a:custGeom>
            <a:avLst/>
            <a:gdLst/>
            <a:ahLst/>
            <a:cxnLst/>
            <a:rect r="r" b="b" t="t" l="l"/>
            <a:pathLst>
              <a:path h="662708" w="3621979">
                <a:moveTo>
                  <a:pt x="0" y="0"/>
                </a:moveTo>
                <a:lnTo>
                  <a:pt x="3621979" y="0"/>
                </a:lnTo>
                <a:lnTo>
                  <a:pt x="3621979" y="662708"/>
                </a:lnTo>
                <a:lnTo>
                  <a:pt x="0" y="662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23271" r="0" b="-22327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370814">
            <a:off x="8215968" y="-474350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10602" y="1322101"/>
            <a:ext cx="37858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Text to mp3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4762" y="2243688"/>
            <a:ext cx="6593185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• we converted our text content into Mp3 format 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using</a:t>
            </a:r>
            <a:r>
              <a:rPr lang="en-US" sz="2199">
                <a:solidFill>
                  <a:srgbClr val="000000"/>
                </a:solidFill>
                <a:latin typeface="Canva Sans Bold Italics"/>
              </a:rPr>
              <a:t> https://ttsmp3.com/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4762" y="3092501"/>
            <a:ext cx="534372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• Download and saved it, For future use.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92522" y="3657600"/>
            <a:ext cx="3621979" cy="662708"/>
          </a:xfrm>
          <a:custGeom>
            <a:avLst/>
            <a:gdLst/>
            <a:ahLst/>
            <a:cxnLst/>
            <a:rect r="r" b="b" t="t" l="l"/>
            <a:pathLst>
              <a:path h="662708" w="3621979">
                <a:moveTo>
                  <a:pt x="0" y="0"/>
                </a:moveTo>
                <a:lnTo>
                  <a:pt x="3621979" y="0"/>
                </a:lnTo>
                <a:lnTo>
                  <a:pt x="3621979" y="662708"/>
                </a:lnTo>
                <a:lnTo>
                  <a:pt x="0" y="662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23271" r="0" b="-223271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896" y="3665422"/>
            <a:ext cx="37858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Lo</a:t>
            </a:r>
            <a:r>
              <a:rPr lang="en-US" sz="3399">
                <a:solidFill>
                  <a:srgbClr val="FFFFFF"/>
                </a:solidFill>
                <a:latin typeface="Canva Sans Bold"/>
              </a:rPr>
              <a:t>Logo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34762" y="4413345"/>
            <a:ext cx="444142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• Logo was prepared  using canva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92522" y="4976590"/>
            <a:ext cx="3621979" cy="662708"/>
          </a:xfrm>
          <a:custGeom>
            <a:avLst/>
            <a:gdLst/>
            <a:ahLst/>
            <a:cxnLst/>
            <a:rect r="r" b="b" t="t" l="l"/>
            <a:pathLst>
              <a:path h="662708" w="3621979">
                <a:moveTo>
                  <a:pt x="0" y="0"/>
                </a:moveTo>
                <a:lnTo>
                  <a:pt x="3621979" y="0"/>
                </a:lnTo>
                <a:lnTo>
                  <a:pt x="3621979" y="662708"/>
                </a:lnTo>
                <a:lnTo>
                  <a:pt x="0" y="662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23271" r="0" b="-223271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10602" y="4984411"/>
            <a:ext cx="37858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Elements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57625" y="5791698"/>
            <a:ext cx="595064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•Dowlod video elements from Pinterest.com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52076" y="5903972"/>
            <a:ext cx="2220062" cy="222006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4896672">
            <a:off x="7666076" y="6041866"/>
            <a:ext cx="1928031" cy="1928031"/>
          </a:xfrm>
          <a:custGeom>
            <a:avLst/>
            <a:gdLst/>
            <a:ahLst/>
            <a:cxnLst/>
            <a:rect r="r" b="b" t="t" l="l"/>
            <a:pathLst>
              <a:path h="1928031" w="1928031">
                <a:moveTo>
                  <a:pt x="0" y="0"/>
                </a:moveTo>
                <a:lnTo>
                  <a:pt x="1928031" y="0"/>
                </a:lnTo>
                <a:lnTo>
                  <a:pt x="1928031" y="1928031"/>
                </a:lnTo>
                <a:lnTo>
                  <a:pt x="0" y="1928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124700" y="-1049279"/>
            <a:ext cx="2220062" cy="22200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9975527">
            <a:off x="933449" y="-19849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9" y="0"/>
                </a:lnTo>
                <a:lnTo>
                  <a:pt x="1378329" y="1378329"/>
                </a:lnTo>
                <a:lnTo>
                  <a:pt x="0" y="1378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7427" y="2030632"/>
            <a:ext cx="3729007" cy="63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6"/>
              </a:lnSpc>
            </a:pPr>
            <a:r>
              <a:rPr lang="en-US" sz="5060">
                <a:solidFill>
                  <a:srgbClr val="FFCE2B"/>
                </a:solidFill>
                <a:latin typeface="Peace Sans"/>
              </a:rPr>
              <a:t>CREATION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9017" y="2730418"/>
            <a:ext cx="4017277" cy="2506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FFCE2B"/>
                </a:solidFill>
                <a:latin typeface="Montserrat Classic"/>
              </a:rPr>
              <a:t>go to canva.com and sign up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FFCE2B"/>
                </a:solidFill>
                <a:latin typeface="Montserrat Classic"/>
              </a:rPr>
              <a:t>upload all your elements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FFCE2B"/>
                </a:solidFill>
                <a:latin typeface="Montserrat Classic"/>
              </a:rPr>
              <a:t>rearrange it in orderly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FFCE2B"/>
                </a:solidFill>
                <a:latin typeface="Montserrat Classic"/>
              </a:rPr>
              <a:t>add your audio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FFCE2B"/>
                </a:solidFill>
                <a:latin typeface="Montserrat Classic"/>
              </a:rPr>
              <a:t>add logo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FFCE2B"/>
                </a:solidFill>
                <a:latin typeface="Montserrat Classic"/>
              </a:rPr>
              <a:t>add video elements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FFCE2B"/>
                </a:solidFill>
                <a:latin typeface="Montserrat Classic"/>
              </a:rPr>
              <a:t>apply effects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FFCE2B"/>
                </a:solidFill>
                <a:latin typeface="Montserrat Classic"/>
              </a:rPr>
              <a:t>save and download it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52060" y="2730418"/>
            <a:ext cx="4145280" cy="282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create new Instagram account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make it as a public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convert it into professional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upload your video with keywords and hashtags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post it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wait until it reaches the desired likes and views collect the insights of that reel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58603" y="2027520"/>
            <a:ext cx="4186159" cy="63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2"/>
              </a:lnSpc>
            </a:pPr>
            <a:r>
              <a:rPr lang="en-US" sz="4960">
                <a:solidFill>
                  <a:srgbClr val="00C9A8"/>
                </a:solidFill>
                <a:latin typeface="Peace Sans"/>
              </a:rPr>
              <a:t>INSTAGRAM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737249" y="-523648"/>
            <a:ext cx="4290270" cy="42902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82827" y="2204922"/>
            <a:ext cx="8202753" cy="137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6"/>
              </a:lnSpc>
            </a:pPr>
            <a:r>
              <a:rPr lang="en-US" sz="5634">
                <a:solidFill>
                  <a:srgbClr val="000000"/>
                </a:solidFill>
                <a:latin typeface="Peace Sans"/>
              </a:rPr>
              <a:t>PROGREENERS</a:t>
            </a:r>
            <a:r>
              <a:rPr lang="en-US" sz="5634">
                <a:solidFill>
                  <a:srgbClr val="000000"/>
                </a:solidFill>
                <a:latin typeface="Peace Sans"/>
              </a:rPr>
              <a:t> THINKING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4896672">
            <a:off x="8896806" y="5843316"/>
            <a:ext cx="1388251" cy="1388251"/>
          </a:xfrm>
          <a:custGeom>
            <a:avLst/>
            <a:gdLst/>
            <a:ahLst/>
            <a:cxnLst/>
            <a:rect r="r" b="b" t="t" l="l"/>
            <a:pathLst>
              <a:path h="1388251" w="1388251">
                <a:moveTo>
                  <a:pt x="0" y="0"/>
                </a:moveTo>
                <a:lnTo>
                  <a:pt x="1388251" y="0"/>
                </a:lnTo>
                <a:lnTo>
                  <a:pt x="1388251" y="1388251"/>
                </a:lnTo>
                <a:lnTo>
                  <a:pt x="0" y="1388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277069">
            <a:off x="217386" y="6613229"/>
            <a:ext cx="422186" cy="422186"/>
          </a:xfrm>
          <a:custGeom>
            <a:avLst/>
            <a:gdLst/>
            <a:ahLst/>
            <a:cxnLst/>
            <a:rect r="r" b="b" t="t" l="l"/>
            <a:pathLst>
              <a:path h="422186" w="422186">
                <a:moveTo>
                  <a:pt x="0" y="0"/>
                </a:moveTo>
                <a:lnTo>
                  <a:pt x="422186" y="0"/>
                </a:lnTo>
                <a:lnTo>
                  <a:pt x="422186" y="422187"/>
                </a:lnTo>
                <a:lnTo>
                  <a:pt x="0" y="42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975527">
            <a:off x="-501328" y="280318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9" y="0"/>
                </a:lnTo>
                <a:lnTo>
                  <a:pt x="1378329" y="1378329"/>
                </a:lnTo>
                <a:lnTo>
                  <a:pt x="0" y="137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4170" y="3748027"/>
            <a:ext cx="8210550" cy="282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The Ultimate aim of the “ProGreeners” was to solve the current problems of farmers by 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Creating the communication between the </a:t>
            </a:r>
            <a:r>
              <a:rPr lang="en-US" sz="1811" spc="72">
                <a:solidFill>
                  <a:srgbClr val="000000"/>
                </a:solidFill>
                <a:latin typeface="Montserrat Classic"/>
              </a:rPr>
              <a:t>farmers and agricultural experts for solve the crop problems and converting it into a value added products.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Send their products without any intermediators ,so that they can fix their own cost for their products.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It can create a communication between the other farmers , so that deficiency and over cultivation should be avoided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931095">
            <a:off x="8193529" y="-144136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2832139" y="1486408"/>
            <a:ext cx="3622118" cy="165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23701" y="299860"/>
            <a:ext cx="4218839" cy="2373097"/>
          </a:xfrm>
          <a:custGeom>
            <a:avLst/>
            <a:gdLst/>
            <a:ahLst/>
            <a:cxnLst/>
            <a:rect r="r" b="b" t="t" l="l"/>
            <a:pathLst>
              <a:path h="2373097" w="4218839">
                <a:moveTo>
                  <a:pt x="0" y="0"/>
                </a:moveTo>
                <a:lnTo>
                  <a:pt x="4218839" y="0"/>
                </a:lnTo>
                <a:lnTo>
                  <a:pt x="4218839" y="2373097"/>
                </a:lnTo>
                <a:lnTo>
                  <a:pt x="0" y="2373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53987" y="333030"/>
            <a:ext cx="4159869" cy="2339926"/>
          </a:xfrm>
          <a:custGeom>
            <a:avLst/>
            <a:gdLst/>
            <a:ahLst/>
            <a:cxnLst/>
            <a:rect r="r" b="b" t="t" l="l"/>
            <a:pathLst>
              <a:path h="2339926" w="4159869">
                <a:moveTo>
                  <a:pt x="0" y="0"/>
                </a:moveTo>
                <a:lnTo>
                  <a:pt x="4159869" y="0"/>
                </a:lnTo>
                <a:lnTo>
                  <a:pt x="4159869" y="2339927"/>
                </a:lnTo>
                <a:lnTo>
                  <a:pt x="0" y="2339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137766" y="5702261"/>
            <a:ext cx="4160589" cy="76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76076" y="4633781"/>
            <a:ext cx="4069685" cy="2289198"/>
          </a:xfrm>
          <a:custGeom>
            <a:avLst/>
            <a:gdLst/>
            <a:ahLst/>
            <a:cxnLst/>
            <a:rect r="r" b="b" t="t" l="l"/>
            <a:pathLst>
              <a:path h="2289198" w="4069685">
                <a:moveTo>
                  <a:pt x="0" y="0"/>
                </a:moveTo>
                <a:lnTo>
                  <a:pt x="4069685" y="0"/>
                </a:lnTo>
                <a:lnTo>
                  <a:pt x="4069685" y="2289198"/>
                </a:lnTo>
                <a:lnTo>
                  <a:pt x="0" y="2289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63512" y="4633781"/>
            <a:ext cx="4069685" cy="2289198"/>
          </a:xfrm>
          <a:custGeom>
            <a:avLst/>
            <a:gdLst/>
            <a:ahLst/>
            <a:cxnLst/>
            <a:rect r="r" b="b" t="t" l="l"/>
            <a:pathLst>
              <a:path h="2289198" w="4069685">
                <a:moveTo>
                  <a:pt x="0" y="0"/>
                </a:moveTo>
                <a:lnTo>
                  <a:pt x="4069685" y="0"/>
                </a:lnTo>
                <a:lnTo>
                  <a:pt x="4069685" y="2289198"/>
                </a:lnTo>
                <a:lnTo>
                  <a:pt x="0" y="22891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32139" y="1612939"/>
            <a:ext cx="4089321" cy="4089321"/>
          </a:xfrm>
          <a:custGeom>
            <a:avLst/>
            <a:gdLst/>
            <a:ahLst/>
            <a:cxnLst/>
            <a:rect r="r" b="b" t="t" l="l"/>
            <a:pathLst>
              <a:path h="4089321" w="4089321">
                <a:moveTo>
                  <a:pt x="0" y="0"/>
                </a:moveTo>
                <a:lnTo>
                  <a:pt x="4089322" y="0"/>
                </a:lnTo>
                <a:lnTo>
                  <a:pt x="4089322" y="4089322"/>
                </a:lnTo>
                <a:lnTo>
                  <a:pt x="0" y="4089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7393243" y="2672916"/>
            <a:ext cx="0" cy="21917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970430" y="3222833"/>
            <a:ext cx="162810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420250" y="1528383"/>
            <a:ext cx="2225038" cy="3350803"/>
          </a:xfrm>
          <a:custGeom>
            <a:avLst/>
            <a:gdLst/>
            <a:ahLst/>
            <a:cxnLst/>
            <a:rect r="r" b="b" t="t" l="l"/>
            <a:pathLst>
              <a:path h="3350803" w="2225038">
                <a:moveTo>
                  <a:pt x="0" y="0"/>
                </a:moveTo>
                <a:lnTo>
                  <a:pt x="2225038" y="0"/>
                </a:lnTo>
                <a:lnTo>
                  <a:pt x="2225038" y="3350803"/>
                </a:lnTo>
                <a:lnTo>
                  <a:pt x="0" y="3350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02" r="0" b="-4055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9114" y="1253597"/>
            <a:ext cx="4089321" cy="4089321"/>
          </a:xfrm>
          <a:custGeom>
            <a:avLst/>
            <a:gdLst/>
            <a:ahLst/>
            <a:cxnLst/>
            <a:rect r="r" b="b" t="t" l="l"/>
            <a:pathLst>
              <a:path h="4089321" w="4089321">
                <a:moveTo>
                  <a:pt x="0" y="0"/>
                </a:moveTo>
                <a:lnTo>
                  <a:pt x="4089321" y="0"/>
                </a:lnTo>
                <a:lnTo>
                  <a:pt x="4089321" y="4089321"/>
                </a:lnTo>
                <a:lnTo>
                  <a:pt x="0" y="4089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9404" y="5064789"/>
            <a:ext cx="2957314" cy="72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Creating a brand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and make a video for 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47676" y="5064789"/>
            <a:ext cx="1970187" cy="72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Create a public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account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81148" y="1185336"/>
            <a:ext cx="2225038" cy="4944529"/>
          </a:xfrm>
          <a:custGeom>
            <a:avLst/>
            <a:gdLst/>
            <a:ahLst/>
            <a:cxnLst/>
            <a:rect r="r" b="b" t="t" l="l"/>
            <a:pathLst>
              <a:path h="4944529" w="2225038">
                <a:moveTo>
                  <a:pt x="0" y="0"/>
                </a:moveTo>
                <a:lnTo>
                  <a:pt x="2225038" y="0"/>
                </a:lnTo>
                <a:lnTo>
                  <a:pt x="2225038" y="4944528"/>
                </a:lnTo>
                <a:lnTo>
                  <a:pt x="0" y="494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6852" y="1736955"/>
            <a:ext cx="2225038" cy="3486646"/>
          </a:xfrm>
          <a:custGeom>
            <a:avLst/>
            <a:gdLst/>
            <a:ahLst/>
            <a:cxnLst/>
            <a:rect r="r" b="b" t="t" l="l"/>
            <a:pathLst>
              <a:path h="3486646" w="2225038">
                <a:moveTo>
                  <a:pt x="0" y="0"/>
                </a:moveTo>
                <a:lnTo>
                  <a:pt x="2225038" y="0"/>
                </a:lnTo>
                <a:lnTo>
                  <a:pt x="2225038" y="3486646"/>
                </a:lnTo>
                <a:lnTo>
                  <a:pt x="0" y="34866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820" r="0" b="-25992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829983" y="3657600"/>
            <a:ext cx="209363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" id="5"/>
          <p:cNvSpPr txBox="true"/>
          <p:nvPr/>
        </p:nvSpPr>
        <p:spPr>
          <a:xfrm rot="0">
            <a:off x="627524" y="5402157"/>
            <a:ext cx="2883694" cy="72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make the account as a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professional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35846" y="6200776"/>
            <a:ext cx="3715643" cy="72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upload the video and post it 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in reels section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DAFx5TXiKHs</dc:identifier>
  <dcterms:modified xsi:type="dcterms:W3CDTF">2011-08-01T06:04:30Z</dcterms:modified>
  <cp:revision>1</cp:revision>
  <dc:title>NAAN MUDHALVAN</dc:title>
</cp:coreProperties>
</file>