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63223-F2D6-8B65-F6FF-AB00BCDBE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429C-0404-117D-5D35-7BC945AB1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FF1C3-BCAC-6FD2-3EAC-6C5FD80C6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92015-2652-EFBB-5F69-1720153D7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4C64-2DD7-9902-1F6C-C402453E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033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4A646-8EBA-35DB-6667-08294C7A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C19FE-249C-180B-6413-045BC30D2F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A17B-AC69-37F9-6170-D0DA38FF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8A7E7-CD1F-AA3F-9077-643C9B3A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3442A-B704-FA63-4099-F6AC41EC9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122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DDD08-FEF2-596D-ED4C-03457E824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C2D25-3354-C26D-A1EA-C95D3260E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C81EF-4A9A-2C91-C9A3-2BBAA0C4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01180-6C68-2E71-C881-13C57CF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10FD-DB44-06CA-4390-E95FF8B6B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79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F0B-4374-A223-B82B-22F1D9A4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839C-1976-8AC0-9991-57805CE4E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1C0D-E26A-4307-F7D0-8753FA8B0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855-852A-59E1-3DD2-024B55B0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1A85-F644-2BEC-74BD-70BD615A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01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863A2-C08F-2AC1-334B-044DC2721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58E49-6F58-7E06-7037-07EE8AABF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23C2F-AEF4-BDA8-A0E7-E0C198421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5D477-1AA4-5760-C35E-997D91354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A2B25-BB88-80CE-2424-F272C6C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98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26F72-859E-8BD4-30B1-6D50C442F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C2487-5DAC-F883-7D3B-04125A3647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1EDEB-4F0A-3292-D2EF-244658488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421761-5D45-9188-B4EE-61FE6E5F5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8527C-1DD0-17D5-EB58-644A46080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6218F-06CA-171F-FCE2-6E61830E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27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954F-0D15-DDB7-FB49-4D19165C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ACDAC-BB12-69C4-3955-80168B0CD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1BC17-5DA7-4CE7-7FDD-6A0993268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DB220-CFC0-8008-C477-7A5B396FD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E9D37-ED18-6B50-9794-506BD8CF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753354-801F-3FCC-C78E-245CDDCA7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7378F-3F79-E44D-38F2-A8234335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D9A25-B44B-F308-7600-23BC62E71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88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5B97-0064-AD21-F27B-64A181D3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CB9A-D64B-DBD2-AD35-5E9D4328E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A514-4B3C-0C20-90E6-5FD005204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D9EC7-5F63-DC2A-02E4-300C9E02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049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B7E011-5E03-9A4E-864B-4D1C5CDF6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B0235-016A-A09E-164E-8401D281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3055-C8D9-9A38-25DD-4CD575B5B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6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680C-0616-8863-74BA-23D886BBE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9B560-1D47-7AFA-2A1E-27AB9003E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0D56B-9646-3A37-731D-D1754F9377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B3547-D4D9-6219-F7DA-1735644A8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228B-3853-9CE5-09A6-30FE17EDF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173A8-352F-F8D5-8070-7983385C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4431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8CA9-DD74-6E2C-347B-A3EF72F7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0B881-32ED-CBCA-6801-02BCE1271B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5EB543-E66E-B0BB-4026-58BFCC127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DFCDA-2FDB-6849-54E6-671DFC759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C7EF5-80DE-7E19-F85D-8398BD99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5AEA1-3185-68E3-E3EC-54632979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01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922FA-0D9E-F554-B708-C5A4D6E18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21B91-784B-A6F6-D243-40EE708A1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143B-E767-BC07-0540-B06AF4F28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90C33-F491-4F40-A175-29876BA1FA04}" type="datetimeFigureOut">
              <a:rPr lang="en-IN" smtClean="0"/>
              <a:t>31-07-2024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80C4C-DB2A-CC49-05E9-747397FD6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0D63C-A3B1-B02C-0D9F-3B1B6CA1A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25FBB-9410-4429-857D-CF9A2CDBC9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374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38DD1BA-C1DA-E685-5FEF-6099E741EA1D}"/>
              </a:ext>
            </a:extLst>
          </p:cNvPr>
          <p:cNvSpPr/>
          <p:nvPr/>
        </p:nvSpPr>
        <p:spPr>
          <a:xfrm>
            <a:off x="380597" y="483737"/>
            <a:ext cx="8243967" cy="511546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IN" dirty="0"/>
              <a:t>APP Components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AA903-5D8E-323E-EB81-AA178EC7D076}"/>
              </a:ext>
            </a:extLst>
          </p:cNvPr>
          <p:cNvSpPr/>
          <p:nvPr/>
        </p:nvSpPr>
        <p:spPr>
          <a:xfrm>
            <a:off x="4720899" y="564045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47FD77-E599-46C5-B2A4-C6E36DE025DE}"/>
              </a:ext>
            </a:extLst>
          </p:cNvPr>
          <p:cNvSpPr/>
          <p:nvPr/>
        </p:nvSpPr>
        <p:spPr>
          <a:xfrm>
            <a:off x="4728713" y="871265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BASE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A8F699-9D46-38F7-E67A-1844EAF4975D}"/>
              </a:ext>
            </a:extLst>
          </p:cNvPr>
          <p:cNvSpPr/>
          <p:nvPr/>
        </p:nvSpPr>
        <p:spPr>
          <a:xfrm>
            <a:off x="4728713" y="4057291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URLS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002205-DC9C-5F11-806A-8DC57B8F33E4}"/>
              </a:ext>
            </a:extLst>
          </p:cNvPr>
          <p:cNvSpPr/>
          <p:nvPr/>
        </p:nvSpPr>
        <p:spPr>
          <a:xfrm>
            <a:off x="940278" y="246427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Modals or Structure of Data’s [Modals.py]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5A39AC-822F-47C3-93A5-1370222855B7}"/>
              </a:ext>
            </a:extLst>
          </p:cNvPr>
          <p:cNvSpPr/>
          <p:nvPr/>
        </p:nvSpPr>
        <p:spPr>
          <a:xfrm>
            <a:off x="8744310" y="2464279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Templates or HTML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50B30-C54E-E0A3-3D82-FAD05C9E4C5A}"/>
              </a:ext>
            </a:extLst>
          </p:cNvPr>
          <p:cNvSpPr/>
          <p:nvPr/>
        </p:nvSpPr>
        <p:spPr>
          <a:xfrm>
            <a:off x="4728713" y="2464278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Views</a:t>
            </a:r>
          </a:p>
          <a:p>
            <a:pPr algn="ctr"/>
            <a:r>
              <a:rPr lang="en-IN" dirty="0"/>
              <a:t>[views.py]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5A7532-129A-13F7-90D4-C77159B6850C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6096000" y="3654723"/>
            <a:ext cx="0" cy="40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C43F4AE-4227-FB15-5F8F-38013AA4AC28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6088186" y="5247736"/>
            <a:ext cx="7814" cy="392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B557D1-2E4B-724F-40C2-D25C92BBA98D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674852" y="3059501"/>
            <a:ext cx="105386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15AFC2-C86C-8A31-D30F-278D462676C8}"/>
              </a:ext>
            </a:extLst>
          </p:cNvPr>
          <p:cNvCxnSpPr>
            <a:cxnSpLocks/>
            <a:stCxn id="13" idx="1"/>
            <a:endCxn id="14" idx="3"/>
          </p:cNvCxnSpPr>
          <p:nvPr/>
        </p:nvCxnSpPr>
        <p:spPr>
          <a:xfrm flipH="1" flipV="1">
            <a:off x="7463287" y="3059501"/>
            <a:ext cx="1281023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789CD8A-6415-71F6-BCB3-E743A184055B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6096000" y="2061710"/>
            <a:ext cx="0" cy="4025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FDEFC1F-6042-8DC2-2ED1-E48144C43AE9}"/>
              </a:ext>
            </a:extLst>
          </p:cNvPr>
          <p:cNvSpPr/>
          <p:nvPr/>
        </p:nvSpPr>
        <p:spPr>
          <a:xfrm>
            <a:off x="940278" y="871264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Admin [admin.py]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9643B4F-A665-4AFC-DA09-2B4C0B39B4AC}"/>
              </a:ext>
            </a:extLst>
          </p:cNvPr>
          <p:cNvCxnSpPr>
            <a:cxnSpLocks/>
            <a:stCxn id="35" idx="3"/>
            <a:endCxn id="10" idx="1"/>
          </p:cNvCxnSpPr>
          <p:nvPr/>
        </p:nvCxnSpPr>
        <p:spPr>
          <a:xfrm>
            <a:off x="3674852" y="1466487"/>
            <a:ext cx="10538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CF7969-2F33-E079-3C54-68B0693A73D1}"/>
              </a:ext>
            </a:extLst>
          </p:cNvPr>
          <p:cNvSpPr/>
          <p:nvPr/>
        </p:nvSpPr>
        <p:spPr>
          <a:xfrm>
            <a:off x="8744310" y="4057290"/>
            <a:ext cx="2734574" cy="1190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Static Files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6714DE-F6E6-F4A1-E221-55D689A07E26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10111597" y="3654724"/>
            <a:ext cx="0" cy="4025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68A7358-555B-1163-3EB1-19EC5DB66436}"/>
              </a:ext>
            </a:extLst>
          </p:cNvPr>
          <p:cNvCxnSpPr>
            <a:cxnSpLocks/>
            <a:stCxn id="12" idx="0"/>
            <a:endCxn id="35" idx="2"/>
          </p:cNvCxnSpPr>
          <p:nvPr/>
        </p:nvCxnSpPr>
        <p:spPr>
          <a:xfrm flipV="1">
            <a:off x="2307565" y="2061709"/>
            <a:ext cx="0" cy="40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FCB75A-8B0A-1C20-03F4-29A45F4D6EBE}"/>
              </a:ext>
            </a:extLst>
          </p:cNvPr>
          <p:cNvCxnSpPr>
            <a:cxnSpLocks/>
          </p:cNvCxnSpPr>
          <p:nvPr/>
        </p:nvCxnSpPr>
        <p:spPr>
          <a:xfrm flipV="1">
            <a:off x="3674852" y="2061709"/>
            <a:ext cx="1053861" cy="4025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B564FAF-4F6B-9AAB-E5CE-06CCEAE8F740}"/>
              </a:ext>
            </a:extLst>
          </p:cNvPr>
          <p:cNvSpPr txBox="1"/>
          <p:nvPr/>
        </p:nvSpPr>
        <p:spPr>
          <a:xfrm rot="20347002">
            <a:off x="3403515" y="2020783"/>
            <a:ext cx="12831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Create Data Table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65CB41-D179-DB7E-7316-8DB0C221E079}"/>
              </a:ext>
            </a:extLst>
          </p:cNvPr>
          <p:cNvSpPr txBox="1"/>
          <p:nvPr/>
        </p:nvSpPr>
        <p:spPr>
          <a:xfrm rot="20347002">
            <a:off x="3811932" y="2233955"/>
            <a:ext cx="7940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Migration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51A45E4-B524-C2B7-6841-CF86A746A314}"/>
              </a:ext>
            </a:extLst>
          </p:cNvPr>
          <p:cNvSpPr txBox="1"/>
          <p:nvPr/>
        </p:nvSpPr>
        <p:spPr>
          <a:xfrm>
            <a:off x="1524845" y="2124966"/>
            <a:ext cx="1466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specify Data formats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BDD782-D216-4BFB-FA9B-3A66DC0A618C}"/>
              </a:ext>
            </a:extLst>
          </p:cNvPr>
          <p:cNvSpPr txBox="1"/>
          <p:nvPr/>
        </p:nvSpPr>
        <p:spPr>
          <a:xfrm>
            <a:off x="3472738" y="1205966"/>
            <a:ext cx="13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Add Data to Database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FE9097-03B3-8E93-3609-2923656C891C}"/>
              </a:ext>
            </a:extLst>
          </p:cNvPr>
          <p:cNvSpPr txBox="1"/>
          <p:nvPr/>
        </p:nvSpPr>
        <p:spPr>
          <a:xfrm>
            <a:off x="5209457" y="2124493"/>
            <a:ext cx="1937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Fetch Data From a Database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92AF76-D263-28A8-1557-756FC22ACC04}"/>
              </a:ext>
            </a:extLst>
          </p:cNvPr>
          <p:cNvSpPr txBox="1"/>
          <p:nvPr/>
        </p:nvSpPr>
        <p:spPr>
          <a:xfrm>
            <a:off x="3560228" y="2810639"/>
            <a:ext cx="1282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Class or Structure</a:t>
            </a:r>
          </a:p>
          <a:p>
            <a:pPr algn="ctr"/>
            <a:r>
              <a:rPr lang="en-IN" sz="1200" dirty="0"/>
              <a:t>Of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316DF89-9053-47E6-63D3-9C8233798DAB}"/>
              </a:ext>
            </a:extLst>
          </p:cNvPr>
          <p:cNvSpPr txBox="1"/>
          <p:nvPr/>
        </p:nvSpPr>
        <p:spPr>
          <a:xfrm>
            <a:off x="7433935" y="2813185"/>
            <a:ext cx="13397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UI</a:t>
            </a:r>
          </a:p>
          <a:p>
            <a:pPr algn="ctr"/>
            <a:r>
              <a:rPr lang="en-IN" sz="1200" dirty="0"/>
              <a:t>Data’s from Modal</a:t>
            </a:r>
          </a:p>
          <a:p>
            <a:pPr algn="ctr"/>
            <a:r>
              <a:rPr lang="en-IN" sz="1200" dirty="0"/>
              <a:t>And data Base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3A0E49B-879B-0ED2-6D88-442BD466B669}"/>
              </a:ext>
            </a:extLst>
          </p:cNvPr>
          <p:cNvSpPr txBox="1"/>
          <p:nvPr/>
        </p:nvSpPr>
        <p:spPr>
          <a:xfrm>
            <a:off x="9258607" y="3603615"/>
            <a:ext cx="1705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Required or Supporting  </a:t>
            </a:r>
          </a:p>
          <a:p>
            <a:pPr algn="ctr"/>
            <a:r>
              <a:rPr lang="en-IN" sz="1200" dirty="0"/>
              <a:t>Files For HTML</a:t>
            </a:r>
          </a:p>
          <a:p>
            <a:pPr algn="ctr"/>
            <a:endParaRPr lang="en-IN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8EFF13E-C356-012C-489A-AF6D48482A86}"/>
              </a:ext>
            </a:extLst>
          </p:cNvPr>
          <p:cNvSpPr txBox="1"/>
          <p:nvPr/>
        </p:nvSpPr>
        <p:spPr>
          <a:xfrm>
            <a:off x="5763184" y="3706011"/>
            <a:ext cx="66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200" dirty="0"/>
              <a:t>Routing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BB0C3-7C39-BA00-44B2-67D5663EE8E3}"/>
              </a:ext>
            </a:extLst>
          </p:cNvPr>
          <p:cNvSpPr txBox="1"/>
          <p:nvPr/>
        </p:nvSpPr>
        <p:spPr>
          <a:xfrm>
            <a:off x="5340096" y="73152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DJANGO APP</a:t>
            </a:r>
          </a:p>
        </p:txBody>
      </p:sp>
    </p:spTree>
    <p:extLst>
      <p:ext uri="{BB962C8B-B14F-4D97-AF65-F5344CB8AC3E}">
        <p14:creationId xmlns:p14="http://schemas.microsoft.com/office/powerpoint/2010/main" val="115323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Dhusnic Infant D M</dc:creator>
  <cp:lastModifiedBy>Dhusnic Infant D M</cp:lastModifiedBy>
  <cp:revision>2</cp:revision>
  <dcterms:created xsi:type="dcterms:W3CDTF">2024-07-31T11:48:14Z</dcterms:created>
  <dcterms:modified xsi:type="dcterms:W3CDTF">2024-07-31T11:54:38Z</dcterms:modified>
</cp:coreProperties>
</file>