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3223-F2D6-8B65-F6FF-AB00BCDB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429C-0404-117D-5D35-7BC945AB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F1C3-BCAC-6FD2-3EAC-6C5FD80C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2015-2652-EFBB-5F69-1720153D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4C64-2DD7-9902-1F6C-C402453E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3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A646-8EBA-35DB-6667-08294C7A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C19FE-249C-180B-6413-045BC30D2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A17B-AC69-37F9-6170-D0DA38FF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A7E7-CD1F-AA3F-9077-643C9B3A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442A-B704-FA63-4099-F6AC41E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DDD08-FEF2-596D-ED4C-03457E824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C2D25-3354-C26D-A1EA-C95D3260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81EF-4A9A-2C91-C9A3-2BBAA0C4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1180-6C68-2E71-C881-13C57CFA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10FD-DB44-06CA-4390-E95FF8B6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F0B-4374-A223-B82B-22F1D9A4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839C-1976-8AC0-9991-57805CE4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1C0D-E26A-4307-F7D0-8753FA8B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855-852A-59E1-3DD2-024B55B0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1A85-F644-2BEC-74BD-70BD615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0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63A2-C08F-2AC1-334B-044DC27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8E49-6F58-7E06-7037-07EE8AAB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3C2F-AEF4-BDA8-A0E7-E0C19842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D477-1AA4-5760-C35E-997D9135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2B25-BB88-80CE-2424-F272C6C5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F72-859E-8BD4-30B1-6D50C442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487-5DAC-F883-7D3B-04125A364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1EDEB-4F0A-3292-D2EF-2446584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1761-5D45-9188-B4EE-61FE6E5F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527C-1DD0-17D5-EB58-644A4608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6218F-06CA-171F-FCE2-6E61830E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954F-0D15-DDB7-FB49-4D19165C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CDAC-BB12-69C4-3955-80168B0C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1BC17-5DA7-4CE7-7FDD-6A0993268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DB220-CFC0-8008-C477-7A5B396FD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E9D37-ED18-6B50-9794-506BD8CF6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53354-801F-3FCC-C78E-245CDDCA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7378F-3F79-E44D-38F2-A8234335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D9A25-B44B-F308-7600-23BC62E7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5B97-0064-AD21-F27B-64A181D3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1CB9A-D64B-DBD2-AD35-5E9D4328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A514-4B3C-0C20-90E6-5FD0052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D9EC7-5F63-DC2A-02E4-300C9E02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E011-5E03-9A4E-864B-4D1C5CDF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0235-016A-A09E-164E-8401D281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3055-C8D9-9A38-25DD-4CD575B5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6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80C-0616-8863-74BA-23D886BB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B560-1D47-7AFA-2A1E-27AB9003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0D56B-9646-3A37-731D-D1754F937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B3547-D4D9-6219-F7DA-1735644A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228B-3853-9CE5-09A6-30FE17ED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73A8-352F-F8D5-8070-7983385C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8CA9-DD74-6E2C-347B-A3EF72F7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0B881-32ED-CBCA-6801-02BCE1271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EB543-E66E-B0BB-4026-58BFCC12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DFCDA-2FDB-6849-54E6-671DFC75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7EF5-80DE-7E19-F85D-8398BD99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5AEA1-3185-68E3-E3EC-54632979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922FA-0D9E-F554-B708-C5A4D6E1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21B91-784B-A6F6-D243-40EE708A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143B-E767-BC07-0540-B06AF4F2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0C33-F491-4F40-A175-29876BA1FA0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0C4C-DB2A-CC49-05E9-747397FD6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D63C-A3B1-B02C-0D9F-3B1B6CA1A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8DD1BA-C1DA-E685-5FEF-6099E741EA1D}"/>
              </a:ext>
            </a:extLst>
          </p:cNvPr>
          <p:cNvSpPr/>
          <p:nvPr/>
        </p:nvSpPr>
        <p:spPr>
          <a:xfrm>
            <a:off x="380597" y="483737"/>
            <a:ext cx="8243967" cy="51154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APP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AA903-5D8E-323E-EB81-AA178EC7D076}"/>
              </a:ext>
            </a:extLst>
          </p:cNvPr>
          <p:cNvSpPr/>
          <p:nvPr/>
        </p:nvSpPr>
        <p:spPr>
          <a:xfrm>
            <a:off x="4720899" y="5640458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FD77-E599-46C5-B2A4-C6E36DE025DE}"/>
              </a:ext>
            </a:extLst>
          </p:cNvPr>
          <p:cNvSpPr/>
          <p:nvPr/>
        </p:nvSpPr>
        <p:spPr>
          <a:xfrm>
            <a:off x="4728713" y="871265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BASE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F699-9D46-38F7-E67A-1844EAF4975D}"/>
              </a:ext>
            </a:extLst>
          </p:cNvPr>
          <p:cNvSpPr/>
          <p:nvPr/>
        </p:nvSpPr>
        <p:spPr>
          <a:xfrm>
            <a:off x="4728713" y="4057291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URLS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02205-DC9C-5F11-806A-8DC57B8F33E4}"/>
              </a:ext>
            </a:extLst>
          </p:cNvPr>
          <p:cNvSpPr/>
          <p:nvPr/>
        </p:nvSpPr>
        <p:spPr>
          <a:xfrm>
            <a:off x="940278" y="2464278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Modals or Structure of Data’s [Modals.py]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5A39AC-822F-47C3-93A5-1370222855B7}"/>
              </a:ext>
            </a:extLst>
          </p:cNvPr>
          <p:cNvSpPr/>
          <p:nvPr/>
        </p:nvSpPr>
        <p:spPr>
          <a:xfrm>
            <a:off x="8744310" y="2464279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Templates or 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50B30-C54E-E0A3-3D82-FAD05C9E4C5A}"/>
              </a:ext>
            </a:extLst>
          </p:cNvPr>
          <p:cNvSpPr/>
          <p:nvPr/>
        </p:nvSpPr>
        <p:spPr>
          <a:xfrm>
            <a:off x="4728713" y="2464278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  <a:p>
            <a:pPr algn="ctr"/>
            <a:r>
              <a:rPr lang="en-IN" dirty="0"/>
              <a:t>[views.py]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5A7532-129A-13F7-90D4-C77159B6850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6096000" y="3654723"/>
            <a:ext cx="0" cy="40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43F4AE-4227-FB15-5F8F-38013AA4AC28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6088186" y="5247736"/>
            <a:ext cx="7814" cy="39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557D1-2E4B-724F-40C2-D25C92BBA98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674852" y="3059501"/>
            <a:ext cx="1053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15AFC2-C86C-8A31-D30F-278D462676C8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7463287" y="3059501"/>
            <a:ext cx="1281023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89CD8A-6415-71F6-BCB3-E743A184055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6096000" y="2061710"/>
            <a:ext cx="0" cy="40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EFC1F-6042-8DC2-2ED1-E48144C43AE9}"/>
              </a:ext>
            </a:extLst>
          </p:cNvPr>
          <p:cNvSpPr/>
          <p:nvPr/>
        </p:nvSpPr>
        <p:spPr>
          <a:xfrm>
            <a:off x="940278" y="871264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[admin.py]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643B4F-A665-4AFC-DA09-2B4C0B39B4AC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>
            <a:off x="3674852" y="1466487"/>
            <a:ext cx="10538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F7969-2F33-E079-3C54-68B0693A73D1}"/>
              </a:ext>
            </a:extLst>
          </p:cNvPr>
          <p:cNvSpPr/>
          <p:nvPr/>
        </p:nvSpPr>
        <p:spPr>
          <a:xfrm>
            <a:off x="8744310" y="4057290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6714DE-F6E6-F4A1-E221-55D689A07E26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10111597" y="3654724"/>
            <a:ext cx="0" cy="402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8A7358-555B-1163-3EB1-19EC5DB66436}"/>
              </a:ext>
            </a:extLst>
          </p:cNvPr>
          <p:cNvCxnSpPr>
            <a:cxnSpLocks/>
            <a:stCxn id="12" idx="0"/>
            <a:endCxn id="35" idx="2"/>
          </p:cNvCxnSpPr>
          <p:nvPr/>
        </p:nvCxnSpPr>
        <p:spPr>
          <a:xfrm flipV="1">
            <a:off x="2307565" y="2061709"/>
            <a:ext cx="0" cy="40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FCB75A-8B0A-1C20-03F4-29A45F4D6EBE}"/>
              </a:ext>
            </a:extLst>
          </p:cNvPr>
          <p:cNvCxnSpPr>
            <a:cxnSpLocks/>
          </p:cNvCxnSpPr>
          <p:nvPr/>
        </p:nvCxnSpPr>
        <p:spPr>
          <a:xfrm flipV="1">
            <a:off x="3674852" y="2061709"/>
            <a:ext cx="1053861" cy="40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564FAF-4F6B-9AAB-E5CE-06CCEAE8F740}"/>
              </a:ext>
            </a:extLst>
          </p:cNvPr>
          <p:cNvSpPr txBox="1"/>
          <p:nvPr/>
        </p:nvSpPr>
        <p:spPr>
          <a:xfrm rot="20347002">
            <a:off x="3403515" y="2020783"/>
            <a:ext cx="128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Create Data Table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65CB41-D179-DB7E-7316-8DB0C221E079}"/>
              </a:ext>
            </a:extLst>
          </p:cNvPr>
          <p:cNvSpPr txBox="1"/>
          <p:nvPr/>
        </p:nvSpPr>
        <p:spPr>
          <a:xfrm rot="20347002">
            <a:off x="3811932" y="2233955"/>
            <a:ext cx="79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Migration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1A45E4-B524-C2B7-6841-CF86A746A314}"/>
              </a:ext>
            </a:extLst>
          </p:cNvPr>
          <p:cNvSpPr txBox="1"/>
          <p:nvPr/>
        </p:nvSpPr>
        <p:spPr>
          <a:xfrm>
            <a:off x="1524845" y="2124966"/>
            <a:ext cx="1466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specify Data formats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BDD782-D216-4BFB-FA9B-3A66DC0A618C}"/>
              </a:ext>
            </a:extLst>
          </p:cNvPr>
          <p:cNvSpPr txBox="1"/>
          <p:nvPr/>
        </p:nvSpPr>
        <p:spPr>
          <a:xfrm>
            <a:off x="3472738" y="1205966"/>
            <a:ext cx="139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Add Data to Database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FE9097-03B3-8E93-3609-2923656C891C}"/>
              </a:ext>
            </a:extLst>
          </p:cNvPr>
          <p:cNvSpPr txBox="1"/>
          <p:nvPr/>
        </p:nvSpPr>
        <p:spPr>
          <a:xfrm>
            <a:off x="5209457" y="2124493"/>
            <a:ext cx="1937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Fetch Data From a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2AF76-D263-28A8-1557-756FC22ACC04}"/>
              </a:ext>
            </a:extLst>
          </p:cNvPr>
          <p:cNvSpPr txBox="1"/>
          <p:nvPr/>
        </p:nvSpPr>
        <p:spPr>
          <a:xfrm>
            <a:off x="3560228" y="2810639"/>
            <a:ext cx="128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Class or Structure</a:t>
            </a:r>
          </a:p>
          <a:p>
            <a:pPr algn="ctr"/>
            <a:r>
              <a:rPr lang="en-IN" sz="1200" dirty="0"/>
              <a:t>Of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16DF89-9053-47E6-63D3-9C8233798DAB}"/>
              </a:ext>
            </a:extLst>
          </p:cNvPr>
          <p:cNvSpPr txBox="1"/>
          <p:nvPr/>
        </p:nvSpPr>
        <p:spPr>
          <a:xfrm>
            <a:off x="7433935" y="2813185"/>
            <a:ext cx="133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UI</a:t>
            </a:r>
          </a:p>
          <a:p>
            <a:pPr algn="ctr"/>
            <a:r>
              <a:rPr lang="en-IN" sz="1200" dirty="0"/>
              <a:t>Data’s from Modal</a:t>
            </a:r>
          </a:p>
          <a:p>
            <a:pPr algn="ctr"/>
            <a:r>
              <a:rPr lang="en-IN" sz="1200" dirty="0"/>
              <a:t>And data Base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A0E49B-879B-0ED2-6D88-442BD466B669}"/>
              </a:ext>
            </a:extLst>
          </p:cNvPr>
          <p:cNvSpPr txBox="1"/>
          <p:nvPr/>
        </p:nvSpPr>
        <p:spPr>
          <a:xfrm>
            <a:off x="9258607" y="3603615"/>
            <a:ext cx="170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Required or Supporting  </a:t>
            </a:r>
          </a:p>
          <a:p>
            <a:pPr algn="ctr"/>
            <a:r>
              <a:rPr lang="en-IN" sz="1200" dirty="0"/>
              <a:t>Files For HTML</a:t>
            </a:r>
          </a:p>
          <a:p>
            <a:pPr algn="ctr"/>
            <a:endParaRPr lang="en-IN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F13E-C356-012C-489A-AF6D48482A86}"/>
              </a:ext>
            </a:extLst>
          </p:cNvPr>
          <p:cNvSpPr txBox="1"/>
          <p:nvPr/>
        </p:nvSpPr>
        <p:spPr>
          <a:xfrm>
            <a:off x="5763184" y="3706011"/>
            <a:ext cx="66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BB0C3-7C39-BA00-44B2-67D5663EE8E3}"/>
              </a:ext>
            </a:extLst>
          </p:cNvPr>
          <p:cNvSpPr txBox="1"/>
          <p:nvPr/>
        </p:nvSpPr>
        <p:spPr>
          <a:xfrm>
            <a:off x="5340096" y="73152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DJANGO APP</a:t>
            </a:r>
          </a:p>
        </p:txBody>
      </p:sp>
    </p:spTree>
    <p:extLst>
      <p:ext uri="{BB962C8B-B14F-4D97-AF65-F5344CB8AC3E}">
        <p14:creationId xmlns:p14="http://schemas.microsoft.com/office/powerpoint/2010/main" val="11532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5747FE-4AD8-F5F2-6EA4-1AA6CC347A97}"/>
              </a:ext>
            </a:extLst>
          </p:cNvPr>
          <p:cNvSpPr/>
          <p:nvPr/>
        </p:nvSpPr>
        <p:spPr>
          <a:xfrm>
            <a:off x="1216325" y="836762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68C6B5-660B-1408-FCFF-3B9113333FBB}"/>
              </a:ext>
            </a:extLst>
          </p:cNvPr>
          <p:cNvSpPr/>
          <p:nvPr/>
        </p:nvSpPr>
        <p:spPr>
          <a:xfrm>
            <a:off x="4229819" y="2671314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 Layer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37E7A0-0A11-97CE-FAA5-29DD610A3A79}"/>
              </a:ext>
            </a:extLst>
          </p:cNvPr>
          <p:cNvSpPr/>
          <p:nvPr/>
        </p:nvSpPr>
        <p:spPr>
          <a:xfrm>
            <a:off x="7226062" y="836762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A69B18-8577-8ACC-DE81-77B0EBD56DAB}"/>
              </a:ext>
            </a:extLst>
          </p:cNvPr>
          <p:cNvSpPr/>
          <p:nvPr/>
        </p:nvSpPr>
        <p:spPr>
          <a:xfrm>
            <a:off x="10156166" y="2671314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3DE5A8-664A-D736-8ACC-1EACD91311CD}"/>
              </a:ext>
            </a:extLst>
          </p:cNvPr>
          <p:cNvSpPr/>
          <p:nvPr/>
        </p:nvSpPr>
        <p:spPr>
          <a:xfrm>
            <a:off x="7226061" y="2671314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3154A1-1806-4721-BF2A-3B5082DD41B8}"/>
              </a:ext>
            </a:extLst>
          </p:cNvPr>
          <p:cNvSpPr/>
          <p:nvPr/>
        </p:nvSpPr>
        <p:spPr>
          <a:xfrm>
            <a:off x="10156167" y="836762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Layer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591CA-2955-3AC5-E9A2-DF76D3A94AFA}"/>
              </a:ext>
            </a:extLst>
          </p:cNvPr>
          <p:cNvSpPr/>
          <p:nvPr/>
        </p:nvSpPr>
        <p:spPr>
          <a:xfrm>
            <a:off x="1216324" y="2671314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9C2A63-EF97-1CA7-CF6D-784F9F7009FB}"/>
              </a:ext>
            </a:extLst>
          </p:cNvPr>
          <p:cNvSpPr/>
          <p:nvPr/>
        </p:nvSpPr>
        <p:spPr>
          <a:xfrm>
            <a:off x="4232695" y="836762"/>
            <a:ext cx="18633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C91D31-5808-2A7F-5311-8686FA3A22A6}"/>
              </a:ext>
            </a:extLst>
          </p:cNvPr>
          <p:cNvSpPr/>
          <p:nvPr/>
        </p:nvSpPr>
        <p:spPr>
          <a:xfrm>
            <a:off x="1216323" y="4192439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Layer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BE5D11-C6E3-82B7-E12F-81288C2211FC}"/>
              </a:ext>
            </a:extLst>
          </p:cNvPr>
          <p:cNvSpPr/>
          <p:nvPr/>
        </p:nvSpPr>
        <p:spPr>
          <a:xfrm>
            <a:off x="4229819" y="5719318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5CDBEA-0495-1BE1-F401-4B65CA4FAD26}"/>
              </a:ext>
            </a:extLst>
          </p:cNvPr>
          <p:cNvSpPr/>
          <p:nvPr/>
        </p:nvSpPr>
        <p:spPr>
          <a:xfrm>
            <a:off x="10156166" y="5719318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Layer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3F27D9-7159-032E-598D-D087B8DD634C}"/>
              </a:ext>
            </a:extLst>
          </p:cNvPr>
          <p:cNvSpPr/>
          <p:nvPr/>
        </p:nvSpPr>
        <p:spPr>
          <a:xfrm>
            <a:off x="4229818" y="4192439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 Layer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5D9CD6-D0A8-E4EF-3325-6F33EB8E3F0F}"/>
              </a:ext>
            </a:extLst>
          </p:cNvPr>
          <p:cNvSpPr/>
          <p:nvPr/>
        </p:nvSpPr>
        <p:spPr>
          <a:xfrm>
            <a:off x="10156166" y="4198191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Layer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CBFAE3-F0E5-5552-DB75-9A7F67E5BEE0}"/>
              </a:ext>
            </a:extLst>
          </p:cNvPr>
          <p:cNvSpPr/>
          <p:nvPr/>
        </p:nvSpPr>
        <p:spPr>
          <a:xfrm>
            <a:off x="7343952" y="5719318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 Layer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25E5E0-5237-260C-F9F4-E7BE468EFD4C}"/>
              </a:ext>
            </a:extLst>
          </p:cNvPr>
          <p:cNvSpPr/>
          <p:nvPr/>
        </p:nvSpPr>
        <p:spPr>
          <a:xfrm>
            <a:off x="7343952" y="4192439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CEA14A-9C06-4EF6-E350-9BE9531FA161}"/>
              </a:ext>
            </a:extLst>
          </p:cNvPr>
          <p:cNvSpPr/>
          <p:nvPr/>
        </p:nvSpPr>
        <p:spPr>
          <a:xfrm>
            <a:off x="1216322" y="5719318"/>
            <a:ext cx="186330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428725-561E-1127-3447-6E8667C7EE3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3079630" y="1293962"/>
            <a:ext cx="1153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E69A02-17F5-B33D-A6AC-0C98FEC833BE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1087819" y="1751162"/>
            <a:ext cx="1" cy="92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A14645-E515-F696-D05C-5AC95EE8B47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089367" y="1293962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A9D88-D945-5015-32F0-529C6A202F3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6096000" y="1293962"/>
            <a:ext cx="1130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AD13B-CE11-6116-141D-C46D42E93821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9089366" y="3128514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403CC-7FA7-D13D-CFAD-6AC75B58D083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6093124" y="3128514"/>
            <a:ext cx="1132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B9CDB9-0A13-7CA5-0686-87CCE9A445BC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>
            <a:off x="3079629" y="3128514"/>
            <a:ext cx="1150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7A5A39-7E9D-8704-19B7-53B6EB3A095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147976" y="3585714"/>
            <a:ext cx="1" cy="6067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4A0943-0916-2F7A-C3DB-20D4353742F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9207257" y="4649639"/>
            <a:ext cx="948909" cy="57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CA0642-080B-6C84-49A0-550E86D09DE5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6093123" y="4649639"/>
            <a:ext cx="12508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DFDA4-DEB6-4F8B-7FE2-FF403B75BAB0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079628" y="4649639"/>
            <a:ext cx="115019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91C27F-F10D-E5C1-2050-5D680BF8F80B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9207257" y="6176518"/>
            <a:ext cx="9489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9B7C39-705E-2AF5-F43B-9F35DDCC7300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1087819" y="5112591"/>
            <a:ext cx="0" cy="6067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4454BB-2FCF-F94E-3CC4-9A102CDB7CCD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6093124" y="6176518"/>
            <a:ext cx="125082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A2703E-EA3F-C163-6ADD-D7713CA709F5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flipH="1">
            <a:off x="3079627" y="6176518"/>
            <a:ext cx="115019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65188F-3E2A-D61B-00D5-069E3496A947}"/>
              </a:ext>
            </a:extLst>
          </p:cNvPr>
          <p:cNvSpPr txBox="1"/>
          <p:nvPr/>
        </p:nvSpPr>
        <p:spPr>
          <a:xfrm>
            <a:off x="7226061" y="1730310"/>
            <a:ext cx="184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Converts Human readable </a:t>
            </a:r>
          </a:p>
          <a:p>
            <a:r>
              <a:rPr lang="en-US" sz="1200" dirty="0"/>
              <a:t>to binary</a:t>
            </a:r>
            <a:endParaRPr lang="en-IN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C167BC-5947-7D45-6E02-685DB122A915}"/>
              </a:ext>
            </a:extLst>
          </p:cNvPr>
          <p:cNvSpPr txBox="1"/>
          <p:nvPr/>
        </p:nvSpPr>
        <p:spPr>
          <a:xfrm>
            <a:off x="7532105" y="5292632"/>
            <a:ext cx="138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Converts binary  </a:t>
            </a:r>
          </a:p>
          <a:p>
            <a:r>
              <a:rPr lang="en-US" sz="1200" dirty="0"/>
              <a:t>to Human readable</a:t>
            </a:r>
            <a:endParaRPr lang="en-I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8904A9-C272-4C6E-1524-6E59F685BD8F}"/>
              </a:ext>
            </a:extLst>
          </p:cNvPr>
          <p:cNvSpPr txBox="1"/>
          <p:nvPr/>
        </p:nvSpPr>
        <p:spPr>
          <a:xfrm>
            <a:off x="10099522" y="398015"/>
            <a:ext cx="196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whether The receiver </a:t>
            </a:r>
          </a:p>
          <a:p>
            <a:r>
              <a:rPr lang="en-US" sz="1200" dirty="0"/>
              <a:t>can receive the message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E55887-7849-1406-538B-DAD5E19F6D34}"/>
              </a:ext>
            </a:extLst>
          </p:cNvPr>
          <p:cNvSpPr txBox="1"/>
          <p:nvPr/>
        </p:nvSpPr>
        <p:spPr>
          <a:xfrm>
            <a:off x="10401186" y="2237844"/>
            <a:ext cx="137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the whole </a:t>
            </a:r>
          </a:p>
          <a:p>
            <a:r>
              <a:rPr lang="en-US" sz="1200" dirty="0"/>
              <a:t>data into Packets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F78A2-FB7B-298C-ED00-8D6A92D53567}"/>
              </a:ext>
            </a:extLst>
          </p:cNvPr>
          <p:cNvSpPr txBox="1"/>
          <p:nvPr/>
        </p:nvSpPr>
        <p:spPr>
          <a:xfrm>
            <a:off x="7226061" y="2272711"/>
            <a:ext cx="2000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Logical Addressing </a:t>
            </a:r>
          </a:p>
          <a:p>
            <a:r>
              <a:rPr lang="en-US" sz="1200" dirty="0"/>
              <a:t>Routing , Path Determination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C8ECEF-3B70-1493-6383-A19DB14EB12B}"/>
              </a:ext>
            </a:extLst>
          </p:cNvPr>
          <p:cNvSpPr txBox="1"/>
          <p:nvPr/>
        </p:nvSpPr>
        <p:spPr>
          <a:xfrm>
            <a:off x="4407673" y="2394999"/>
            <a:ext cx="1401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 Addressing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CB6AB1-DB32-5E66-5C8D-00E63CFB68C1}"/>
              </a:ext>
            </a:extLst>
          </p:cNvPr>
          <p:cNvSpPr txBox="1"/>
          <p:nvPr/>
        </p:nvSpPr>
        <p:spPr>
          <a:xfrm>
            <a:off x="10395115" y="3788351"/>
            <a:ext cx="162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Convert the packets to </a:t>
            </a:r>
          </a:p>
          <a:p>
            <a:r>
              <a:rPr lang="en-US" sz="1200" dirty="0"/>
              <a:t>whole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30D43-333B-E269-C5DB-A40D93400E9E}"/>
              </a:ext>
            </a:extLst>
          </p:cNvPr>
          <p:cNvSpPr txBox="1"/>
          <p:nvPr/>
        </p:nvSpPr>
        <p:spPr>
          <a:xfrm>
            <a:off x="10156166" y="5338958"/>
            <a:ext cx="191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Sends Acknowledgement to</a:t>
            </a:r>
          </a:p>
          <a:p>
            <a:r>
              <a:rPr lang="en-US" sz="1200" dirty="0"/>
              <a:t> the sender</a:t>
            </a:r>
          </a:p>
        </p:txBody>
      </p:sp>
    </p:spTree>
    <p:extLst>
      <p:ext uri="{BB962C8B-B14F-4D97-AF65-F5344CB8AC3E}">
        <p14:creationId xmlns:p14="http://schemas.microsoft.com/office/powerpoint/2010/main" val="41271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146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Dhusnic Infant D M</dc:creator>
  <cp:lastModifiedBy>Dhusnic Infant D M</cp:lastModifiedBy>
  <cp:revision>3</cp:revision>
  <dcterms:created xsi:type="dcterms:W3CDTF">2024-07-31T11:48:14Z</dcterms:created>
  <dcterms:modified xsi:type="dcterms:W3CDTF">2024-08-07T09:52:38Z</dcterms:modified>
</cp:coreProperties>
</file>