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4"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1735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4/23/2024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954785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4/23/2024</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8334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4/23/2024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433171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4/23/2024</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05087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4/23/2024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702400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76984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9665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4/23/2024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646476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485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9357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8420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95362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1635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53887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1489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4/23/2024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885A166E-995E-B92C-A0C2-7720217ED63E}"/>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44582992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39614" y="1073649"/>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Dhusyanth</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Karthic</a:t>
            </a:r>
            <a:r>
              <a:rPr lang="en-US" sz="2000" b="1" dirty="0">
                <a:solidFill>
                  <a:schemeClr val="accent1">
                    <a:lumMod val="75000"/>
                  </a:schemeClr>
                </a:solidFill>
                <a:latin typeface="Arial"/>
                <a:cs typeface="Arial"/>
              </a:rPr>
              <a:t>  S College Of Engineering, Guindy, 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20000"/>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fontScale="92500" lnSpcReduction="10000"/>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9CC63CB4-0826-5B46-487C-18B716899C0F}"/>
              </a:ext>
            </a:extLst>
          </p:cNvPr>
          <p:cNvPicPr>
            <a:picLocks noChangeAspect="1"/>
          </p:cNvPicPr>
          <p:nvPr/>
        </p:nvPicPr>
        <p:blipFill>
          <a:blip r:embed="rId2"/>
          <a:stretch>
            <a:fillRect/>
          </a:stretch>
        </p:blipFill>
        <p:spPr>
          <a:xfrm>
            <a:off x="4073236" y="2287413"/>
            <a:ext cx="7333692" cy="417658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BD99D882-8109-BF6E-25E5-77A0AF6C4B17}"/>
              </a:ext>
            </a:extLst>
          </p:cNvPr>
          <p:cNvPicPr>
            <a:picLocks noChangeAspect="1"/>
          </p:cNvPicPr>
          <p:nvPr/>
        </p:nvPicPr>
        <p:blipFill>
          <a:blip r:embed="rId2"/>
          <a:stretch>
            <a:fillRect/>
          </a:stretch>
        </p:blipFill>
        <p:spPr>
          <a:xfrm>
            <a:off x="727363" y="2132948"/>
            <a:ext cx="11194473" cy="2592104"/>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7E997B6F-5734-7581-6104-3AA9E88BAB29}"/>
              </a:ext>
            </a:extLst>
          </p:cNvPr>
          <p:cNvPicPr>
            <a:picLocks noChangeAspect="1"/>
          </p:cNvPicPr>
          <p:nvPr/>
        </p:nvPicPr>
        <p:blipFill>
          <a:blip r:embed="rId2"/>
          <a:stretch>
            <a:fillRect/>
          </a:stretch>
        </p:blipFill>
        <p:spPr>
          <a:xfrm>
            <a:off x="860856" y="2399489"/>
            <a:ext cx="10643755" cy="828751"/>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Wisp">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Wisp</Template>
  <TotalTime>77</TotalTime>
  <Words>970</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Century Gothic</vt:lpstr>
      <vt:lpstr>Wingdings 3</vt:lpstr>
      <vt:lpstr>Wisp</vt:lpstr>
      <vt:lpstr>PROJECT TITLE</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tharun sri</cp:lastModifiedBy>
  <cp:revision>29</cp:revision>
  <dcterms:created xsi:type="dcterms:W3CDTF">2021-05-26T16:50:10Z</dcterms:created>
  <dcterms:modified xsi:type="dcterms:W3CDTF">2024-04-23T16:15:44Z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