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7" r:id="rId3"/>
    <p:sldId id="263" r:id="rId4"/>
    <p:sldId id="264" r:id="rId5"/>
    <p:sldId id="258" r:id="rId6"/>
    <p:sldId id="259" r:id="rId7"/>
    <p:sldId id="260" r:id="rId8"/>
    <p:sldId id="261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home/my-courses/learning/" TargetMode="External"/><Relationship Id="rId2" Type="http://schemas.openxmlformats.org/officeDocument/2006/relationships/hyperlink" Target="https://guides.rubyonrails.org/index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ruby on rails information">
            <a:extLst>
              <a:ext uri="{FF2B5EF4-FFF2-40B4-BE49-F238E27FC236}">
                <a16:creationId xmlns:a16="http://schemas.microsoft.com/office/drawing/2014/main" id="{2BB97725-DC9D-4513-85D0-AAF343E09E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3611" y="-1"/>
            <a:ext cx="3198389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A442C8-8343-4684-BFDD-DA5E7B088F00}"/>
              </a:ext>
            </a:extLst>
          </p:cNvPr>
          <p:cNvSpPr txBox="1"/>
          <p:nvPr/>
        </p:nvSpPr>
        <p:spPr>
          <a:xfrm>
            <a:off x="7606749" y="4157871"/>
            <a:ext cx="473102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/>
              <a:t>Prepared By:</a:t>
            </a:r>
          </a:p>
          <a:p>
            <a:r>
              <a:rPr lang="en-IN" sz="2500" dirty="0"/>
              <a:t>Dhvani Raval(16IT106)</a:t>
            </a:r>
          </a:p>
          <a:p>
            <a:r>
              <a:rPr lang="en-IN" sz="2500" dirty="0" err="1"/>
              <a:t>Payal</a:t>
            </a:r>
            <a:r>
              <a:rPr lang="en-IN" sz="2500" dirty="0"/>
              <a:t> Rohit(16IT109)</a:t>
            </a:r>
          </a:p>
          <a:p>
            <a:endParaRPr lang="en-IN" sz="2500" dirty="0"/>
          </a:p>
          <a:p>
            <a:r>
              <a:rPr lang="en-IN" sz="2500" b="1" dirty="0"/>
              <a:t>Guided By:</a:t>
            </a:r>
          </a:p>
          <a:p>
            <a:r>
              <a:rPr lang="en-IN" sz="2500" dirty="0"/>
              <a:t>Prof. </a:t>
            </a:r>
            <a:r>
              <a:rPr lang="en-IN" sz="2500" dirty="0" err="1"/>
              <a:t>Jalpesh</a:t>
            </a:r>
            <a:r>
              <a:rPr lang="en-IN" sz="2500" dirty="0"/>
              <a:t> Vasa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CF1620-6C22-402A-A878-813A0A5E7C5E}"/>
              </a:ext>
            </a:extLst>
          </p:cNvPr>
          <p:cNvSpPr/>
          <p:nvPr/>
        </p:nvSpPr>
        <p:spPr>
          <a:xfrm>
            <a:off x="3351406" y="2834813"/>
            <a:ext cx="27327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TechHub</a:t>
            </a:r>
            <a:endParaRPr lang="en-IN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8" name="Picture 4" descr="Image result for charusat university logo">
            <a:extLst>
              <a:ext uri="{FF2B5EF4-FFF2-40B4-BE49-F238E27FC236}">
                <a16:creationId xmlns:a16="http://schemas.microsoft.com/office/drawing/2014/main" id="{0C3B4F7D-E9E1-42B1-A631-E12190FC7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024" y="238124"/>
            <a:ext cx="274320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348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90863-5806-4072-B16C-A1D16CF47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7C769-BD59-4549-8F2A-9E779170D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https://guides.rubyonrails.org/index.html</a:t>
            </a:r>
            <a:endParaRPr lang="en-IN" dirty="0"/>
          </a:p>
          <a:p>
            <a:r>
              <a:rPr lang="en-IN" dirty="0">
                <a:hlinkClick r:id="rId3"/>
              </a:rPr>
              <a:t>https://www.udemy.com/home/my-courses/learning/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4750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91FC99-C9D7-4450-AA9D-F225FF88C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136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7DED8-7850-4180-901D-FB10F135D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042" y="-39756"/>
            <a:ext cx="10018713" cy="1752599"/>
          </a:xfrm>
        </p:spPr>
        <p:txBody>
          <a:bodyPr>
            <a:normAutofit/>
          </a:bodyPr>
          <a:lstStyle/>
          <a:p>
            <a:r>
              <a:rPr lang="en-IN" sz="6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540A6-F75A-4397-A03C-34045F7BC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4397" y="2597427"/>
            <a:ext cx="10018713" cy="3876262"/>
          </a:xfrm>
        </p:spPr>
        <p:txBody>
          <a:bodyPr>
            <a:noAutofit/>
          </a:bodyPr>
          <a:lstStyle/>
          <a:p>
            <a:r>
              <a:rPr lang="en-IN" sz="2500" dirty="0">
                <a:hlinkClick r:id="rId2" action="ppaction://hlinksldjump"/>
              </a:rPr>
              <a:t>Objectives</a:t>
            </a:r>
            <a:endParaRPr lang="en-IN" sz="2500" dirty="0"/>
          </a:p>
          <a:p>
            <a:r>
              <a:rPr lang="en-IN" sz="2500" dirty="0">
                <a:hlinkClick r:id="rId3" action="ppaction://hlinksldjump"/>
              </a:rPr>
              <a:t>Project Flow</a:t>
            </a:r>
            <a:endParaRPr lang="en-IN" sz="2500" dirty="0"/>
          </a:p>
          <a:p>
            <a:r>
              <a:rPr lang="en-IN" sz="2500" dirty="0">
                <a:hlinkClick r:id="rId3" action="ppaction://hlinksldjump"/>
              </a:rPr>
              <a:t>What is Ruby on Rails?</a:t>
            </a:r>
            <a:endParaRPr lang="en-IN" sz="2500" dirty="0"/>
          </a:p>
          <a:p>
            <a:r>
              <a:rPr lang="en-IN" sz="2500" dirty="0">
                <a:hlinkClick r:id="rId4" action="ppaction://hlinksldjump"/>
              </a:rPr>
              <a:t>What is Different about Rails?</a:t>
            </a:r>
            <a:endParaRPr lang="en-IN" sz="2500" dirty="0"/>
          </a:p>
          <a:p>
            <a:r>
              <a:rPr lang="en-IN" sz="2500" dirty="0">
                <a:hlinkClick r:id="rId5" action="ppaction://hlinksldjump"/>
              </a:rPr>
              <a:t>RubyGems</a:t>
            </a:r>
            <a:endParaRPr lang="en-IN" sz="2500" dirty="0"/>
          </a:p>
          <a:p>
            <a:r>
              <a:rPr lang="en-IN" sz="2500" dirty="0">
                <a:hlinkClick r:id="rId6" action="ppaction://hlinksldjump"/>
              </a:rPr>
              <a:t>Ruby on Rails Framework Traits</a:t>
            </a:r>
            <a:endParaRPr lang="en-IN" sz="2500" dirty="0"/>
          </a:p>
          <a:p>
            <a:r>
              <a:rPr lang="en-IN" sz="2500" dirty="0">
                <a:hlinkClick r:id="rId7" action="ppaction://hlinksldjump"/>
              </a:rPr>
              <a:t>Conclusion</a:t>
            </a:r>
            <a:endParaRPr lang="en-IN" sz="2500" dirty="0"/>
          </a:p>
          <a:p>
            <a:r>
              <a:rPr lang="en-IN" sz="2500" dirty="0">
                <a:hlinkClick r:id="rId8" action="ppaction://hlinksldjump"/>
              </a:rPr>
              <a:t>References</a:t>
            </a:r>
            <a:endParaRPr lang="en-IN" sz="2500" dirty="0"/>
          </a:p>
          <a:p>
            <a:endParaRPr lang="en-IN" sz="2500" dirty="0"/>
          </a:p>
          <a:p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4015721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8940A-4D8E-424E-B31B-FF1E95CB7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C8BFC-40F0-437D-87EB-D0241112D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3000" dirty="0"/>
              <a:t>Our project’s aim is to create a blog application.</a:t>
            </a:r>
          </a:p>
          <a:p>
            <a:pPr algn="just"/>
            <a:r>
              <a:rPr lang="en-IN" sz="3000" dirty="0"/>
              <a:t>In this blog application anyone can post the updates regarding any programming language or frameworks and anyone can view that.</a:t>
            </a:r>
          </a:p>
          <a:p>
            <a:pPr algn="just"/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2970190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BCC72-D458-4155-857E-5975E6A05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341244"/>
            <a:ext cx="10018713" cy="1752599"/>
          </a:xfrm>
        </p:spPr>
        <p:txBody>
          <a:bodyPr>
            <a:normAutofit/>
          </a:bodyPr>
          <a:lstStyle/>
          <a:p>
            <a:r>
              <a:rPr lang="en-IN" sz="6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Flow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935CF-531D-487F-A0A3-D0221F455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67" y="2252869"/>
            <a:ext cx="10363133" cy="3922643"/>
          </a:xfrm>
        </p:spPr>
        <p:txBody>
          <a:bodyPr>
            <a:normAutofit/>
          </a:bodyPr>
          <a:lstStyle/>
          <a:p>
            <a:r>
              <a:rPr lang="en-IN" sz="3000" dirty="0"/>
              <a:t>Learning Ruby language.</a:t>
            </a:r>
          </a:p>
          <a:p>
            <a:r>
              <a:rPr lang="en-IN" sz="3000" dirty="0"/>
              <a:t>Creating Models(Active Record),Views(Action View),Controller(Action Controller).</a:t>
            </a:r>
          </a:p>
          <a:p>
            <a:r>
              <a:rPr lang="en-IN" sz="3000" dirty="0"/>
              <a:t>Working with Heroku and Git.</a:t>
            </a:r>
          </a:p>
          <a:p>
            <a:r>
              <a:rPr lang="en-IN" sz="3000" dirty="0"/>
              <a:t>Working with Postgres Database.</a:t>
            </a:r>
          </a:p>
          <a:p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2723203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30B7F-8350-4AA7-8900-74C986646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780" y="190500"/>
            <a:ext cx="10018713" cy="1752599"/>
          </a:xfrm>
        </p:spPr>
        <p:txBody>
          <a:bodyPr>
            <a:normAutofit/>
          </a:bodyPr>
          <a:lstStyle/>
          <a:p>
            <a:r>
              <a:rPr lang="en-IN" sz="6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Ruby On Rails?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63D54-1FE1-4804-BDB0-76BBD439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49557"/>
            <a:ext cx="10018713" cy="3578087"/>
          </a:xfrm>
        </p:spPr>
        <p:txBody>
          <a:bodyPr>
            <a:noAutofit/>
          </a:bodyPr>
          <a:lstStyle/>
          <a:p>
            <a:pPr algn="just"/>
            <a:r>
              <a:rPr lang="en-IN" sz="2500" dirty="0"/>
              <a:t>Ruby on Rails(or “Rails”) is an open Source Framework for building powerful web applications.</a:t>
            </a:r>
          </a:p>
          <a:p>
            <a:pPr algn="just"/>
            <a:r>
              <a:rPr lang="en-IN" sz="2500" dirty="0"/>
              <a:t>Rails is based on “Ruby” Language.</a:t>
            </a:r>
          </a:p>
          <a:p>
            <a:pPr algn="just"/>
            <a:r>
              <a:rPr lang="en-IN" sz="2500" dirty="0"/>
              <a:t>Rails can work with multiple types of servers and databases.</a:t>
            </a:r>
          </a:p>
          <a:p>
            <a:pPr algn="just"/>
            <a:r>
              <a:rPr lang="en-IN" sz="2500" dirty="0"/>
              <a:t>Rails is based on the MVC design Pattern.</a:t>
            </a:r>
          </a:p>
          <a:p>
            <a:pPr algn="just"/>
            <a:r>
              <a:rPr lang="en-IN" sz="2500" dirty="0"/>
              <a:t>Ruby on Rails is not a language. It is framework.</a:t>
            </a:r>
          </a:p>
        </p:txBody>
      </p:sp>
    </p:spTree>
    <p:extLst>
      <p:ext uri="{BB962C8B-B14F-4D97-AF65-F5344CB8AC3E}">
        <p14:creationId xmlns:p14="http://schemas.microsoft.com/office/powerpoint/2010/main" val="2560149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30053-0769-434A-9A93-0C3D2BF9A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058" y="142461"/>
            <a:ext cx="10018713" cy="1752599"/>
          </a:xfrm>
        </p:spPr>
        <p:txBody>
          <a:bodyPr>
            <a:normAutofit/>
          </a:bodyPr>
          <a:lstStyle/>
          <a:p>
            <a:r>
              <a:rPr lang="en-IN" sz="6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Different About Rails?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17422-296F-43E3-B8E7-8D37D5EC3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058" y="2994991"/>
            <a:ext cx="10018713" cy="3124201"/>
          </a:xfrm>
        </p:spPr>
        <p:txBody>
          <a:bodyPr>
            <a:noAutofit/>
          </a:bodyPr>
          <a:lstStyle/>
          <a:p>
            <a:pPr algn="just"/>
            <a:r>
              <a:rPr lang="en-IN" sz="3000" b="1" dirty="0"/>
              <a:t>Ruby on Rails is in its own class and is quite different than other frameworks…</a:t>
            </a:r>
          </a:p>
          <a:p>
            <a:pPr algn="just"/>
            <a:r>
              <a:rPr lang="en-IN" sz="3000" dirty="0"/>
              <a:t>Convention over Configuration</a:t>
            </a:r>
          </a:p>
          <a:p>
            <a:pPr algn="just"/>
            <a:r>
              <a:rPr lang="en-IN" sz="3000" dirty="0"/>
              <a:t>DRY-Don’t Repeat Yourself</a:t>
            </a:r>
          </a:p>
          <a:p>
            <a:pPr algn="just"/>
            <a:r>
              <a:rPr lang="en-IN" sz="3000" dirty="0"/>
              <a:t>Independent of the web server.</a:t>
            </a:r>
          </a:p>
          <a:p>
            <a:pPr algn="just"/>
            <a:r>
              <a:rPr lang="en-IN" sz="3000" dirty="0"/>
              <a:t>Everything is an object</a:t>
            </a:r>
          </a:p>
          <a:p>
            <a:pPr marL="0" indent="0" algn="just">
              <a:buNone/>
            </a:pPr>
            <a:endParaRPr lang="en-IN" sz="3000" dirty="0"/>
          </a:p>
          <a:p>
            <a:pPr algn="just"/>
            <a:endParaRPr lang="en-IN" sz="3000" b="1" dirty="0"/>
          </a:p>
        </p:txBody>
      </p:sp>
    </p:spTree>
    <p:extLst>
      <p:ext uri="{BB962C8B-B14F-4D97-AF65-F5344CB8AC3E}">
        <p14:creationId xmlns:p14="http://schemas.microsoft.com/office/powerpoint/2010/main" val="2076137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24FED-D614-4FB6-9A56-0CF7E3491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042" y="288234"/>
            <a:ext cx="10018713" cy="1752599"/>
          </a:xfrm>
        </p:spPr>
        <p:txBody>
          <a:bodyPr>
            <a:normAutofit/>
          </a:bodyPr>
          <a:lstStyle/>
          <a:p>
            <a:r>
              <a:rPr lang="en-IN" sz="6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RubyGems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724AA-8740-4B47-AE01-5CCA7E17E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3823" y="2040833"/>
            <a:ext cx="10018713" cy="3124201"/>
          </a:xfrm>
        </p:spPr>
        <p:txBody>
          <a:bodyPr>
            <a:normAutofit/>
          </a:bodyPr>
          <a:lstStyle/>
          <a:p>
            <a:pPr algn="just"/>
            <a:r>
              <a:rPr lang="en-IN" sz="2600" dirty="0"/>
              <a:t>RubyGems is a package manager for ruby language.</a:t>
            </a:r>
          </a:p>
          <a:p>
            <a:pPr algn="just"/>
            <a:r>
              <a:rPr lang="en-IN" sz="2600" dirty="0"/>
              <a:t>Used to distribute Ruby-based programs and libraries.</a:t>
            </a:r>
          </a:p>
          <a:p>
            <a:pPr algn="just"/>
            <a:r>
              <a:rPr lang="en-IN" sz="2600" dirty="0"/>
              <a:t>Used as a tool to manage installation of gems.</a:t>
            </a:r>
          </a:p>
          <a:p>
            <a:pPr algn="just"/>
            <a:r>
              <a:rPr lang="en-IN" sz="2600" dirty="0"/>
              <a:t>Ruby Gems is part of Standard library from Ruby 1.9.</a:t>
            </a:r>
          </a:p>
          <a:p>
            <a:pPr algn="just"/>
            <a:r>
              <a:rPr lang="en-IN" sz="2600" dirty="0"/>
              <a:t>Ruby is a gem itself.</a:t>
            </a:r>
          </a:p>
        </p:txBody>
      </p:sp>
    </p:spTree>
    <p:extLst>
      <p:ext uri="{BB962C8B-B14F-4D97-AF65-F5344CB8AC3E}">
        <p14:creationId xmlns:p14="http://schemas.microsoft.com/office/powerpoint/2010/main" val="4241758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EF9BB-3169-432B-A0A9-9B236255F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90500"/>
            <a:ext cx="10018713" cy="1752599"/>
          </a:xfrm>
        </p:spPr>
        <p:txBody>
          <a:bodyPr>
            <a:normAutofit/>
          </a:bodyPr>
          <a:lstStyle/>
          <a:p>
            <a:r>
              <a:rPr lang="en-IN" sz="6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Ruby on Rails Framework 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4C9A7-966E-416B-93AD-284C3D157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345635"/>
            <a:ext cx="10018713" cy="34455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500" b="1" dirty="0"/>
              <a:t>Rails is...</a:t>
            </a:r>
          </a:p>
          <a:p>
            <a:r>
              <a:rPr lang="en-IN" sz="2500" dirty="0"/>
              <a:t>Open Source</a:t>
            </a:r>
          </a:p>
          <a:p>
            <a:r>
              <a:rPr lang="en-IN" sz="2500" dirty="0"/>
              <a:t>Full Stack</a:t>
            </a:r>
          </a:p>
          <a:p>
            <a:r>
              <a:rPr lang="en-IN" sz="2500" dirty="0"/>
              <a:t>Cross Platform</a:t>
            </a:r>
          </a:p>
          <a:p>
            <a:r>
              <a:rPr lang="en-IN" sz="2500" dirty="0"/>
              <a:t>Data Abstraction</a:t>
            </a:r>
          </a:p>
          <a:p>
            <a:r>
              <a:rPr lang="en-IN" sz="2500" dirty="0"/>
              <a:t>Object Oriented</a:t>
            </a:r>
          </a:p>
          <a:p>
            <a:r>
              <a:rPr lang="en-IN" sz="2500" dirty="0"/>
              <a:t>Opinionated Software</a:t>
            </a:r>
          </a:p>
          <a:p>
            <a:r>
              <a:rPr lang="en-IN" sz="2500" dirty="0"/>
              <a:t>Convention over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013181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91AB3-5B0E-420D-9230-A94A36C66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F6FDA-2CFA-4C49-B7A8-B07E79A79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345" y="2083903"/>
            <a:ext cx="10018713" cy="3124201"/>
          </a:xfrm>
        </p:spPr>
        <p:txBody>
          <a:bodyPr>
            <a:normAutofit/>
          </a:bodyPr>
          <a:lstStyle/>
          <a:p>
            <a:pPr algn="just"/>
            <a:r>
              <a:rPr lang="en-IN" sz="3000" dirty="0"/>
              <a:t>Our blog application can help anyone to view the updates of any programming language or the frameworks.</a:t>
            </a:r>
          </a:p>
        </p:txBody>
      </p:sp>
    </p:spTree>
    <p:extLst>
      <p:ext uri="{BB962C8B-B14F-4D97-AF65-F5344CB8AC3E}">
        <p14:creationId xmlns:p14="http://schemas.microsoft.com/office/powerpoint/2010/main" val="20092854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253</TotalTime>
  <Words>327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Parallax</vt:lpstr>
      <vt:lpstr>PowerPoint Presentation</vt:lpstr>
      <vt:lpstr>Content</vt:lpstr>
      <vt:lpstr>Objectives</vt:lpstr>
      <vt:lpstr>Project Flow </vt:lpstr>
      <vt:lpstr>What is Ruby On Rails?</vt:lpstr>
      <vt:lpstr>What is Different About Rails?</vt:lpstr>
      <vt:lpstr>RubyGems</vt:lpstr>
      <vt:lpstr>Ruby on Rails Framework Traits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Dhvani Raval</dc:creator>
  <cp:lastModifiedBy>Dhvani Raval</cp:lastModifiedBy>
  <cp:revision>63</cp:revision>
  <dcterms:created xsi:type="dcterms:W3CDTF">2018-09-07T15:41:30Z</dcterms:created>
  <dcterms:modified xsi:type="dcterms:W3CDTF">2018-10-24T04:25:18Z</dcterms:modified>
</cp:coreProperties>
</file>