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A068-4C6E-41ED-9022-F437EDED684F}"/>
              </a:ext>
            </a:extLst>
          </p:cNvPr>
          <p:cNvSpPr>
            <a:spLocks noGrp="1"/>
          </p:cNvSpPr>
          <p:nvPr>
            <p:ph type="ctrTitle"/>
          </p:nvPr>
        </p:nvSpPr>
        <p:spPr>
          <a:xfrm>
            <a:off x="2031216" y="3702376"/>
            <a:ext cx="8637072" cy="1117942"/>
          </a:xfrm>
        </p:spPr>
        <p:txBody>
          <a:bodyPr/>
          <a:lstStyle/>
          <a:p>
            <a:pPr algn="ctr"/>
            <a:r>
              <a:rPr lang="en-IN" dirty="0"/>
              <a:t>HACKATHON</a:t>
            </a:r>
          </a:p>
        </p:txBody>
      </p:sp>
      <p:pic>
        <p:nvPicPr>
          <p:cNvPr id="5" name="Picture 4">
            <a:extLst>
              <a:ext uri="{FF2B5EF4-FFF2-40B4-BE49-F238E27FC236}">
                <a16:creationId xmlns:a16="http://schemas.microsoft.com/office/drawing/2014/main" id="{633866A4-8E37-4E98-BE2A-EB6343398111}"/>
              </a:ext>
            </a:extLst>
          </p:cNvPr>
          <p:cNvPicPr>
            <a:picLocks noChangeAspect="1"/>
          </p:cNvPicPr>
          <p:nvPr/>
        </p:nvPicPr>
        <p:blipFill rotWithShape="1">
          <a:blip r:embed="rId2"/>
          <a:srcRect b="7048"/>
          <a:stretch/>
        </p:blipFill>
        <p:spPr>
          <a:xfrm>
            <a:off x="4415776" y="412425"/>
            <a:ext cx="3586480" cy="2887038"/>
          </a:xfrm>
          <a:prstGeom prst="rect">
            <a:avLst/>
          </a:prstGeom>
        </p:spPr>
      </p:pic>
    </p:spTree>
    <p:extLst>
      <p:ext uri="{BB962C8B-B14F-4D97-AF65-F5344CB8AC3E}">
        <p14:creationId xmlns:p14="http://schemas.microsoft.com/office/powerpoint/2010/main" val="39098302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1A56-0148-4BD0-BC87-2E0761CEE054}"/>
              </a:ext>
            </a:extLst>
          </p:cNvPr>
          <p:cNvSpPr>
            <a:spLocks noGrp="1"/>
          </p:cNvSpPr>
          <p:nvPr>
            <p:ph type="title"/>
          </p:nvPr>
        </p:nvSpPr>
        <p:spPr/>
        <p:txBody>
          <a:bodyPr/>
          <a:lstStyle/>
          <a:p>
            <a:pPr algn="ctr"/>
            <a:r>
              <a:rPr lang="en-IN" dirty="0"/>
              <a:t>TITLE</a:t>
            </a:r>
          </a:p>
        </p:txBody>
      </p:sp>
      <p:sp>
        <p:nvSpPr>
          <p:cNvPr id="3" name="Content Placeholder 2">
            <a:extLst>
              <a:ext uri="{FF2B5EF4-FFF2-40B4-BE49-F238E27FC236}">
                <a16:creationId xmlns:a16="http://schemas.microsoft.com/office/drawing/2014/main" id="{D0B25440-D690-4B37-ACD5-BE8628BBC450}"/>
              </a:ext>
            </a:extLst>
          </p:cNvPr>
          <p:cNvSpPr>
            <a:spLocks noGrp="1"/>
          </p:cNvSpPr>
          <p:nvPr>
            <p:ph idx="1"/>
          </p:nvPr>
        </p:nvSpPr>
        <p:spPr>
          <a:xfrm>
            <a:off x="1451578" y="3011412"/>
            <a:ext cx="9603275" cy="3450613"/>
          </a:xfrm>
        </p:spPr>
        <p:txBody>
          <a:bodyPr/>
          <a:lstStyle/>
          <a:p>
            <a:r>
              <a:rPr lang="en-IN" b="1" dirty="0"/>
              <a:t>TITLE :</a:t>
            </a:r>
            <a:r>
              <a:rPr lang="en-IN" dirty="0"/>
              <a:t> QR-CODE BASED CITIZEN FEEDBACK SYSTEM FOR GUJARAT POLICE</a:t>
            </a:r>
          </a:p>
          <a:p>
            <a:r>
              <a:rPr lang="en-IN" b="1" dirty="0"/>
              <a:t>P-ID :</a:t>
            </a:r>
            <a:r>
              <a:rPr lang="en-IN" dirty="0"/>
              <a:t> 084</a:t>
            </a:r>
          </a:p>
          <a:p>
            <a:r>
              <a:rPr lang="en-IN" b="1" dirty="0"/>
              <a:t>DEPARTMENT NAME : </a:t>
            </a:r>
            <a:r>
              <a:rPr lang="en-IN" dirty="0"/>
              <a:t>HOME </a:t>
            </a:r>
          </a:p>
        </p:txBody>
      </p:sp>
    </p:spTree>
    <p:extLst>
      <p:ext uri="{BB962C8B-B14F-4D97-AF65-F5344CB8AC3E}">
        <p14:creationId xmlns:p14="http://schemas.microsoft.com/office/powerpoint/2010/main" val="26871261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DBFE-CCC9-46DE-AB5D-233786FB0524}"/>
              </a:ext>
            </a:extLst>
          </p:cNvPr>
          <p:cNvSpPr>
            <a:spLocks noGrp="1"/>
          </p:cNvSpPr>
          <p:nvPr>
            <p:ph type="title"/>
          </p:nvPr>
        </p:nvSpPr>
        <p:spPr>
          <a:xfrm>
            <a:off x="1522698" y="822828"/>
            <a:ext cx="9603275" cy="1049235"/>
          </a:xfrm>
        </p:spPr>
        <p:txBody>
          <a:bodyPr/>
          <a:lstStyle/>
          <a:p>
            <a:pPr algn="ctr"/>
            <a:r>
              <a:rPr lang="en-IN" dirty="0"/>
              <a:t>TEAM INTRODUCTION </a:t>
            </a:r>
            <a:br>
              <a:rPr lang="en-IN" dirty="0"/>
            </a:br>
            <a:endParaRPr lang="en-IN" dirty="0"/>
          </a:p>
        </p:txBody>
      </p:sp>
      <p:sp>
        <p:nvSpPr>
          <p:cNvPr id="3" name="Content Placeholder 2">
            <a:extLst>
              <a:ext uri="{FF2B5EF4-FFF2-40B4-BE49-F238E27FC236}">
                <a16:creationId xmlns:a16="http://schemas.microsoft.com/office/drawing/2014/main" id="{812A30E5-1EC4-4EF9-B60C-04A92B2F518E}"/>
              </a:ext>
            </a:extLst>
          </p:cNvPr>
          <p:cNvSpPr>
            <a:spLocks noGrp="1"/>
          </p:cNvSpPr>
          <p:nvPr>
            <p:ph idx="1"/>
          </p:nvPr>
        </p:nvSpPr>
        <p:spPr>
          <a:xfrm>
            <a:off x="1522698" y="1940427"/>
            <a:ext cx="9603275" cy="4094745"/>
          </a:xfrm>
        </p:spPr>
        <p:txBody>
          <a:bodyPr>
            <a:normAutofit/>
          </a:bodyPr>
          <a:lstStyle/>
          <a:p>
            <a:r>
              <a:rPr lang="en-IN" b="1" dirty="0"/>
              <a:t>COLLEGE NAME : </a:t>
            </a:r>
            <a:r>
              <a:rPr lang="en-IN" dirty="0"/>
              <a:t>GOVERNMENT POLYTECHNIC FOR GIRLS</a:t>
            </a:r>
          </a:p>
          <a:p>
            <a:r>
              <a:rPr lang="en-IN" b="1" dirty="0"/>
              <a:t>MENTOR NAME : </a:t>
            </a:r>
            <a:r>
              <a:rPr lang="en-IN" dirty="0"/>
              <a:t>PRIYA MALI</a:t>
            </a:r>
          </a:p>
          <a:p>
            <a:r>
              <a:rPr lang="en-IN" b="1" dirty="0"/>
              <a:t>TEAM LEADER : </a:t>
            </a:r>
            <a:r>
              <a:rPr lang="en-IN" dirty="0"/>
              <a:t>DHVANI MAKTUPORIA (206150307138)</a:t>
            </a:r>
          </a:p>
          <a:p>
            <a:r>
              <a:rPr lang="en-IN" b="1" dirty="0"/>
              <a:t>MEMBER 2 : </a:t>
            </a:r>
            <a:r>
              <a:rPr lang="en-IN" dirty="0"/>
              <a:t>ARCHI ZADAFIYA (206150307192)</a:t>
            </a:r>
          </a:p>
          <a:p>
            <a:r>
              <a:rPr lang="en-IN" b="1" dirty="0"/>
              <a:t>MEMBER 3 : </a:t>
            </a:r>
            <a:r>
              <a:rPr lang="en-IN" dirty="0"/>
              <a:t>RIDDHI  VEKARIYA (206150307193)</a:t>
            </a:r>
          </a:p>
          <a:p>
            <a:r>
              <a:rPr lang="en-IN" b="1" dirty="0"/>
              <a:t>MEMBER 4 : </a:t>
            </a:r>
            <a:r>
              <a:rPr lang="en-IN" dirty="0"/>
              <a:t>HEER PHADKE (206150307161)</a:t>
            </a:r>
          </a:p>
          <a:p>
            <a:r>
              <a:rPr lang="en-IN" b="1" dirty="0"/>
              <a:t>MEMBER 5 : </a:t>
            </a:r>
            <a:r>
              <a:rPr lang="en-IN" dirty="0"/>
              <a:t>KHUSHI MENDAPARA (206150307147)</a:t>
            </a:r>
          </a:p>
          <a:p>
            <a:r>
              <a:rPr lang="en-IN" b="1" dirty="0"/>
              <a:t>MEMBER 6 : </a:t>
            </a:r>
            <a:r>
              <a:rPr lang="en-IN" dirty="0"/>
              <a:t>ZEEL BAROT (206150307196)</a:t>
            </a:r>
          </a:p>
        </p:txBody>
      </p:sp>
    </p:spTree>
    <p:extLst>
      <p:ext uri="{BB962C8B-B14F-4D97-AF65-F5344CB8AC3E}">
        <p14:creationId xmlns:p14="http://schemas.microsoft.com/office/powerpoint/2010/main" val="16699926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4C71-135B-42A4-BD59-53D0773C80E0}"/>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37C43F3A-73DE-449B-95F9-8CA4743477EB}"/>
              </a:ext>
            </a:extLst>
          </p:cNvPr>
          <p:cNvSpPr>
            <a:spLocks noGrp="1"/>
          </p:cNvSpPr>
          <p:nvPr>
            <p:ph idx="1"/>
          </p:nvPr>
        </p:nvSpPr>
        <p:spPr/>
        <p:txBody>
          <a:bodyPr>
            <a:normAutofit fontScale="55000" lnSpcReduction="20000"/>
          </a:bodyPr>
          <a:lstStyle/>
          <a:p>
            <a:pPr marL="0" indent="0">
              <a:buNone/>
            </a:pPr>
            <a:r>
              <a:rPr lang="en-IN" sz="3500" dirty="0"/>
              <a:t>Service satisfaction surveys have become an important tool for Government to measure their service effectiveness, i.e. the feedback system. When a citizen gives feedback at a bottom level using a conventional paper-based system, it is so difficult to reach a higher official in time. Quick Response (QR) code based feedback system has been introduced that opens up the possibility of conducting public service satisfaction at a lower cost and the way feedback is directly routed to the police department according to their hierarchical level and get real-time feedback using a specific smartphone application. It is an android application that provides the facility to scan a QR code that has been put for a particular police station, through the phone’s camera. Then it displays a feedback form and citizens can fill it up and submit it using OTP received on phone number. After the submission, there is information about the citizen service app and the contact number of the police control room.</a:t>
            </a:r>
          </a:p>
          <a:p>
            <a:pPr marL="0" indent="0">
              <a:buNone/>
            </a:pPr>
            <a:endParaRPr lang="en-IN" dirty="0"/>
          </a:p>
        </p:txBody>
      </p:sp>
    </p:spTree>
    <p:extLst>
      <p:ext uri="{BB962C8B-B14F-4D97-AF65-F5344CB8AC3E}">
        <p14:creationId xmlns:p14="http://schemas.microsoft.com/office/powerpoint/2010/main" val="23573580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0B4E-0CB3-4234-946C-75DF19DA33D8}"/>
              </a:ext>
            </a:extLst>
          </p:cNvPr>
          <p:cNvSpPr>
            <a:spLocks noGrp="1"/>
          </p:cNvSpPr>
          <p:nvPr>
            <p:ph type="title"/>
          </p:nvPr>
        </p:nvSpPr>
        <p:spPr/>
        <p:txBody>
          <a:bodyPr/>
          <a:lstStyle/>
          <a:p>
            <a:pPr algn="ctr"/>
            <a:r>
              <a:rPr lang="en-IN" dirty="0"/>
              <a:t>CURRENT SCENARIO</a:t>
            </a:r>
          </a:p>
        </p:txBody>
      </p:sp>
      <p:sp>
        <p:nvSpPr>
          <p:cNvPr id="3" name="Content Placeholder 2">
            <a:extLst>
              <a:ext uri="{FF2B5EF4-FFF2-40B4-BE49-F238E27FC236}">
                <a16:creationId xmlns:a16="http://schemas.microsoft.com/office/drawing/2014/main" id="{B3BBCE52-FDE5-4F38-B412-AD4364AAA4C1}"/>
              </a:ext>
            </a:extLst>
          </p:cNvPr>
          <p:cNvSpPr>
            <a:spLocks noGrp="1"/>
          </p:cNvSpPr>
          <p:nvPr>
            <p:ph idx="1"/>
          </p:nvPr>
        </p:nvSpPr>
        <p:spPr/>
        <p:txBody>
          <a:bodyPr>
            <a:normAutofit lnSpcReduction="10000"/>
          </a:bodyPr>
          <a:lstStyle/>
          <a:p>
            <a:r>
              <a:rPr lang="en-IN" dirty="0"/>
              <a:t>The paper base feedback system are takes more time to reaching the head department </a:t>
            </a:r>
          </a:p>
          <a:p>
            <a:r>
              <a:rPr lang="en-IN" dirty="0"/>
              <a:t>It is waste of papers and it is not eco-friendly.</a:t>
            </a:r>
          </a:p>
          <a:p>
            <a:r>
              <a:rPr lang="en-IN" dirty="0"/>
              <a:t> It takes more time to reaching it place so the problems are not solved at their time. </a:t>
            </a:r>
          </a:p>
          <a:p>
            <a:r>
              <a:rPr lang="en-IN" dirty="0"/>
              <a:t>Delhi police has already developed a system to take feedback using QR code. We are trying to make such system for our state also. </a:t>
            </a:r>
          </a:p>
          <a:p>
            <a:r>
              <a:rPr lang="en-IN" dirty="0"/>
              <a:t>Android based feedback system provides low cost and effective feedback system that can reach to the higher authorities at correct time which is not possible in existing paper- based feedback system.</a:t>
            </a:r>
          </a:p>
          <a:p>
            <a:endParaRPr lang="en-IN" dirty="0"/>
          </a:p>
        </p:txBody>
      </p:sp>
    </p:spTree>
    <p:extLst>
      <p:ext uri="{BB962C8B-B14F-4D97-AF65-F5344CB8AC3E}">
        <p14:creationId xmlns:p14="http://schemas.microsoft.com/office/powerpoint/2010/main" val="3973894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D1B8-6393-4586-90AB-C9AC7CE27D2E}"/>
              </a:ext>
            </a:extLst>
          </p:cNvPr>
          <p:cNvSpPr>
            <a:spLocks noGrp="1"/>
          </p:cNvSpPr>
          <p:nvPr>
            <p:ph type="title"/>
          </p:nvPr>
        </p:nvSpPr>
        <p:spPr/>
        <p:txBody>
          <a:bodyPr/>
          <a:lstStyle/>
          <a:p>
            <a:pPr algn="ctr"/>
            <a:r>
              <a:rPr lang="en-IN" dirty="0"/>
              <a:t>OUR APPROACH TO SOLVE THE PROBLEM</a:t>
            </a:r>
          </a:p>
        </p:txBody>
      </p:sp>
      <p:sp>
        <p:nvSpPr>
          <p:cNvPr id="3" name="Content Placeholder 2">
            <a:extLst>
              <a:ext uri="{FF2B5EF4-FFF2-40B4-BE49-F238E27FC236}">
                <a16:creationId xmlns:a16="http://schemas.microsoft.com/office/drawing/2014/main" id="{E405ACDC-8EFA-4C44-9519-7845C5E3AB6F}"/>
              </a:ext>
            </a:extLst>
          </p:cNvPr>
          <p:cNvSpPr>
            <a:spLocks noGrp="1"/>
          </p:cNvSpPr>
          <p:nvPr>
            <p:ph idx="1"/>
          </p:nvPr>
        </p:nvSpPr>
        <p:spPr>
          <a:xfrm>
            <a:off x="1294362" y="2157972"/>
            <a:ext cx="9603275" cy="3450613"/>
          </a:xfrm>
        </p:spPr>
        <p:txBody>
          <a:bodyPr/>
          <a:lstStyle/>
          <a:p>
            <a:r>
              <a:rPr lang="en-IN" dirty="0"/>
              <a:t>We are making a system in which QR-code is provided to each police station.</a:t>
            </a:r>
          </a:p>
          <a:p>
            <a:r>
              <a:rPr lang="en-IN" dirty="0"/>
              <a:t> Citizen who have been served can provide feedback by Scanning the QR code available at that station. First the feedback form is displayed. Citizen fill that feedback form and then while submitting OTP is sent to his/her phone number. After entering the OTP, citizen is allowed to submit the form. </a:t>
            </a:r>
          </a:p>
          <a:p>
            <a:r>
              <a:rPr lang="en-IN" dirty="0"/>
              <a:t> The final data is derived such as total number of feedbacks and police-station, district wise feedback. </a:t>
            </a:r>
          </a:p>
          <a:p>
            <a:r>
              <a:rPr lang="en-IN" dirty="0"/>
              <a:t> All the responses are summarized and will be sent to the higher authority.</a:t>
            </a:r>
          </a:p>
          <a:p>
            <a:endParaRPr lang="en-IN" dirty="0"/>
          </a:p>
        </p:txBody>
      </p:sp>
    </p:spTree>
    <p:extLst>
      <p:ext uri="{BB962C8B-B14F-4D97-AF65-F5344CB8AC3E}">
        <p14:creationId xmlns:p14="http://schemas.microsoft.com/office/powerpoint/2010/main" val="42297769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F483-466B-4148-B8CE-83DA9B30C93A}"/>
              </a:ext>
            </a:extLst>
          </p:cNvPr>
          <p:cNvSpPr>
            <a:spLocks noGrp="1"/>
          </p:cNvSpPr>
          <p:nvPr>
            <p:ph type="title"/>
          </p:nvPr>
        </p:nvSpPr>
        <p:spPr/>
        <p:txBody>
          <a:bodyPr/>
          <a:lstStyle/>
          <a:p>
            <a:pPr algn="ctr"/>
            <a:r>
              <a:rPr lang="en-IN" dirty="0"/>
              <a:t>MODULES</a:t>
            </a:r>
          </a:p>
        </p:txBody>
      </p:sp>
      <p:sp>
        <p:nvSpPr>
          <p:cNvPr id="3" name="Content Placeholder 2">
            <a:extLst>
              <a:ext uri="{FF2B5EF4-FFF2-40B4-BE49-F238E27FC236}">
                <a16:creationId xmlns:a16="http://schemas.microsoft.com/office/drawing/2014/main" id="{80B82303-1B34-427E-B50C-86E97AB74AD9}"/>
              </a:ext>
            </a:extLst>
          </p:cNvPr>
          <p:cNvSpPr>
            <a:spLocks noGrp="1"/>
          </p:cNvSpPr>
          <p:nvPr>
            <p:ph idx="1"/>
          </p:nvPr>
        </p:nvSpPr>
        <p:spPr/>
        <p:txBody>
          <a:bodyPr/>
          <a:lstStyle/>
          <a:p>
            <a:r>
              <a:rPr lang="en-IN" b="1" dirty="0"/>
              <a:t>USER :  </a:t>
            </a:r>
            <a:r>
              <a:rPr lang="en-IN" dirty="0"/>
              <a:t>Enters to login page -</a:t>
            </a:r>
            <a:r>
              <a:rPr lang="en-IN" dirty="0">
                <a:sym typeface="Wingdings" panose="05000000000000000000" pitchFamily="2" charset="2"/>
              </a:rPr>
              <a:t> enters details  scans the QR-code  receives email       (for OTP) enters OTP (to get verified)  receives feedback form  gives feedback </a:t>
            </a:r>
          </a:p>
          <a:p>
            <a:r>
              <a:rPr lang="en-IN" b="1" dirty="0">
                <a:sym typeface="Wingdings" panose="05000000000000000000" pitchFamily="2" charset="2"/>
              </a:rPr>
              <a:t>ADMIN : </a:t>
            </a:r>
            <a:r>
              <a:rPr lang="en-IN" dirty="0">
                <a:sym typeface="Wingdings" panose="05000000000000000000" pitchFamily="2" charset="2"/>
              </a:rPr>
              <a:t>The admin panel receives feedbacks from all over Gujarat.</a:t>
            </a:r>
          </a:p>
          <a:p>
            <a:r>
              <a:rPr lang="en-IN" b="1" dirty="0">
                <a:sym typeface="Wingdings" panose="05000000000000000000" pitchFamily="2" charset="2"/>
              </a:rPr>
              <a:t>OFFICER : </a:t>
            </a:r>
            <a:r>
              <a:rPr lang="en-IN" dirty="0">
                <a:sym typeface="Wingdings" panose="05000000000000000000" pitchFamily="2" charset="2"/>
              </a:rPr>
              <a:t>The feedbacks of a particular city can be viewed in this panel.</a:t>
            </a:r>
            <a:endParaRPr lang="en-IN" dirty="0"/>
          </a:p>
        </p:txBody>
      </p:sp>
    </p:spTree>
    <p:extLst>
      <p:ext uri="{BB962C8B-B14F-4D97-AF65-F5344CB8AC3E}">
        <p14:creationId xmlns:p14="http://schemas.microsoft.com/office/powerpoint/2010/main" val="39361330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A5D8C8-8B94-4B6E-913A-C68FD9E6D745}"/>
              </a:ext>
            </a:extLst>
          </p:cNvPr>
          <p:cNvPicPr>
            <a:picLocks noChangeAspect="1"/>
          </p:cNvPicPr>
          <p:nvPr/>
        </p:nvPicPr>
        <p:blipFill rotWithShape="1">
          <a:blip r:embed="rId2"/>
          <a:srcRect t="10666" b="6116"/>
          <a:stretch/>
        </p:blipFill>
        <p:spPr>
          <a:xfrm>
            <a:off x="2799761" y="131974"/>
            <a:ext cx="6551629" cy="6645897"/>
          </a:xfrm>
          <a:prstGeom prst="rect">
            <a:avLst/>
          </a:prstGeom>
        </p:spPr>
      </p:pic>
    </p:spTree>
    <p:extLst>
      <p:ext uri="{BB962C8B-B14F-4D97-AF65-F5344CB8AC3E}">
        <p14:creationId xmlns:p14="http://schemas.microsoft.com/office/powerpoint/2010/main" val="62637583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8EA9-8C28-4BA9-8616-3FEB10B81657}"/>
              </a:ext>
            </a:extLst>
          </p:cNvPr>
          <p:cNvSpPr>
            <a:spLocks noGrp="1"/>
          </p:cNvSpPr>
          <p:nvPr>
            <p:ph type="title"/>
          </p:nvPr>
        </p:nvSpPr>
        <p:spPr>
          <a:xfrm>
            <a:off x="1611835" y="3095233"/>
            <a:ext cx="9603275" cy="1049235"/>
          </a:xfrm>
        </p:spPr>
        <p:txBody>
          <a:bodyPr>
            <a:normAutofit/>
          </a:bodyPr>
          <a:lstStyle/>
          <a:p>
            <a:pPr algn="ctr"/>
            <a:r>
              <a:rPr lang="en-IN" sz="5400" b="1" dirty="0">
                <a:solidFill>
                  <a:srgbClr val="002060"/>
                </a:solidFill>
              </a:rPr>
              <a:t>THANK YOU !</a:t>
            </a:r>
          </a:p>
        </p:txBody>
      </p:sp>
    </p:spTree>
    <p:extLst>
      <p:ext uri="{BB962C8B-B14F-4D97-AF65-F5344CB8AC3E}">
        <p14:creationId xmlns:p14="http://schemas.microsoft.com/office/powerpoint/2010/main" val="2513504503"/>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157</TotalTime>
  <Words>542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Gallery</vt:lpstr>
      <vt:lpstr>HACKATHON</vt:lpstr>
      <vt:lpstr>TITLE</vt:lpstr>
      <vt:lpstr>TEAM INTRODUCTION  </vt:lpstr>
      <vt:lpstr>ABSTRACT</vt:lpstr>
      <vt:lpstr>CURRENT SCENARIO</vt:lpstr>
      <vt:lpstr>OUR APPROACH TO SOLVE THE PROBLEM</vt:lpstr>
      <vt:lpstr>MODULES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Hritvi Phadke</dc:creator>
  <cp:lastModifiedBy>Hritvi Phadke</cp:lastModifiedBy>
  <cp:revision>11</cp:revision>
  <dcterms:created xsi:type="dcterms:W3CDTF">2022-10-06T09:40:34Z</dcterms:created>
  <dcterms:modified xsi:type="dcterms:W3CDTF">2022-10-06T12:17:57Z</dcterms:modified>
</cp:coreProperties>
</file>