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6131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5/1/2017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473794" y="3789409"/>
            <a:ext cx="6451005" cy="66158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By </a:t>
            </a:r>
            <a:r>
              <a:rPr lang="en" dirty="0" smtClean="0"/>
              <a:t>Mario, Josephina, Dhwani, Richard, and Zach</a:t>
            </a:r>
            <a:endParaRPr lang="en" dirty="0"/>
          </a:p>
        </p:txBody>
      </p:sp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“Life As We Know It”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3849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dirty="0" smtClean="0"/>
              <a:t>Tools and Methodolgies: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26252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en-US" sz="2400" b="1" dirty="0" smtClean="0"/>
              <a:t>Trello</a:t>
            </a:r>
            <a:r>
              <a:rPr lang="en-US" sz="2400" dirty="0" smtClean="0"/>
              <a:t>: </a:t>
            </a:r>
            <a:r>
              <a:rPr lang="en-US" sz="2400" dirty="0"/>
              <a:t>Progress Tracking - 3</a:t>
            </a:r>
          </a:p>
          <a:p>
            <a:pPr fontAlgn="base"/>
            <a:r>
              <a:rPr lang="en-US" sz="2400" b="1" dirty="0" smtClean="0"/>
              <a:t>Unity</a:t>
            </a:r>
            <a:r>
              <a:rPr lang="en-US" sz="2400" dirty="0" smtClean="0"/>
              <a:t>: </a:t>
            </a:r>
            <a:r>
              <a:rPr lang="en-US" sz="2400" dirty="0"/>
              <a:t>Game Engine - 5</a:t>
            </a:r>
          </a:p>
          <a:p>
            <a:pPr fontAlgn="base"/>
            <a:r>
              <a:rPr lang="en-US" sz="2400" b="1" dirty="0"/>
              <a:t>Visual </a:t>
            </a:r>
            <a:r>
              <a:rPr lang="en-US" sz="2400" b="1" dirty="0" smtClean="0"/>
              <a:t>Studio</a:t>
            </a:r>
            <a:r>
              <a:rPr lang="en-US" sz="2400" dirty="0" smtClean="0"/>
              <a:t>: </a:t>
            </a:r>
            <a:r>
              <a:rPr lang="en-US" sz="2400" dirty="0"/>
              <a:t>Coding IDE - 5   </a:t>
            </a:r>
          </a:p>
          <a:p>
            <a:pPr fontAlgn="base"/>
            <a:r>
              <a:rPr lang="en-US" sz="2400" b="1" dirty="0" smtClean="0"/>
              <a:t>GitHub</a:t>
            </a:r>
            <a:r>
              <a:rPr lang="en-US" sz="2400" dirty="0" smtClean="0"/>
              <a:t>: Repository/Database </a:t>
            </a:r>
            <a:r>
              <a:rPr lang="en-US" sz="2400" dirty="0"/>
              <a:t>- 4</a:t>
            </a:r>
          </a:p>
          <a:p>
            <a:pPr fontAlgn="base"/>
            <a:r>
              <a:rPr lang="en-US" sz="2400" b="1" dirty="0"/>
              <a:t>OSX and </a:t>
            </a:r>
            <a:r>
              <a:rPr lang="en-US" sz="2400" b="1" dirty="0" smtClean="0"/>
              <a:t>Windows</a:t>
            </a:r>
            <a:r>
              <a:rPr lang="en-US" sz="2400" dirty="0" smtClean="0"/>
              <a:t>: Deployment </a:t>
            </a:r>
            <a:endParaRPr lang="en-US" sz="2400" dirty="0"/>
          </a:p>
          <a:p>
            <a:pPr fontAlgn="base"/>
            <a:r>
              <a:rPr lang="en-US" sz="2400" b="1" dirty="0" smtClean="0"/>
              <a:t>Agile:</a:t>
            </a:r>
            <a:endParaRPr lang="en-US" sz="2400" b="1" dirty="0"/>
          </a:p>
          <a:p>
            <a:pPr lvl="1" fontAlgn="base"/>
            <a:r>
              <a:rPr lang="en-US" sz="2400" dirty="0"/>
              <a:t>Scrum meetings</a:t>
            </a:r>
          </a:p>
          <a:p>
            <a:pPr lvl="1" fontAlgn="base"/>
            <a:r>
              <a:rPr lang="en-US" sz="2400" dirty="0"/>
              <a:t>Sprints</a:t>
            </a:r>
          </a:p>
          <a:p>
            <a:pPr marL="45720" indent="0" fontAlgn="base">
              <a:buNone/>
            </a:pPr>
            <a:endParaRPr lang="en-US" sz="2400" dirty="0" smtClean="0"/>
          </a:p>
          <a:p>
            <a:pPr marL="45720" indent="0" fontAlgn="base">
              <a:buNone/>
            </a:pPr>
            <a:endParaRPr lang="en-US" sz="2400" dirty="0"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810" y="2965598"/>
            <a:ext cx="1791724" cy="940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800" y="4019550"/>
            <a:ext cx="939744" cy="936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UNI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798" y="2072178"/>
            <a:ext cx="2485525" cy="90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99" y="1276350"/>
            <a:ext cx="2341756" cy="720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Challenges: 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en-US" sz="2000" dirty="0"/>
              <a:t>Scheduling</a:t>
            </a:r>
          </a:p>
          <a:p>
            <a:pPr lvl="1" fontAlgn="base"/>
            <a:r>
              <a:rPr lang="en-US" dirty="0"/>
              <a:t>Having a time for everyone to meet</a:t>
            </a:r>
          </a:p>
          <a:p>
            <a:pPr lvl="2" fontAlgn="base"/>
            <a:r>
              <a:rPr lang="en-US" dirty="0"/>
              <a:t>Tuesdays and </a:t>
            </a:r>
            <a:r>
              <a:rPr lang="en-US" dirty="0" smtClean="0"/>
              <a:t>Fridays</a:t>
            </a:r>
          </a:p>
          <a:p>
            <a:pPr lvl="2" fontAlgn="base"/>
            <a:endParaRPr lang="en-US" dirty="0" smtClean="0"/>
          </a:p>
          <a:p>
            <a:pPr marL="640080" lvl="2" indent="0" fontAlgn="base">
              <a:buNone/>
            </a:pPr>
            <a:endParaRPr lang="en-US" dirty="0"/>
          </a:p>
          <a:p>
            <a:pPr fontAlgn="base"/>
            <a:r>
              <a:rPr lang="en-US" sz="2000" dirty="0" smtClean="0"/>
              <a:t>Troubleshooting</a:t>
            </a:r>
            <a:endParaRPr lang="en-US" sz="2000" dirty="0"/>
          </a:p>
          <a:p>
            <a:pPr lvl="1" fontAlgn="base"/>
            <a:r>
              <a:rPr lang="en-US" dirty="0"/>
              <a:t>Moving data from multiple computers became a challenge once the game became sufficiently large.</a:t>
            </a:r>
          </a:p>
          <a:p>
            <a:pPr lvl="2" fontAlgn="base"/>
            <a:r>
              <a:rPr lang="en-US" dirty="0"/>
              <a:t>Used a flash </a:t>
            </a:r>
            <a:r>
              <a:rPr lang="en-US" dirty="0" smtClean="0"/>
              <a:t>drive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Demo: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33</TotalTime>
  <Words>76</Words>
  <Application>Microsoft Office PowerPoint</Application>
  <PresentationFormat>On-screen Show (16:9)</PresentationFormat>
  <Paragraphs>21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Slipstream</vt:lpstr>
      <vt:lpstr>“Life As We Know It”</vt:lpstr>
      <vt:lpstr>Tools and Methodolgies:  </vt:lpstr>
      <vt:lpstr>Challenges: </vt:lpstr>
      <vt:lpstr>Demo: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“Life As We Know It”</dc:title>
  <dc:creator>Dhwani Khatter</dc:creator>
  <cp:lastModifiedBy>Dhwani Khatter</cp:lastModifiedBy>
  <cp:revision>10</cp:revision>
  <dcterms:modified xsi:type="dcterms:W3CDTF">2017-05-01T18:12:35Z</dcterms:modified>
</cp:coreProperties>
</file>