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04" y="-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61316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2900190"/>
            <a:ext cx="9144000" cy="224331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29001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1989233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3789409"/>
            <a:ext cx="5637010" cy="66158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2" y="2349218"/>
            <a:ext cx="7175351" cy="1344875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548639"/>
            <a:ext cx="6400800" cy="26060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282388"/>
            <a:ext cx="2057400" cy="3928754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4" y="548640"/>
            <a:ext cx="4829287" cy="367104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548640"/>
            <a:ext cx="6400800" cy="26060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900190"/>
            <a:ext cx="9144000" cy="224331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29001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1989233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1629486"/>
            <a:ext cx="5966666" cy="1817510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3455633"/>
            <a:ext cx="5970494" cy="626595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548639"/>
            <a:ext cx="3346704" cy="26060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548640"/>
            <a:ext cx="3346704" cy="26060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548640"/>
            <a:ext cx="3346704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050245"/>
            <a:ext cx="3346704" cy="2057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548640"/>
            <a:ext cx="3346704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049274"/>
            <a:ext cx="3346704" cy="2057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4/28/2017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4/28/2017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4/28/2017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6" y="1657350"/>
            <a:ext cx="3636085" cy="943870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6" y="548640"/>
            <a:ext cx="4017085" cy="3671048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2623351"/>
            <a:ext cx="3388660" cy="16046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900190"/>
            <a:ext cx="9144000" cy="224331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29001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1989233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857250"/>
            <a:ext cx="4114800" cy="2345855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757865"/>
            <a:ext cx="3694114" cy="1622265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3348316"/>
            <a:ext cx="6383538" cy="85725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29050"/>
            <a:ext cx="9144000" cy="131445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2905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826228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90" y="3279126"/>
            <a:ext cx="6512511" cy="85725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549195"/>
            <a:ext cx="6400800" cy="2606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4629150"/>
            <a:ext cx="2514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4/28/2017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629150"/>
            <a:ext cx="33528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4629150"/>
            <a:ext cx="18288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By Mario, Dhwani, Zach, Josephina, Richard</a:t>
            </a:r>
          </a:p>
        </p:txBody>
      </p:sp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“Life As We Know It”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38497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 dirty="0" smtClean="0"/>
              <a:t>Tools and Methodolgies:</a:t>
            </a:r>
            <a:endParaRPr lang="en" dirty="0" smtClean="0"/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26252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fontAlgn="base"/>
            <a:r>
              <a:rPr lang="en-US" sz="2400" b="1" dirty="0" smtClean="0"/>
              <a:t>Trello</a:t>
            </a:r>
            <a:r>
              <a:rPr lang="en-US" sz="2400" dirty="0" smtClean="0"/>
              <a:t>: </a:t>
            </a:r>
            <a:r>
              <a:rPr lang="en-US" sz="2400" dirty="0"/>
              <a:t>Progress Tracking - 3</a:t>
            </a:r>
          </a:p>
          <a:p>
            <a:pPr fontAlgn="base"/>
            <a:r>
              <a:rPr lang="en-US" sz="2400" b="1" dirty="0" smtClean="0"/>
              <a:t>Unity</a:t>
            </a:r>
            <a:r>
              <a:rPr lang="en-US" sz="2400" dirty="0" smtClean="0"/>
              <a:t>: </a:t>
            </a:r>
            <a:r>
              <a:rPr lang="en-US" sz="2400" dirty="0"/>
              <a:t>Game Engine - 5</a:t>
            </a:r>
          </a:p>
          <a:p>
            <a:pPr fontAlgn="base"/>
            <a:r>
              <a:rPr lang="en-US" sz="2400" b="1" dirty="0"/>
              <a:t>Visual </a:t>
            </a:r>
            <a:r>
              <a:rPr lang="en-US" sz="2400" b="1" dirty="0" smtClean="0"/>
              <a:t>Studio</a:t>
            </a:r>
            <a:r>
              <a:rPr lang="en-US" sz="2400" dirty="0" smtClean="0"/>
              <a:t>: </a:t>
            </a:r>
            <a:r>
              <a:rPr lang="en-US" sz="2400" dirty="0"/>
              <a:t>Coding IDE - 5   </a:t>
            </a:r>
          </a:p>
          <a:p>
            <a:pPr fontAlgn="base"/>
            <a:r>
              <a:rPr lang="en-US" sz="2400" b="1" dirty="0" smtClean="0"/>
              <a:t>GitHub</a:t>
            </a:r>
            <a:r>
              <a:rPr lang="en-US" sz="2400" dirty="0" smtClean="0"/>
              <a:t>: Repository/Database </a:t>
            </a:r>
            <a:r>
              <a:rPr lang="en-US" sz="2400" dirty="0"/>
              <a:t>- 4</a:t>
            </a:r>
          </a:p>
          <a:p>
            <a:pPr fontAlgn="base"/>
            <a:r>
              <a:rPr lang="en-US" sz="2400" b="1" dirty="0"/>
              <a:t>OSX and </a:t>
            </a:r>
            <a:r>
              <a:rPr lang="en-US" sz="2400" b="1" dirty="0" smtClean="0"/>
              <a:t>Windows</a:t>
            </a:r>
            <a:r>
              <a:rPr lang="en-US" sz="2400" dirty="0" smtClean="0"/>
              <a:t>: Deployment </a:t>
            </a:r>
            <a:endParaRPr lang="en-US" sz="2400" dirty="0"/>
          </a:p>
          <a:p>
            <a:pPr fontAlgn="base"/>
            <a:r>
              <a:rPr lang="en-US" sz="2400" b="1" dirty="0" smtClean="0"/>
              <a:t>Agile:</a:t>
            </a:r>
            <a:endParaRPr lang="en-US" sz="2400" b="1" dirty="0"/>
          </a:p>
          <a:p>
            <a:pPr lvl="1" fontAlgn="base"/>
            <a:r>
              <a:rPr lang="en-US" sz="2400" dirty="0"/>
              <a:t>Scrum meetings</a:t>
            </a:r>
          </a:p>
          <a:p>
            <a:pPr lvl="1" fontAlgn="base"/>
            <a:r>
              <a:rPr lang="en-US" sz="2400" dirty="0"/>
              <a:t>Sprints</a:t>
            </a:r>
          </a:p>
          <a:p>
            <a:pPr marL="45720" indent="0" fontAlgn="base">
              <a:buNone/>
            </a:pPr>
            <a:endParaRPr lang="en-US" sz="2400" dirty="0" smtClean="0"/>
          </a:p>
          <a:p>
            <a:pPr marL="45720" indent="0" fontAlgn="base">
              <a:buNone/>
            </a:pPr>
            <a:endParaRPr lang="en-US" sz="2400" dirty="0"/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7810" y="2965598"/>
            <a:ext cx="1791724" cy="940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43800" y="4019550"/>
            <a:ext cx="939744" cy="936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Image result for UNIT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798" y="2072178"/>
            <a:ext cx="2485525" cy="90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499" y="1276350"/>
            <a:ext cx="2341756" cy="7200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Challenges: 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fontAlgn="base"/>
            <a:r>
              <a:rPr lang="en-US" sz="2000" dirty="0"/>
              <a:t>Scheduling</a:t>
            </a:r>
          </a:p>
          <a:p>
            <a:pPr lvl="1" fontAlgn="base"/>
            <a:r>
              <a:rPr lang="en-US" dirty="0"/>
              <a:t>Having a time for everyone to meet</a:t>
            </a:r>
          </a:p>
          <a:p>
            <a:pPr lvl="2" fontAlgn="base"/>
            <a:r>
              <a:rPr lang="en-US" dirty="0"/>
              <a:t>Tuesdays and </a:t>
            </a:r>
            <a:r>
              <a:rPr lang="en-US" dirty="0" smtClean="0"/>
              <a:t>Fridays</a:t>
            </a:r>
          </a:p>
          <a:p>
            <a:pPr lvl="2" fontAlgn="base"/>
            <a:endParaRPr lang="en-US" dirty="0" smtClean="0"/>
          </a:p>
          <a:p>
            <a:pPr marL="640080" lvl="2" indent="0" fontAlgn="base">
              <a:buNone/>
            </a:pPr>
            <a:endParaRPr lang="en-US" dirty="0"/>
          </a:p>
          <a:p>
            <a:pPr fontAlgn="base"/>
            <a:r>
              <a:rPr lang="en-US" sz="2000" dirty="0" smtClean="0"/>
              <a:t>Troubleshooting</a:t>
            </a:r>
            <a:endParaRPr lang="en-US" sz="2000" dirty="0"/>
          </a:p>
          <a:p>
            <a:pPr lvl="1" fontAlgn="base"/>
            <a:r>
              <a:rPr lang="en-US" dirty="0"/>
              <a:t>Moving data from multiple computers became a challenge once the game became sufficiently large.</a:t>
            </a:r>
          </a:p>
          <a:p>
            <a:pPr lvl="2" fontAlgn="base"/>
            <a:r>
              <a:rPr lang="en-US" dirty="0"/>
              <a:t>Used a flash </a:t>
            </a:r>
            <a:r>
              <a:rPr lang="en-US" dirty="0" smtClean="0"/>
              <a:t>drive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Demo: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32</TotalTime>
  <Words>75</Words>
  <Application>Microsoft Office PowerPoint</Application>
  <PresentationFormat>On-screen Show (16:9)</PresentationFormat>
  <Paragraphs>21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Slipstream</vt:lpstr>
      <vt:lpstr>“Life As We Know It”</vt:lpstr>
      <vt:lpstr>Tools and Methodolgies:  </vt:lpstr>
      <vt:lpstr>Challenges: </vt:lpstr>
      <vt:lpstr>Demo: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“Life As We Know It”</dc:title>
  <dc:creator>Dhwani Khatter</dc:creator>
  <cp:lastModifiedBy>Dhwani Khatter</cp:lastModifiedBy>
  <cp:revision>8</cp:revision>
  <dcterms:modified xsi:type="dcterms:W3CDTF">2017-04-28T22:54:12Z</dcterms:modified>
</cp:coreProperties>
</file>