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rgbClr val="FFFFFF">
                  <a:alpha val="90980"/>
                </a:srgbClr>
              </a:gs>
              <a:gs pos="37000">
                <a:srgbClr val="FFFFFF">
                  <a:alpha val="75686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0" y="0"/>
            <a:ext cx="9144000" cy="2900189"/>
          </a:xfrm>
          <a:prstGeom prst="rect">
            <a:avLst/>
          </a:prstGeom>
          <a:gradFill>
            <a:gsLst>
              <a:gs pos="0">
                <a:srgbClr val="FFFFFF">
                  <a:alpha val="88627"/>
                </a:srgbClr>
              </a:gs>
              <a:gs pos="48000">
                <a:srgbClr val="FFFFFF">
                  <a:alpha val="61960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1473795" y="3789408"/>
            <a:ext cx="5637009" cy="66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4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2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ctr"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20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ctr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ctr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ctr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ctr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ctr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ctr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6172200" y="4629150"/>
            <a:ext cx="2514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457200" y="4629150"/>
            <a:ext cx="33528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3810000" y="4629150"/>
            <a:ext cx="18288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1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4" name="Shape 24"/>
          <p:cNvSpPr txBox="1"/>
          <p:nvPr>
            <p:ph type="ctrTitle"/>
          </p:nvPr>
        </p:nvSpPr>
        <p:spPr>
          <a:xfrm>
            <a:off x="817581" y="2349217"/>
            <a:ext cx="7175351" cy="13448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368" lvl="0" marL="640080" marR="0" rtl="0" algn="l">
              <a:spcBef>
                <a:spcPts val="0"/>
              </a:spcBef>
              <a:buClr>
                <a:srgbClr val="C3260C"/>
              </a:buClr>
              <a:buSzPct val="128000"/>
              <a:buFont typeface="Georgia"/>
              <a:buChar char="*"/>
              <a:defRPr b="1" i="0" sz="5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rgbClr val="FFFFFF">
                  <a:alpha val="91764"/>
                </a:srgbClr>
              </a:gs>
              <a:gs pos="37000">
                <a:srgbClr val="FFFFFF">
                  <a:alpha val="76862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0" y="0"/>
            <a:ext cx="9144000" cy="2900189"/>
          </a:xfrm>
          <a:prstGeom prst="rect">
            <a:avLst/>
          </a:prstGeom>
          <a:gradFill>
            <a:gsLst>
              <a:gs pos="0">
                <a:srgbClr val="FFFFFF">
                  <a:alpha val="89803"/>
                </a:srgbClr>
              </a:gs>
              <a:gs pos="48000">
                <a:srgbClr val="FFFFFF">
                  <a:alpha val="62745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/>
          <p:nvPr>
            <p:ph idx="2" type="pic"/>
          </p:nvPr>
        </p:nvSpPr>
        <p:spPr>
          <a:xfrm>
            <a:off x="4475175" y="857250"/>
            <a:ext cx="4114800" cy="2345854"/>
          </a:xfrm>
          <a:prstGeom prst="roundRect">
            <a:avLst>
              <a:gd fmla="val 4230" name="adj"/>
            </a:avLst>
          </a:prstGeom>
          <a:solidFill>
            <a:srgbClr val="8BC9F7"/>
          </a:solidFill>
          <a:ln>
            <a:noFill/>
          </a:ln>
          <a:effectLst>
            <a:reflection blurRad="0" dir="0" dist="0" endA="300" endPos="28000" kx="0" rotWithShape="0" algn="bl" stA="23000" stPos="0" sy="-100000" ky="0"/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877887" y="757864"/>
            <a:ext cx="3694113" cy="162226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-50800" lvl="0" marL="182880" marR="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6172200" y="4629150"/>
            <a:ext cx="2514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457200" y="4629150"/>
            <a:ext cx="33528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3810000" y="4629150"/>
            <a:ext cx="18288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1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727268" y="3348316"/>
            <a:ext cx="6383538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53847" lvl="0" marL="320040" marR="0" rtl="0" algn="l">
              <a:spcBef>
                <a:spcPts val="0"/>
              </a:spcBef>
              <a:buClr>
                <a:srgbClr val="C3260C"/>
              </a:buClr>
              <a:buSzPct val="128000"/>
              <a:buFont typeface="Georgia"/>
              <a:buChar char="*"/>
              <a:defRPr b="1" i="0" sz="4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793290" y="3279126"/>
            <a:ext cx="651251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53847" lvl="0" marL="320040" marR="0" rtl="0" algn="r">
              <a:spcBef>
                <a:spcPts val="0"/>
              </a:spcBef>
              <a:buClr>
                <a:srgbClr val="C3260C"/>
              </a:buClr>
              <a:buSzPct val="128000"/>
              <a:buFont typeface="Georgia"/>
              <a:buChar char="*"/>
              <a:defRPr b="1" i="0" sz="4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 rot="5400000">
            <a:off x="3802380" y="-1348740"/>
            <a:ext cx="2606040" cy="6400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" lvl="0" marL="228600" marR="0" rtl="0" algn="l">
              <a:spcBef>
                <a:spcPts val="44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2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7940" lvl="1" marL="548640" marR="0" rtl="0" algn="l"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9370" lvl="2" marL="822960" marR="0" rtl="0" algn="l">
              <a:spcBef>
                <a:spcPts val="36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50800" lvl="3" marL="1097280" marR="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67818" lvl="4" marL="1389888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5437" lvl="5" marL="1664207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2389" lvl="6" marL="1965960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4929" lvl="7" marL="2286000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1881" lvl="8" marL="2587752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x="6172200" y="4629150"/>
            <a:ext cx="2514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457200" y="4629150"/>
            <a:ext cx="33528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3810000" y="4629150"/>
            <a:ext cx="18288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1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 rot="5400000">
            <a:off x="218081" y="1218064"/>
            <a:ext cx="392875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53847" lvl="0" marL="320040" marR="0" rtl="0" algn="l">
              <a:spcBef>
                <a:spcPts val="0"/>
              </a:spcBef>
              <a:buClr>
                <a:srgbClr val="C3260C"/>
              </a:buClr>
              <a:buSzPct val="128000"/>
              <a:buFont typeface="Georgia"/>
              <a:buChar char="*"/>
              <a:defRPr b="1" i="0" sz="4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 rot="5400000">
            <a:off x="3903233" y="-30480"/>
            <a:ext cx="3671046" cy="48292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" lvl="0" marL="228600" marR="0" rtl="0" algn="l">
              <a:spcBef>
                <a:spcPts val="44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2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7940" lvl="1" marL="548640" marR="0" rtl="0" algn="l"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9370" lvl="2" marL="822960" marR="0" rtl="0" algn="l">
              <a:spcBef>
                <a:spcPts val="36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50800" lvl="3" marL="1097280" marR="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67818" lvl="4" marL="1389888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5437" lvl="5" marL="1664207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2389" lvl="6" marL="1965960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4929" lvl="7" marL="2286000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1881" lvl="8" marL="2587752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0" type="dt"/>
          </p:nvPr>
        </p:nvSpPr>
        <p:spPr>
          <a:xfrm>
            <a:off x="6172200" y="4629150"/>
            <a:ext cx="2514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457200" y="4629150"/>
            <a:ext cx="33528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3810000" y="4629150"/>
            <a:ext cx="18288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1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53847" lvl="0" marL="320040" marR="0" rtl="0" algn="r">
              <a:spcBef>
                <a:spcPts val="0"/>
              </a:spcBef>
              <a:buClr>
                <a:srgbClr val="C3260C"/>
              </a:buClr>
              <a:buSzPct val="128000"/>
              <a:buFont typeface="Georgia"/>
              <a:buChar char="*"/>
              <a:defRPr b="1" i="0" sz="4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" lvl="0" marL="228600" marR="0" rtl="0" algn="l">
              <a:spcBef>
                <a:spcPts val="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2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7940" lvl="1" marL="548640" marR="0" rtl="0" algn="l">
              <a:spcBef>
                <a:spcPts val="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9370" lvl="2" marL="822960" marR="0" rtl="0" algn="l">
              <a:spcBef>
                <a:spcPts val="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50800" lvl="3" marL="1097280" marR="0" rtl="0" algn="l">
              <a:spcBef>
                <a:spcPts val="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67818" lvl="4" marL="1389888" marR="0" rtl="0" algn="l">
              <a:spcBef>
                <a:spcPts val="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5437" lvl="5" marL="1664207" marR="0" rtl="0" algn="l">
              <a:spcBef>
                <a:spcPts val="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2389" lvl="6" marL="1965960" marR="0" rtl="0" algn="l">
              <a:spcBef>
                <a:spcPts val="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4929" lvl="7" marL="2286000" marR="0" rtl="0" algn="l">
              <a:spcBef>
                <a:spcPts val="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1881" lvl="8" marL="2587752" marR="0" rtl="0" algn="l">
              <a:spcBef>
                <a:spcPts val="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b="1" i="0" lang="en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0" type="dt"/>
          </p:nvPr>
        </p:nvSpPr>
        <p:spPr>
          <a:xfrm>
            <a:off x="6172200" y="4629150"/>
            <a:ext cx="2514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57200" y="4629150"/>
            <a:ext cx="33528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3810000" y="4629150"/>
            <a:ext cx="18288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1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1793290" y="3279126"/>
            <a:ext cx="651251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53847" lvl="0" marL="320040" marR="0" rtl="0" algn="r">
              <a:spcBef>
                <a:spcPts val="0"/>
              </a:spcBef>
              <a:buClr>
                <a:srgbClr val="C3260C"/>
              </a:buClr>
              <a:buSzPct val="128000"/>
              <a:buFont typeface="Georgia"/>
              <a:buChar char="*"/>
              <a:defRPr b="1" i="0" sz="4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1143000" y="548639"/>
            <a:ext cx="6400799" cy="260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" lvl="0" marL="228600" marR="0" rtl="0" algn="l">
              <a:spcBef>
                <a:spcPts val="44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2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7940" lvl="1" marL="548640" marR="0" rtl="0" algn="l"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9370" lvl="2" marL="822960" marR="0" rtl="0" algn="l">
              <a:spcBef>
                <a:spcPts val="36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50800" lvl="3" marL="1097280" marR="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67818" lvl="4" marL="1389888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5437" lvl="5" marL="1664207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2389" lvl="6" marL="1965960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4929" lvl="7" marL="2286000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1881" lvl="8" marL="2587752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rgbClr val="FFFFFF">
                  <a:alpha val="91764"/>
                </a:srgbClr>
              </a:gs>
              <a:gs pos="37000">
                <a:srgbClr val="FFFFFF">
                  <a:alpha val="76862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0" y="0"/>
            <a:ext cx="9144000" cy="2900189"/>
          </a:xfrm>
          <a:prstGeom prst="rect">
            <a:avLst/>
          </a:prstGeom>
          <a:gradFill>
            <a:gsLst>
              <a:gs pos="0">
                <a:srgbClr val="FFFFFF">
                  <a:alpha val="89803"/>
                </a:srgbClr>
              </a:gs>
              <a:gs pos="48000">
                <a:srgbClr val="FFFFFF">
                  <a:alpha val="62745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40"/>
          <p:cNvSpPr txBox="1"/>
          <p:nvPr>
            <p:ph type="title"/>
          </p:nvPr>
        </p:nvSpPr>
        <p:spPr>
          <a:xfrm>
            <a:off x="2033194" y="1629486"/>
            <a:ext cx="5966665" cy="181751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53847" lvl="0" marL="320040" marR="0" rtl="0" algn="r">
              <a:spcBef>
                <a:spcPts val="0"/>
              </a:spcBef>
              <a:buClr>
                <a:srgbClr val="C3260C"/>
              </a:buClr>
              <a:buSzPct val="128000"/>
              <a:buFont typeface="Georgia"/>
              <a:buChar char="*"/>
              <a:defRPr b="1" i="0" sz="4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2022438" y="3455632"/>
            <a:ext cx="5970493" cy="6265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6172200" y="4629150"/>
            <a:ext cx="2514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57200" y="4629150"/>
            <a:ext cx="33528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3810000" y="4629150"/>
            <a:ext cx="18288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1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0" type="dt"/>
          </p:nvPr>
        </p:nvSpPr>
        <p:spPr>
          <a:xfrm>
            <a:off x="6172200" y="4629150"/>
            <a:ext cx="2514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57200" y="4629150"/>
            <a:ext cx="33528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3810000" y="4629150"/>
            <a:ext cx="18288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1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1793290" y="3279126"/>
            <a:ext cx="651251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53847" lvl="0" marL="320040" marR="0" rtl="0" algn="r">
              <a:spcBef>
                <a:spcPts val="0"/>
              </a:spcBef>
              <a:buClr>
                <a:srgbClr val="C3260C"/>
              </a:buClr>
              <a:buSzPct val="128000"/>
              <a:buFont typeface="Georgia"/>
              <a:buChar char="*"/>
              <a:defRPr b="1" i="0" sz="4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1142999" y="548639"/>
            <a:ext cx="3346704" cy="260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" lvl="0" marL="228600" marR="0" rtl="0" algn="l">
              <a:spcBef>
                <a:spcPts val="44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2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7940" lvl="1" marL="548640" marR="0" rtl="0" algn="l"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9370" lvl="2" marL="822960" marR="0" rtl="0" algn="l">
              <a:spcBef>
                <a:spcPts val="36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50800" lvl="3" marL="1097280" marR="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67818" lvl="4" marL="1389888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5437" lvl="5" marL="1664207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2389" lvl="6" marL="1965960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4929" lvl="7" marL="2286000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1881" lvl="8" marL="2587752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645151" y="548639"/>
            <a:ext cx="3346704" cy="260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" lvl="0" marL="228600" marR="0" rtl="0" algn="l">
              <a:spcBef>
                <a:spcPts val="44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2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7940" lvl="1" marL="548640" marR="0" rtl="0" algn="l"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9370" lvl="2" marL="822960" marR="0" rtl="0" algn="l">
              <a:spcBef>
                <a:spcPts val="36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50800" lvl="3" marL="1097280" marR="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67818" lvl="4" marL="1389888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5437" lvl="5" marL="1664207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2389" lvl="6" marL="1965960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4929" lvl="7" marL="2286000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1881" lvl="8" marL="2587752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1143000" y="548639"/>
            <a:ext cx="3346704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48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1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1156446" y="1050245"/>
            <a:ext cx="334670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1910" lvl="0" marL="228600" marR="0" rtl="0" algn="l">
              <a:spcBef>
                <a:spcPts val="36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44450" lvl="1" marL="548640" marR="0" rtl="0" algn="l">
              <a:spcBef>
                <a:spcPts val="36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55880" lvl="2" marL="822960" marR="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50800" lvl="3" marL="1097280" marR="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51308" lvl="4" marL="1389888" marR="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58927" lvl="5" marL="1664207" marR="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55880" lvl="6" marL="1965960" marR="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58420" lvl="7" marL="2286000" marR="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55372" lvl="8" marL="2587752" marR="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3" type="body"/>
          </p:nvPr>
        </p:nvSpPr>
        <p:spPr>
          <a:xfrm>
            <a:off x="4647301" y="548639"/>
            <a:ext cx="3346704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48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1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4" type="body"/>
          </p:nvPr>
        </p:nvSpPr>
        <p:spPr>
          <a:xfrm>
            <a:off x="4645025" y="1049274"/>
            <a:ext cx="334670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1910" lvl="0" marL="228600" marR="0" rtl="0" algn="l">
              <a:spcBef>
                <a:spcPts val="36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44450" lvl="1" marL="548640" marR="0" rtl="0" algn="l">
              <a:spcBef>
                <a:spcPts val="36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55880" lvl="2" marL="822960" marR="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50800" lvl="3" marL="1097280" marR="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51308" lvl="4" marL="1389888" marR="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58927" lvl="5" marL="1664207" marR="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55880" lvl="6" marL="1965960" marR="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58420" lvl="7" marL="2286000" marR="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55372" lvl="8" marL="2587752" marR="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6172200" y="4629150"/>
            <a:ext cx="2514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457200" y="4629150"/>
            <a:ext cx="33528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3810000" y="4629150"/>
            <a:ext cx="18288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1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1793290" y="3279126"/>
            <a:ext cx="651251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53847" lvl="0" marL="320040" marR="0" rtl="0" algn="r">
              <a:spcBef>
                <a:spcPts val="0"/>
              </a:spcBef>
              <a:buClr>
                <a:srgbClr val="C3260C"/>
              </a:buClr>
              <a:buSzPct val="128000"/>
              <a:buFont typeface="Georgia"/>
              <a:buChar char="*"/>
              <a:defRPr b="1" i="0" sz="4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3290" y="3279126"/>
            <a:ext cx="651251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53847" lvl="0" marL="320040" marR="0" rtl="0" algn="r">
              <a:spcBef>
                <a:spcPts val="0"/>
              </a:spcBef>
              <a:buClr>
                <a:srgbClr val="C3260C"/>
              </a:buClr>
              <a:buSzPct val="128000"/>
              <a:buFont typeface="Georgia"/>
              <a:buChar char="*"/>
              <a:defRPr b="1" i="0" sz="4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6172200" y="4629150"/>
            <a:ext cx="2514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457200" y="4629150"/>
            <a:ext cx="33528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3810000" y="4629150"/>
            <a:ext cx="18288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1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0" type="dt"/>
          </p:nvPr>
        </p:nvSpPr>
        <p:spPr>
          <a:xfrm>
            <a:off x="6172200" y="4629150"/>
            <a:ext cx="2514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457200" y="4629150"/>
            <a:ext cx="33528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3810000" y="4629150"/>
            <a:ext cx="18288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b="1" i="0" lang="en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839095" y="1657350"/>
            <a:ext cx="3636085" cy="9438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-1015" lvl="0" marL="228600" marR="0" rtl="0" algn="l">
              <a:spcBef>
                <a:spcPts val="0"/>
              </a:spcBef>
              <a:buClr>
                <a:srgbClr val="C3260C"/>
              </a:buClr>
              <a:buSzPct val="128000"/>
              <a:buFont typeface="Georgia"/>
              <a:buChar char="*"/>
              <a:defRPr b="1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93516" y="548639"/>
            <a:ext cx="4017085" cy="3671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8890" lvl="0" marL="228600" marR="0" rtl="0" algn="l">
              <a:spcBef>
                <a:spcPts val="44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2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7940" lvl="1" marL="548640" marR="0" rtl="0" algn="l"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9370" lvl="2" marL="822960" marR="0" rtl="0" algn="l">
              <a:spcBef>
                <a:spcPts val="36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50800" lvl="3" marL="1097280" marR="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67818" lvl="4" marL="1389888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5907" lvl="5" marL="1664207" marR="0" rtl="0" algn="l"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" lvl="6" marL="1965960" marR="0" rtl="0" algn="l"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5400" lvl="7" marL="2286000" marR="0" rtl="0" algn="l"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351" lvl="8" marL="2587752" marR="0" rtl="0" algn="l"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1075765" y="2623350"/>
            <a:ext cx="3388659" cy="1604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300"/>
              </a:spcAft>
              <a:buClr>
                <a:srgbClr val="C3260C"/>
              </a:buClr>
              <a:buFont typeface="Georgia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6172200" y="4629150"/>
            <a:ext cx="2514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457200" y="4629150"/>
            <a:ext cx="33528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3810000" y="4629150"/>
            <a:ext cx="18288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1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99D4FE"/>
            </a:gs>
            <a:gs pos="60000">
              <a:srgbClr val="FFFFFF"/>
            </a:gs>
            <a:gs pos="100000">
              <a:srgbClr val="54BD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3829050"/>
            <a:ext cx="9144000" cy="1314449"/>
          </a:xfrm>
          <a:prstGeom prst="rect">
            <a:avLst/>
          </a:prstGeom>
          <a:gradFill>
            <a:gsLst>
              <a:gs pos="0">
                <a:srgbClr val="FFFFFF">
                  <a:alpha val="90980"/>
                </a:srgbClr>
              </a:gs>
              <a:gs pos="37000">
                <a:srgbClr val="FFFFFF">
                  <a:alpha val="75686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/>
          <p:nvPr/>
        </p:nvSpPr>
        <p:spPr>
          <a:xfrm>
            <a:off x="0" y="0"/>
            <a:ext cx="9144000" cy="3829050"/>
          </a:xfrm>
          <a:prstGeom prst="rect">
            <a:avLst/>
          </a:prstGeom>
          <a:gradFill>
            <a:gsLst>
              <a:gs pos="0">
                <a:srgbClr val="FFFFFF">
                  <a:alpha val="88627"/>
                </a:srgbClr>
              </a:gs>
              <a:gs pos="48000">
                <a:srgbClr val="FFFFFF">
                  <a:alpha val="61960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8"/>
          <p:cNvSpPr/>
          <p:nvPr/>
        </p:nvSpPr>
        <p:spPr>
          <a:xfrm>
            <a:off x="0" y="2826227"/>
            <a:ext cx="9144000" cy="1714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>
            <a:gsLst>
              <a:gs pos="0">
                <a:schemeClr val="lt1"/>
              </a:gs>
              <a:gs pos="56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 txBox="1"/>
          <p:nvPr>
            <p:ph type="title"/>
          </p:nvPr>
        </p:nvSpPr>
        <p:spPr>
          <a:xfrm>
            <a:off x="1793290" y="3279126"/>
            <a:ext cx="651251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53847" lvl="0" marL="320040" marR="0" rtl="0" algn="r">
              <a:spcBef>
                <a:spcPts val="0"/>
              </a:spcBef>
              <a:buClr>
                <a:srgbClr val="C3260C"/>
              </a:buClr>
              <a:buSzPct val="128000"/>
              <a:buFont typeface="Georgia"/>
              <a:buChar char="*"/>
              <a:defRPr b="1" i="0" sz="4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143000" y="549195"/>
            <a:ext cx="6400799" cy="260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" lvl="0" marL="228600" marR="0" rtl="0" algn="l">
              <a:spcBef>
                <a:spcPts val="44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2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7940" lvl="1" marL="548640" marR="0" rtl="0" algn="l"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9370" lvl="2" marL="822960" marR="0" rtl="0" algn="l">
              <a:spcBef>
                <a:spcPts val="36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50800" lvl="3" marL="1097280" marR="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67818" lvl="4" marL="1389888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5437" lvl="5" marL="1664207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2389" lvl="6" marL="1965960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4929" lvl="7" marL="2286000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1881" lvl="8" marL="2587752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6172200" y="4629150"/>
            <a:ext cx="2514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57200" y="4629150"/>
            <a:ext cx="33528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3810000" y="4629150"/>
            <a:ext cx="18288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1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subTitle"/>
          </p:nvPr>
        </p:nvSpPr>
        <p:spPr>
          <a:xfrm>
            <a:off x="1473800" y="3789400"/>
            <a:ext cx="5820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ct val="25000"/>
              <a:buFont typeface="Georgia"/>
              <a:buNone/>
            </a:pPr>
            <a:r>
              <a:rPr b="0" i="0" lang="en" sz="2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By Mario, Dhwani, Zach, Josephina, Richard</a:t>
            </a:r>
          </a:p>
        </p:txBody>
      </p:sp>
      <p:sp>
        <p:nvSpPr>
          <p:cNvPr id="105" name="Shape 105"/>
          <p:cNvSpPr txBox="1"/>
          <p:nvPr>
            <p:ph type="ctrTitle"/>
          </p:nvPr>
        </p:nvSpPr>
        <p:spPr>
          <a:xfrm>
            <a:off x="817581" y="2349217"/>
            <a:ext cx="7175351" cy="13448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-462280" lvl="0" marL="640080" marR="0" rtl="0" algn="ctr">
              <a:spcBef>
                <a:spcPts val="0"/>
              </a:spcBef>
              <a:buClr>
                <a:srgbClr val="C3260C"/>
              </a:buClr>
              <a:buSzPct val="25000"/>
              <a:buFont typeface="Georgia"/>
              <a:buNone/>
            </a:pPr>
            <a:r>
              <a:rPr b="1" i="0" lang="en" sz="5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“Life As We Know It”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38497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20040" lvl="0" marL="320040" marR="0" rtl="0" algn="l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ct val="25000"/>
              <a:buFont typeface="Georgia"/>
              <a:buNone/>
            </a:pPr>
            <a:r>
              <a:rPr b="1" i="0" lang="en" sz="4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Tools and </a:t>
            </a:r>
            <a:r>
              <a:rPr lang="en"/>
              <a:t>Methodologies</a:t>
            </a:r>
            <a:r>
              <a:rPr b="1" i="0" lang="en" sz="4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</a:p>
          <a:p>
            <a:pPr indent="-320040" lvl="0" marL="320040" marR="0" rtl="0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ct val="25000"/>
              <a:buFont typeface="Georgia"/>
              <a:buNone/>
            </a:pPr>
            <a:r>
              <a:t/>
            </a:r>
            <a:endParaRPr b="1" i="0" sz="4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0040" lvl="0" marL="320040" marR="0" rtl="0" algn="r">
              <a:spcBef>
                <a:spcPts val="0"/>
              </a:spcBef>
              <a:buClr>
                <a:srgbClr val="C3260C"/>
              </a:buClr>
              <a:buSzPct val="25000"/>
              <a:buFont typeface="Georgia"/>
              <a:buNone/>
            </a:pPr>
            <a:r>
              <a:t/>
            </a:r>
            <a:endParaRPr b="1" i="0" sz="4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26252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109220" lvl="0" rtl="0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ct val="100000"/>
              <a:buFont typeface="Georgia"/>
              <a:buChar char="*"/>
            </a:pPr>
            <a:r>
              <a:rPr b="1" lang="en" sz="2000"/>
              <a:t>Unity</a:t>
            </a:r>
            <a:r>
              <a:rPr lang="en" sz="2000"/>
              <a:t>: Game Engine - 5</a:t>
            </a:r>
          </a:p>
          <a:p>
            <a:pPr indent="109220" lvl="0" rtl="0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ct val="100000"/>
              <a:buFont typeface="Georgia"/>
              <a:buChar char="*"/>
            </a:pPr>
            <a:r>
              <a:rPr b="1" lang="en" sz="2000"/>
              <a:t>Visual Studio</a:t>
            </a:r>
            <a:r>
              <a:rPr lang="en" sz="2000"/>
              <a:t>: Coding IDE - 5  </a:t>
            </a:r>
          </a:p>
          <a:p>
            <a:pPr indent="-119379" lvl="0" marL="228600" marR="0" rtl="0" algn="l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ct val="100000"/>
              <a:buFont typeface="Georgia"/>
              <a:buChar char="*"/>
            </a:pPr>
            <a:r>
              <a:rPr b="1" lang="en" sz="2000"/>
              <a:t>Android</a:t>
            </a:r>
            <a:r>
              <a:rPr lang="en" sz="2000"/>
              <a:t>: Planned Deployment</a:t>
            </a:r>
          </a:p>
          <a:p>
            <a:pPr indent="109220" lvl="0" rtl="0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ct val="100000"/>
              <a:buFont typeface="Georgia"/>
              <a:buChar char="*"/>
            </a:pPr>
            <a:r>
              <a:rPr b="1" lang="en" sz="2000"/>
              <a:t>Mac/PC: </a:t>
            </a:r>
            <a:r>
              <a:rPr lang="en" sz="2000"/>
              <a:t>Testing Deployment </a:t>
            </a:r>
          </a:p>
          <a:p>
            <a:pPr indent="109220" lvl="0" rtl="0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ct val="100000"/>
              <a:buFont typeface="Georgia"/>
              <a:buChar char="*"/>
            </a:pPr>
            <a:r>
              <a:rPr b="1" lang="en" sz="2000"/>
              <a:t>GitHub</a:t>
            </a:r>
            <a:r>
              <a:rPr lang="en" sz="2000"/>
              <a:t>: Repository/Database - 4</a:t>
            </a:r>
          </a:p>
          <a:p>
            <a:pPr indent="109220" lvl="0" rtl="0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ct val="100000"/>
              <a:buFont typeface="Georgia"/>
              <a:buChar char="*"/>
            </a:pPr>
            <a:r>
              <a:rPr b="1" lang="en" sz="2000"/>
              <a:t>Trello</a:t>
            </a:r>
            <a:r>
              <a:rPr lang="en" sz="2000"/>
              <a:t>: Progress Tracking - 3</a:t>
            </a:r>
          </a:p>
          <a:p>
            <a:pPr indent="-119379" lvl="0" marL="228600" marR="0" rtl="0" algn="l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ct val="100000"/>
              <a:buFont typeface="Georgia"/>
              <a:buChar char="*"/>
            </a:pPr>
            <a:r>
              <a:rPr b="1" i="0" lang="en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Agile:</a:t>
            </a:r>
          </a:p>
          <a:p>
            <a:pPr indent="-121920" lvl="1" marL="548640" marR="0" rtl="0" algn="l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ct val="100000"/>
              <a:buFont typeface="Georgia"/>
              <a:buChar char="*"/>
            </a:pPr>
            <a:r>
              <a:rPr b="0" i="0" lang="en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Scrum meetings</a:t>
            </a:r>
          </a:p>
          <a:p>
            <a:pPr indent="-121920" lvl="1" marL="548640" marR="0" rtl="0" algn="l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ct val="100000"/>
              <a:buFont typeface="Georgia"/>
              <a:buChar char="*"/>
            </a:pPr>
            <a:r>
              <a:rPr b="0" i="0" lang="en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Sprints</a:t>
            </a:r>
          </a:p>
          <a:p>
            <a:pPr indent="-7619" lvl="0" marL="45720" marR="0" rtl="0" algn="l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ct val="25000"/>
              <a:buFont typeface="Georgia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7619" lvl="0" marL="45720" marR="0" rtl="0" algn="l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ct val="25000"/>
              <a:buFont typeface="Georgia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7810" y="2965598"/>
            <a:ext cx="1791724" cy="940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3800" y="4019550"/>
            <a:ext cx="939744" cy="9369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UNITY" id="114" name="Shape 1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20798" y="2072177"/>
            <a:ext cx="2485524" cy="904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85499" y="1276350"/>
            <a:ext cx="2341756" cy="720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21724" y="3799087"/>
            <a:ext cx="1077524" cy="1077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 rotWithShape="1">
          <a:blip r:embed="rId8">
            <a:alphaModFix/>
          </a:blip>
          <a:srcRect b="0" l="0" r="30618" t="0"/>
          <a:stretch/>
        </p:blipFill>
        <p:spPr>
          <a:xfrm>
            <a:off x="3988700" y="3739550"/>
            <a:ext cx="2004300" cy="119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20040" lvl="0" marL="320040" marR="0" rtl="0" algn="l">
              <a:spcBef>
                <a:spcPts val="0"/>
              </a:spcBef>
              <a:buClr>
                <a:srgbClr val="C3260C"/>
              </a:buClr>
              <a:buSzPct val="25000"/>
              <a:buFont typeface="Georgia"/>
              <a:buNone/>
            </a:pPr>
            <a:r>
              <a:rPr b="1" i="0" lang="en" sz="4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Challenges: 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90500" lvl="0" marL="228600" marR="0" rtl="0" algn="l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ct val="129999"/>
              <a:buFont typeface="Georgia"/>
              <a:buChar char="*"/>
            </a:pPr>
            <a:r>
              <a:rPr b="0" i="0" lang="en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Scheduling</a:t>
            </a:r>
          </a:p>
          <a:p>
            <a:pPr indent="-154940" lvl="1" marL="548640" marR="0" rtl="0" algn="l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ct val="100000"/>
              <a:buFont typeface="Georgia"/>
              <a:buChar char="*"/>
            </a:pPr>
            <a:r>
              <a:rPr b="0" i="0" lang="en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Having a time for everyone to meet</a:t>
            </a:r>
          </a:p>
          <a:p>
            <a:pPr indent="-166370" lvl="2" marL="822960" marR="0" rtl="0" algn="l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ct val="100000"/>
              <a:buFont typeface="Georgia"/>
              <a:buChar char="*"/>
            </a:pPr>
            <a:r>
              <a:rPr b="0" i="0" lang="en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Tuesdays and Fridays</a:t>
            </a:r>
          </a:p>
          <a:p>
            <a:pPr indent="-190500" lvl="0" marL="228600" marR="0" rtl="0" algn="l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ct val="129999"/>
              <a:buFont typeface="Georgia"/>
              <a:buChar char="*"/>
            </a:pPr>
            <a:r>
              <a:rPr b="0" i="0" lang="en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Troubleshooting</a:t>
            </a:r>
          </a:p>
          <a:p>
            <a:pPr indent="-154940" lvl="1" marL="548640" marR="0" rtl="0" algn="l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ct val="100000"/>
              <a:buFont typeface="Georgia"/>
              <a:buChar char="*"/>
            </a:pPr>
            <a:r>
              <a:rPr b="0" i="0" lang="en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Moving data from multiple computers became a challenge once the </a:t>
            </a:r>
            <a:r>
              <a:rPr lang="en"/>
              <a:t>repository</a:t>
            </a:r>
            <a:r>
              <a:rPr b="0" i="0" lang="en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became sufficiently large.</a:t>
            </a:r>
          </a:p>
          <a:p>
            <a:pPr lvl="2" marR="0" rtl="0" algn="l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ct val="100000"/>
              <a:buFont typeface="Georgia"/>
              <a:buChar char="*"/>
            </a:pPr>
            <a:r>
              <a:rPr lang="en" sz="2000"/>
              <a:t>Used a flash drive </a:t>
            </a:r>
            <a:r>
              <a:rPr lang="en"/>
              <a:t> </a:t>
            </a:r>
          </a:p>
          <a:p>
            <a:pPr indent="38100" lvl="0" marR="0" rtl="0" algn="l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ct val="118181"/>
              <a:buFont typeface="Georgia"/>
              <a:buChar char="*"/>
            </a:pPr>
            <a:r>
              <a:rPr lang="en"/>
              <a:t>Compatible Scripting</a:t>
            </a:r>
          </a:p>
          <a:p>
            <a:pPr indent="-154940" lvl="1" marL="548640" marR="0" rtl="0" algn="l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ct val="100000"/>
              <a:buFont typeface="Georgia"/>
              <a:buChar char="*"/>
            </a:pPr>
            <a:r>
              <a:rPr lang="en"/>
              <a:t>Master Copy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20040" lvl="0" marL="320040" marR="0" rtl="0" algn="ctr">
              <a:spcBef>
                <a:spcPts val="0"/>
              </a:spcBef>
              <a:buClr>
                <a:srgbClr val="C3260C"/>
              </a:buClr>
              <a:buSzPct val="25000"/>
              <a:buFont typeface="Georgia"/>
              <a:buNone/>
            </a:pPr>
            <a:r>
              <a:rPr b="1" i="0" lang="en" sz="4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Demo</a:t>
            </a:r>
            <a:r>
              <a:rPr lang="en"/>
              <a:t>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To do: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Finish implementing all planned mechanics.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/>
              <a:t>Physical movement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/>
              <a:t>Multiplayer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/>
              <a:t>Battle system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Tweak code.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Adapt to Android.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Release/deploy an alpha build.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pstream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