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6"/>
  </p:normalViewPr>
  <p:slideViewPr>
    <p:cSldViewPr snapToGrid="0">
      <p:cViewPr varScale="1">
        <p:scale>
          <a:sx n="112" d="100"/>
          <a:sy n="11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35EF-A13D-0EC2-616F-3A915CEAC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A3473-DA6E-C18A-D14D-D26DAEC1B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14DD-03A6-067F-3B6A-B3DA2660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BFD6-D4D1-3450-C8E2-806F798B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25D3-A384-2C61-440A-61C84C45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C22-21B2-BCD2-12EF-0B7AFD79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8F600-A0B9-313B-13EC-086D947A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A1E7-CA01-25D7-BCA9-2C4C0D21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3EEE-8C75-0A27-75F5-BAD743B7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FFCD-B700-7FF9-4F1D-D223A73B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99DF2-8E4E-5B01-5161-BA33BE8C7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F37A3-0977-7DB1-A8B9-2E9210706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B0C04-7DD4-0EA5-7178-BA6F83B5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A7A7-B7A0-C430-29BB-9CA76251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FF77-6E67-BD28-D858-3C8CDDCE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4512-BA01-92FC-965B-D991965F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94C3-93BE-FB16-134A-0F0BBF7E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B5B4-4630-848B-78F9-C68E3A9C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BD0C-F42E-1483-8CDF-09397B59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5A2D3-430A-4FEC-E391-2FF21452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FAE2-DABA-BC2D-97AF-AFFC522A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C3608-E223-CEFB-627E-D406784B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65DB-7C0A-45E2-FEF9-5E38B579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3C9A-EA82-0B99-1B48-FAA1C5BB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449C-4BAD-BB21-BBB1-D7D76977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5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CF70-57C0-94FA-626A-D2B56C72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5749-D520-D28B-81E8-ED8238BC6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AA012-AD27-F324-4272-C3E41E0E4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2F9B2-DAB2-A854-0E9B-651C0C52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1D91C-62ED-1217-08D5-9637A40D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282B-7061-69D7-5542-676F1D22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C77F-F737-8DFC-0317-B5B69A4E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167FF-1F18-C41A-BA92-1F47E187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C834F-BDAC-FFA3-71E8-2162A2815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C381-0CE8-C2BF-866B-41236603F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9ED22-7104-63B8-7539-9C32A6DF4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92CF1-9D10-85A2-40EE-88F7ABF4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FFDCA-346F-5589-B678-181021AC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2B1CD-8D0E-670D-D3C2-965C8E7A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5C59-617E-D264-289C-FBD379F5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E90B3-614E-BF98-B706-BBB0571C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4238A-2258-8E66-0317-2AD32746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EE517-D105-DDC4-DD32-FD285EEE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04C65-BECE-305E-AB76-13FC96DD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0F0D7-1ED9-6214-31BC-C4F70BEE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0A6E-722A-5F92-5AB0-AF722967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1733-0C3D-77A2-13E4-52855FCB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4B89-3F72-DB4C-692F-5FCE297D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2F93B-5F36-E6B9-C05D-19D69B78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6FDA-AFFF-0041-EC36-75FB328F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9FD91-3D3C-05C1-8151-4CF3D3A4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C03C8-C2A7-1F97-666D-6D3EBC9D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F569-537C-EFCC-8039-6007C053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76D93-D99C-6D36-C10E-C8F22309D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C5DBC-50EE-F2DD-5EBE-486FB3FAD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B6CB7-5D35-5E98-8510-B89A9E5B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20D3-BB24-277A-4B53-0ED87A8A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47C0D-222C-3129-C06C-E8E7FB81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A0306-2ED3-6C8E-3AB0-4FAABE8E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7149B-126E-42DF-F5A1-B25F0B23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D5B5A-1101-C67E-EBE9-6DDADDD4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61A85-2710-154F-832A-9DB7312DEB3B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83D3-75B5-24E3-7AC7-BAA5DECC3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B302-3C28-72FC-DA68-0CFE9A37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F2BF-32D4-C841-9797-EE6ADE45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>
            <a:extLst>
              <a:ext uri="{FF2B5EF4-FFF2-40B4-BE49-F238E27FC236}">
                <a16:creationId xmlns:a16="http://schemas.microsoft.com/office/drawing/2014/main" id="{AB8F97A8-3D62-0309-A1BA-CB3CFD96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584200"/>
            <a:ext cx="74422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9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EF93D3F-D7B0-F6E8-3AD0-DCEB6D6F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0"/>
            <a:ext cx="8883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32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A84FCBC2-AD21-39C5-30BC-769E34C3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0"/>
            <a:ext cx="8796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7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1958725D-DBBC-4DDF-2998-87BC14D8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" y="367030"/>
            <a:ext cx="46482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972CBF71-EB48-D714-6489-5755FB17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20" y="3313430"/>
            <a:ext cx="4699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85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2B656E0-A3B3-22D1-2A0E-2835D1737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181100"/>
            <a:ext cx="9017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59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55FF265-312B-3AC7-9345-FF5189EA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0"/>
            <a:ext cx="8734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7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8D46D92-5860-A185-078F-178AE573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"/>
            <a:ext cx="12192000" cy="564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2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85B1E6C-532E-07AB-DBBD-D51A54D35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0"/>
            <a:ext cx="8816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0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D22E47C-C0A5-2754-C352-A5C1C473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0"/>
            <a:ext cx="8767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8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310BD7F-159D-52C0-F301-CF37DCEF5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0"/>
            <a:ext cx="8726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7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EBE1291-19FC-1169-2276-E9F9CBA2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0"/>
            <a:ext cx="8737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2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B6F9243-E5E4-F76A-40B7-81F43EA3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0"/>
            <a:ext cx="8775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88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Dhwani Bhavankar</dc:creator>
  <cp:lastModifiedBy>Dhwani Bhavankar</cp:lastModifiedBy>
  <cp:revision>1</cp:revision>
  <dcterms:created xsi:type="dcterms:W3CDTF">2024-05-15T06:12:03Z</dcterms:created>
  <dcterms:modified xsi:type="dcterms:W3CDTF">2024-05-15T06:26:08Z</dcterms:modified>
</cp:coreProperties>
</file>