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E8EAE-3296-4C5B-849F-EAEF5E08EE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11350-BD7B-4253-8AC5-664CD5F18F70}">
      <dgm:prSet phldrT="[Text]" custT="1"/>
      <dgm:spPr/>
      <dgm:t>
        <a:bodyPr/>
        <a:lstStyle/>
        <a:p>
          <a:r>
            <a:rPr lang="en-US" sz="2800" dirty="0"/>
            <a:t>ORACLE DATABASE</a:t>
          </a:r>
        </a:p>
      </dgm:t>
    </dgm:pt>
    <dgm:pt modelId="{952F23C3-ED64-4ECC-8299-0D3A2A8F217D}" type="parTrans" cxnId="{759B33B4-F2B8-43AD-A712-41B175CC4C74}">
      <dgm:prSet/>
      <dgm:spPr/>
      <dgm:t>
        <a:bodyPr/>
        <a:lstStyle/>
        <a:p>
          <a:endParaRPr lang="en-US"/>
        </a:p>
      </dgm:t>
    </dgm:pt>
    <dgm:pt modelId="{DB10B51C-9AAF-4EFC-8448-9A6E5BED755C}" type="sibTrans" cxnId="{759B33B4-F2B8-43AD-A712-41B175CC4C74}">
      <dgm:prSet/>
      <dgm:spPr/>
      <dgm:t>
        <a:bodyPr/>
        <a:lstStyle/>
        <a:p>
          <a:endParaRPr lang="en-US"/>
        </a:p>
      </dgm:t>
    </dgm:pt>
    <dgm:pt modelId="{FAAB2D1C-D0BE-4C65-8CE1-EA330DA52114}">
      <dgm:prSet phldrT="[Text]"/>
      <dgm:spPr/>
      <dgm:t>
        <a:bodyPr/>
        <a:lstStyle/>
        <a:p>
          <a:r>
            <a:rPr lang="en-US" dirty="0"/>
            <a:t>DB MODE</a:t>
          </a:r>
        </a:p>
      </dgm:t>
    </dgm:pt>
    <dgm:pt modelId="{09D6F932-1A29-4179-B4D9-16F74A902EF5}" type="parTrans" cxnId="{A0FF5885-3D30-4C33-BA06-B9F710A5D615}">
      <dgm:prSet/>
      <dgm:spPr/>
      <dgm:t>
        <a:bodyPr/>
        <a:lstStyle/>
        <a:p>
          <a:endParaRPr lang="en-US"/>
        </a:p>
      </dgm:t>
    </dgm:pt>
    <dgm:pt modelId="{776985F5-6573-4E5B-8B2A-5771EECDEF50}" type="sibTrans" cxnId="{A0FF5885-3D30-4C33-BA06-B9F710A5D615}">
      <dgm:prSet/>
      <dgm:spPr/>
      <dgm:t>
        <a:bodyPr/>
        <a:lstStyle/>
        <a:p>
          <a:endParaRPr lang="en-US"/>
        </a:p>
      </dgm:t>
    </dgm:pt>
    <dgm:pt modelId="{5C761C6E-8D9A-4D93-8051-F2CFC6F30CDF}">
      <dgm:prSet/>
      <dgm:spPr/>
      <dgm:t>
        <a:bodyPr/>
        <a:lstStyle/>
        <a:p>
          <a:r>
            <a:rPr lang="en-US" dirty="0"/>
            <a:t>DB OBEJECTS</a:t>
          </a:r>
        </a:p>
      </dgm:t>
    </dgm:pt>
    <dgm:pt modelId="{7F1C70BA-B631-45DD-A109-656DBAB84480}" type="parTrans" cxnId="{13FA60DB-5A25-44D4-AD33-33B1A1DC6DBD}">
      <dgm:prSet/>
      <dgm:spPr/>
      <dgm:t>
        <a:bodyPr/>
        <a:lstStyle/>
        <a:p>
          <a:endParaRPr lang="en-US"/>
        </a:p>
      </dgm:t>
    </dgm:pt>
    <dgm:pt modelId="{F0F9E37B-19EA-48A5-A2DD-042E56899F4C}" type="sibTrans" cxnId="{13FA60DB-5A25-44D4-AD33-33B1A1DC6DBD}">
      <dgm:prSet/>
      <dgm:spPr/>
      <dgm:t>
        <a:bodyPr/>
        <a:lstStyle/>
        <a:p>
          <a:endParaRPr lang="en-US"/>
        </a:p>
      </dgm:t>
    </dgm:pt>
    <dgm:pt modelId="{26C5583C-3A86-4953-8FA6-6659F83282D9}">
      <dgm:prSet/>
      <dgm:spPr/>
      <dgm:t>
        <a:bodyPr/>
        <a:lstStyle/>
        <a:p>
          <a:r>
            <a:rPr lang="en-US" dirty="0"/>
            <a:t>DB LOGICAL VIEW</a:t>
          </a:r>
        </a:p>
      </dgm:t>
    </dgm:pt>
    <dgm:pt modelId="{3EBF163F-CC31-4C93-8763-68D3BCF63C0A}" type="parTrans" cxnId="{7977E15B-B8A6-4FF9-BE78-7746759C607B}">
      <dgm:prSet/>
      <dgm:spPr/>
      <dgm:t>
        <a:bodyPr/>
        <a:lstStyle/>
        <a:p>
          <a:endParaRPr lang="en-US"/>
        </a:p>
      </dgm:t>
    </dgm:pt>
    <dgm:pt modelId="{033742C0-965C-48B4-9ED9-AC0AE651733A}" type="sibTrans" cxnId="{7977E15B-B8A6-4FF9-BE78-7746759C607B}">
      <dgm:prSet/>
      <dgm:spPr/>
      <dgm:t>
        <a:bodyPr/>
        <a:lstStyle/>
        <a:p>
          <a:endParaRPr lang="en-US"/>
        </a:p>
      </dgm:t>
    </dgm:pt>
    <dgm:pt modelId="{4C9AB5DA-9986-41E5-A802-446333862B69}" type="pres">
      <dgm:prSet presAssocID="{703E8EAE-3296-4C5B-849F-EAEF5E08EE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2E3AE8-59A3-4D99-B858-28047B5AC570}" type="pres">
      <dgm:prSet presAssocID="{5C411350-BD7B-4253-8AC5-664CD5F18F70}" presName="hierRoot1" presStyleCnt="0"/>
      <dgm:spPr/>
    </dgm:pt>
    <dgm:pt modelId="{BB9971A5-DC99-41CF-A11C-81B9CC1AC402}" type="pres">
      <dgm:prSet presAssocID="{5C411350-BD7B-4253-8AC5-664CD5F18F70}" presName="composite" presStyleCnt="0"/>
      <dgm:spPr/>
    </dgm:pt>
    <dgm:pt modelId="{0737499E-1D66-4A0C-A440-FF6166E6BCDF}" type="pres">
      <dgm:prSet presAssocID="{5C411350-BD7B-4253-8AC5-664CD5F18F70}" presName="background" presStyleLbl="node0" presStyleIdx="0" presStyleCnt="1"/>
      <dgm:spPr/>
    </dgm:pt>
    <dgm:pt modelId="{FB79C81A-82E0-4439-A2FF-F8190DE7913F}" type="pres">
      <dgm:prSet presAssocID="{5C411350-BD7B-4253-8AC5-664CD5F18F70}" presName="text" presStyleLbl="fgAcc0" presStyleIdx="0" presStyleCnt="1">
        <dgm:presLayoutVars>
          <dgm:chPref val="3"/>
        </dgm:presLayoutVars>
      </dgm:prSet>
      <dgm:spPr/>
    </dgm:pt>
    <dgm:pt modelId="{429BC952-A209-409E-A853-188825597DE9}" type="pres">
      <dgm:prSet presAssocID="{5C411350-BD7B-4253-8AC5-664CD5F18F70}" presName="hierChild2" presStyleCnt="0"/>
      <dgm:spPr/>
    </dgm:pt>
    <dgm:pt modelId="{F7CD26C5-E002-4B5F-8E9D-8023FD5D3B34}" type="pres">
      <dgm:prSet presAssocID="{09D6F932-1A29-4179-B4D9-16F74A902EF5}" presName="Name10" presStyleLbl="parChTrans1D2" presStyleIdx="0" presStyleCnt="3"/>
      <dgm:spPr/>
    </dgm:pt>
    <dgm:pt modelId="{8623895F-7C5C-4A2C-81EE-FB5E01DE16AC}" type="pres">
      <dgm:prSet presAssocID="{FAAB2D1C-D0BE-4C65-8CE1-EA330DA52114}" presName="hierRoot2" presStyleCnt="0"/>
      <dgm:spPr/>
    </dgm:pt>
    <dgm:pt modelId="{81B7B257-2AA0-42C8-8E50-B29716AC8C98}" type="pres">
      <dgm:prSet presAssocID="{FAAB2D1C-D0BE-4C65-8CE1-EA330DA52114}" presName="composite2" presStyleCnt="0"/>
      <dgm:spPr/>
    </dgm:pt>
    <dgm:pt modelId="{A603C361-AE67-4B90-8AD4-245136BBE53B}" type="pres">
      <dgm:prSet presAssocID="{FAAB2D1C-D0BE-4C65-8CE1-EA330DA52114}" presName="background2" presStyleLbl="node2" presStyleIdx="0" presStyleCnt="3"/>
      <dgm:spPr/>
    </dgm:pt>
    <dgm:pt modelId="{7A1F104C-878F-4F64-A245-9E48806A01FD}" type="pres">
      <dgm:prSet presAssocID="{FAAB2D1C-D0BE-4C65-8CE1-EA330DA52114}" presName="text2" presStyleLbl="fgAcc2" presStyleIdx="0" presStyleCnt="3">
        <dgm:presLayoutVars>
          <dgm:chPref val="3"/>
        </dgm:presLayoutVars>
      </dgm:prSet>
      <dgm:spPr/>
    </dgm:pt>
    <dgm:pt modelId="{6958383F-3467-47FB-A3CA-B3F78DAA680B}" type="pres">
      <dgm:prSet presAssocID="{FAAB2D1C-D0BE-4C65-8CE1-EA330DA52114}" presName="hierChild3" presStyleCnt="0"/>
      <dgm:spPr/>
    </dgm:pt>
    <dgm:pt modelId="{628168C0-94E4-4209-9AE4-3348DBB581FB}" type="pres">
      <dgm:prSet presAssocID="{3EBF163F-CC31-4C93-8763-68D3BCF63C0A}" presName="Name10" presStyleLbl="parChTrans1D2" presStyleIdx="1" presStyleCnt="3"/>
      <dgm:spPr/>
    </dgm:pt>
    <dgm:pt modelId="{4E75FE52-291A-4082-84C8-1A695FBFEF06}" type="pres">
      <dgm:prSet presAssocID="{26C5583C-3A86-4953-8FA6-6659F83282D9}" presName="hierRoot2" presStyleCnt="0"/>
      <dgm:spPr/>
    </dgm:pt>
    <dgm:pt modelId="{EC2A2F33-ECB9-49EB-B4B6-EFC352DB5F09}" type="pres">
      <dgm:prSet presAssocID="{26C5583C-3A86-4953-8FA6-6659F83282D9}" presName="composite2" presStyleCnt="0"/>
      <dgm:spPr/>
    </dgm:pt>
    <dgm:pt modelId="{D114AF9D-9BF6-4AB2-A32A-BD85D423A5AB}" type="pres">
      <dgm:prSet presAssocID="{26C5583C-3A86-4953-8FA6-6659F83282D9}" presName="background2" presStyleLbl="node2" presStyleIdx="1" presStyleCnt="3"/>
      <dgm:spPr/>
    </dgm:pt>
    <dgm:pt modelId="{CAEF8E7D-F4E8-4DE5-8710-249D15D6F20E}" type="pres">
      <dgm:prSet presAssocID="{26C5583C-3A86-4953-8FA6-6659F83282D9}" presName="text2" presStyleLbl="fgAcc2" presStyleIdx="1" presStyleCnt="3">
        <dgm:presLayoutVars>
          <dgm:chPref val="3"/>
        </dgm:presLayoutVars>
      </dgm:prSet>
      <dgm:spPr/>
    </dgm:pt>
    <dgm:pt modelId="{EA2D0AB5-9A9F-4470-9B0B-CF8DB1692385}" type="pres">
      <dgm:prSet presAssocID="{26C5583C-3A86-4953-8FA6-6659F83282D9}" presName="hierChild3" presStyleCnt="0"/>
      <dgm:spPr/>
    </dgm:pt>
    <dgm:pt modelId="{8FBAAE7E-FA87-4C01-902E-A1518D9C5286}" type="pres">
      <dgm:prSet presAssocID="{7F1C70BA-B631-45DD-A109-656DBAB84480}" presName="Name10" presStyleLbl="parChTrans1D2" presStyleIdx="2" presStyleCnt="3"/>
      <dgm:spPr/>
    </dgm:pt>
    <dgm:pt modelId="{9925F563-3608-49A2-A071-F335283878A1}" type="pres">
      <dgm:prSet presAssocID="{5C761C6E-8D9A-4D93-8051-F2CFC6F30CDF}" presName="hierRoot2" presStyleCnt="0"/>
      <dgm:spPr/>
    </dgm:pt>
    <dgm:pt modelId="{613C7EB2-C23D-4460-9C0F-26EEF0FD10B2}" type="pres">
      <dgm:prSet presAssocID="{5C761C6E-8D9A-4D93-8051-F2CFC6F30CDF}" presName="composite2" presStyleCnt="0"/>
      <dgm:spPr/>
    </dgm:pt>
    <dgm:pt modelId="{0761E389-F553-4238-9684-29E0166AE7D5}" type="pres">
      <dgm:prSet presAssocID="{5C761C6E-8D9A-4D93-8051-F2CFC6F30CDF}" presName="background2" presStyleLbl="node2" presStyleIdx="2" presStyleCnt="3"/>
      <dgm:spPr/>
    </dgm:pt>
    <dgm:pt modelId="{4F160BB9-1444-4A36-921B-BABE800E8696}" type="pres">
      <dgm:prSet presAssocID="{5C761C6E-8D9A-4D93-8051-F2CFC6F30CDF}" presName="text2" presStyleLbl="fgAcc2" presStyleIdx="2" presStyleCnt="3">
        <dgm:presLayoutVars>
          <dgm:chPref val="3"/>
        </dgm:presLayoutVars>
      </dgm:prSet>
      <dgm:spPr/>
    </dgm:pt>
    <dgm:pt modelId="{BA6D3D9D-4D29-42A2-B761-0C61F5BDC088}" type="pres">
      <dgm:prSet presAssocID="{5C761C6E-8D9A-4D93-8051-F2CFC6F30CDF}" presName="hierChild3" presStyleCnt="0"/>
      <dgm:spPr/>
    </dgm:pt>
  </dgm:ptLst>
  <dgm:cxnLst>
    <dgm:cxn modelId="{EB16EC3B-D4BF-4983-A295-747304110F7D}" type="presOf" srcId="{7F1C70BA-B631-45DD-A109-656DBAB84480}" destId="{8FBAAE7E-FA87-4C01-902E-A1518D9C5286}" srcOrd="0" destOrd="0" presId="urn:microsoft.com/office/officeart/2005/8/layout/hierarchy1"/>
    <dgm:cxn modelId="{7977E15B-B8A6-4FF9-BE78-7746759C607B}" srcId="{5C411350-BD7B-4253-8AC5-664CD5F18F70}" destId="{26C5583C-3A86-4953-8FA6-6659F83282D9}" srcOrd="1" destOrd="0" parTransId="{3EBF163F-CC31-4C93-8763-68D3BCF63C0A}" sibTransId="{033742C0-965C-48B4-9ED9-AC0AE651733A}"/>
    <dgm:cxn modelId="{B514FD4C-CCF2-477F-BAE2-CDA949CFA8B1}" type="presOf" srcId="{26C5583C-3A86-4953-8FA6-6659F83282D9}" destId="{CAEF8E7D-F4E8-4DE5-8710-249D15D6F20E}" srcOrd="0" destOrd="0" presId="urn:microsoft.com/office/officeart/2005/8/layout/hierarchy1"/>
    <dgm:cxn modelId="{B370566E-0E83-4E9C-A90E-3E05B284E573}" type="presOf" srcId="{5C411350-BD7B-4253-8AC5-664CD5F18F70}" destId="{FB79C81A-82E0-4439-A2FF-F8190DE7913F}" srcOrd="0" destOrd="0" presId="urn:microsoft.com/office/officeart/2005/8/layout/hierarchy1"/>
    <dgm:cxn modelId="{A0FF5885-3D30-4C33-BA06-B9F710A5D615}" srcId="{5C411350-BD7B-4253-8AC5-664CD5F18F70}" destId="{FAAB2D1C-D0BE-4C65-8CE1-EA330DA52114}" srcOrd="0" destOrd="0" parTransId="{09D6F932-1A29-4179-B4D9-16F74A902EF5}" sibTransId="{776985F5-6573-4E5B-8B2A-5771EECDEF50}"/>
    <dgm:cxn modelId="{8B59DC98-DC0F-4F2A-9589-6E5A8B7BB4EB}" type="presOf" srcId="{5C761C6E-8D9A-4D93-8051-F2CFC6F30CDF}" destId="{4F160BB9-1444-4A36-921B-BABE800E8696}" srcOrd="0" destOrd="0" presId="urn:microsoft.com/office/officeart/2005/8/layout/hierarchy1"/>
    <dgm:cxn modelId="{36DA60AF-A01F-4A39-815D-AE6B87949F84}" type="presOf" srcId="{09D6F932-1A29-4179-B4D9-16F74A902EF5}" destId="{F7CD26C5-E002-4B5F-8E9D-8023FD5D3B34}" srcOrd="0" destOrd="0" presId="urn:microsoft.com/office/officeart/2005/8/layout/hierarchy1"/>
    <dgm:cxn modelId="{759B33B4-F2B8-43AD-A712-41B175CC4C74}" srcId="{703E8EAE-3296-4C5B-849F-EAEF5E08EE63}" destId="{5C411350-BD7B-4253-8AC5-664CD5F18F70}" srcOrd="0" destOrd="0" parTransId="{952F23C3-ED64-4ECC-8299-0D3A2A8F217D}" sibTransId="{DB10B51C-9AAF-4EFC-8448-9A6E5BED755C}"/>
    <dgm:cxn modelId="{D832CCB6-28E4-4560-A603-FEFD62B1A333}" type="presOf" srcId="{703E8EAE-3296-4C5B-849F-EAEF5E08EE63}" destId="{4C9AB5DA-9986-41E5-A802-446333862B69}" srcOrd="0" destOrd="0" presId="urn:microsoft.com/office/officeart/2005/8/layout/hierarchy1"/>
    <dgm:cxn modelId="{739905D6-8188-4DB1-9332-62DA9E311BCB}" type="presOf" srcId="{3EBF163F-CC31-4C93-8763-68D3BCF63C0A}" destId="{628168C0-94E4-4209-9AE4-3348DBB581FB}" srcOrd="0" destOrd="0" presId="urn:microsoft.com/office/officeart/2005/8/layout/hierarchy1"/>
    <dgm:cxn modelId="{13FA60DB-5A25-44D4-AD33-33B1A1DC6DBD}" srcId="{5C411350-BD7B-4253-8AC5-664CD5F18F70}" destId="{5C761C6E-8D9A-4D93-8051-F2CFC6F30CDF}" srcOrd="2" destOrd="0" parTransId="{7F1C70BA-B631-45DD-A109-656DBAB84480}" sibTransId="{F0F9E37B-19EA-48A5-A2DD-042E56899F4C}"/>
    <dgm:cxn modelId="{35492BE9-DF7E-4D37-99A0-C3DBA94607A6}" type="presOf" srcId="{FAAB2D1C-D0BE-4C65-8CE1-EA330DA52114}" destId="{7A1F104C-878F-4F64-A245-9E48806A01FD}" srcOrd="0" destOrd="0" presId="urn:microsoft.com/office/officeart/2005/8/layout/hierarchy1"/>
    <dgm:cxn modelId="{5F6E7BD0-62BB-46FB-90E5-D821D005AE50}" type="presParOf" srcId="{4C9AB5DA-9986-41E5-A802-446333862B69}" destId="{0B2E3AE8-59A3-4D99-B858-28047B5AC570}" srcOrd="0" destOrd="0" presId="urn:microsoft.com/office/officeart/2005/8/layout/hierarchy1"/>
    <dgm:cxn modelId="{4AAAC335-8A70-4979-9243-20D55903794E}" type="presParOf" srcId="{0B2E3AE8-59A3-4D99-B858-28047B5AC570}" destId="{BB9971A5-DC99-41CF-A11C-81B9CC1AC402}" srcOrd="0" destOrd="0" presId="urn:microsoft.com/office/officeart/2005/8/layout/hierarchy1"/>
    <dgm:cxn modelId="{313D1F79-4D06-4953-B87E-82D4705580CC}" type="presParOf" srcId="{BB9971A5-DC99-41CF-A11C-81B9CC1AC402}" destId="{0737499E-1D66-4A0C-A440-FF6166E6BCDF}" srcOrd="0" destOrd="0" presId="urn:microsoft.com/office/officeart/2005/8/layout/hierarchy1"/>
    <dgm:cxn modelId="{E4535402-A693-4A20-B71D-B8942D60C743}" type="presParOf" srcId="{BB9971A5-DC99-41CF-A11C-81B9CC1AC402}" destId="{FB79C81A-82E0-4439-A2FF-F8190DE7913F}" srcOrd="1" destOrd="0" presId="urn:microsoft.com/office/officeart/2005/8/layout/hierarchy1"/>
    <dgm:cxn modelId="{4C45EDA2-F415-41DB-9BE2-DEB2E0987E9C}" type="presParOf" srcId="{0B2E3AE8-59A3-4D99-B858-28047B5AC570}" destId="{429BC952-A209-409E-A853-188825597DE9}" srcOrd="1" destOrd="0" presId="urn:microsoft.com/office/officeart/2005/8/layout/hierarchy1"/>
    <dgm:cxn modelId="{DE8FC36D-7DD6-4701-9B9F-065B54A41A56}" type="presParOf" srcId="{429BC952-A209-409E-A853-188825597DE9}" destId="{F7CD26C5-E002-4B5F-8E9D-8023FD5D3B34}" srcOrd="0" destOrd="0" presId="urn:microsoft.com/office/officeart/2005/8/layout/hierarchy1"/>
    <dgm:cxn modelId="{981E301C-ECC5-4C54-AB7E-4886B5C84542}" type="presParOf" srcId="{429BC952-A209-409E-A853-188825597DE9}" destId="{8623895F-7C5C-4A2C-81EE-FB5E01DE16AC}" srcOrd="1" destOrd="0" presId="urn:microsoft.com/office/officeart/2005/8/layout/hierarchy1"/>
    <dgm:cxn modelId="{5771A765-E4AC-4819-B8F5-F3DDC6C3DB95}" type="presParOf" srcId="{8623895F-7C5C-4A2C-81EE-FB5E01DE16AC}" destId="{81B7B257-2AA0-42C8-8E50-B29716AC8C98}" srcOrd="0" destOrd="0" presId="urn:microsoft.com/office/officeart/2005/8/layout/hierarchy1"/>
    <dgm:cxn modelId="{D36EFE26-2414-4144-8154-0611AF8F2B8B}" type="presParOf" srcId="{81B7B257-2AA0-42C8-8E50-B29716AC8C98}" destId="{A603C361-AE67-4B90-8AD4-245136BBE53B}" srcOrd="0" destOrd="0" presId="urn:microsoft.com/office/officeart/2005/8/layout/hierarchy1"/>
    <dgm:cxn modelId="{AE86466C-0020-4F12-8108-0205B488A855}" type="presParOf" srcId="{81B7B257-2AA0-42C8-8E50-B29716AC8C98}" destId="{7A1F104C-878F-4F64-A245-9E48806A01FD}" srcOrd="1" destOrd="0" presId="urn:microsoft.com/office/officeart/2005/8/layout/hierarchy1"/>
    <dgm:cxn modelId="{F14E9086-0ADA-453D-89FA-410438033BA2}" type="presParOf" srcId="{8623895F-7C5C-4A2C-81EE-FB5E01DE16AC}" destId="{6958383F-3467-47FB-A3CA-B3F78DAA680B}" srcOrd="1" destOrd="0" presId="urn:microsoft.com/office/officeart/2005/8/layout/hierarchy1"/>
    <dgm:cxn modelId="{39E37BB8-D24F-4610-9656-BF8BB284C2AB}" type="presParOf" srcId="{429BC952-A209-409E-A853-188825597DE9}" destId="{628168C0-94E4-4209-9AE4-3348DBB581FB}" srcOrd="2" destOrd="0" presId="urn:microsoft.com/office/officeart/2005/8/layout/hierarchy1"/>
    <dgm:cxn modelId="{CFAB88DA-B146-43AC-9A7B-81E3DAE77629}" type="presParOf" srcId="{429BC952-A209-409E-A853-188825597DE9}" destId="{4E75FE52-291A-4082-84C8-1A695FBFEF06}" srcOrd="3" destOrd="0" presId="urn:microsoft.com/office/officeart/2005/8/layout/hierarchy1"/>
    <dgm:cxn modelId="{201D5829-6873-49D6-A87A-87AD9E2D5547}" type="presParOf" srcId="{4E75FE52-291A-4082-84C8-1A695FBFEF06}" destId="{EC2A2F33-ECB9-49EB-B4B6-EFC352DB5F09}" srcOrd="0" destOrd="0" presId="urn:microsoft.com/office/officeart/2005/8/layout/hierarchy1"/>
    <dgm:cxn modelId="{1E765BFA-8C81-4473-B331-7784A352A55F}" type="presParOf" srcId="{EC2A2F33-ECB9-49EB-B4B6-EFC352DB5F09}" destId="{D114AF9D-9BF6-4AB2-A32A-BD85D423A5AB}" srcOrd="0" destOrd="0" presId="urn:microsoft.com/office/officeart/2005/8/layout/hierarchy1"/>
    <dgm:cxn modelId="{387A2AE4-BB04-4B8F-A33A-3A71E1A84CEC}" type="presParOf" srcId="{EC2A2F33-ECB9-49EB-B4B6-EFC352DB5F09}" destId="{CAEF8E7D-F4E8-4DE5-8710-249D15D6F20E}" srcOrd="1" destOrd="0" presId="urn:microsoft.com/office/officeart/2005/8/layout/hierarchy1"/>
    <dgm:cxn modelId="{D0FCB6E8-D6E5-406D-854C-09D218674EFA}" type="presParOf" srcId="{4E75FE52-291A-4082-84C8-1A695FBFEF06}" destId="{EA2D0AB5-9A9F-4470-9B0B-CF8DB1692385}" srcOrd="1" destOrd="0" presId="urn:microsoft.com/office/officeart/2005/8/layout/hierarchy1"/>
    <dgm:cxn modelId="{927CC6E3-2918-42C4-BDBB-2766380C07F2}" type="presParOf" srcId="{429BC952-A209-409E-A853-188825597DE9}" destId="{8FBAAE7E-FA87-4C01-902E-A1518D9C5286}" srcOrd="4" destOrd="0" presId="urn:microsoft.com/office/officeart/2005/8/layout/hierarchy1"/>
    <dgm:cxn modelId="{0D725539-27D8-446F-BC8B-9AF033CCEFFB}" type="presParOf" srcId="{429BC952-A209-409E-A853-188825597DE9}" destId="{9925F563-3608-49A2-A071-F335283878A1}" srcOrd="5" destOrd="0" presId="urn:microsoft.com/office/officeart/2005/8/layout/hierarchy1"/>
    <dgm:cxn modelId="{EE552CEF-A5DC-4A9D-8CC0-8090D3D5DDF9}" type="presParOf" srcId="{9925F563-3608-49A2-A071-F335283878A1}" destId="{613C7EB2-C23D-4460-9C0F-26EEF0FD10B2}" srcOrd="0" destOrd="0" presId="urn:microsoft.com/office/officeart/2005/8/layout/hierarchy1"/>
    <dgm:cxn modelId="{234360F7-103F-4957-A924-4734D9FDBCDB}" type="presParOf" srcId="{613C7EB2-C23D-4460-9C0F-26EEF0FD10B2}" destId="{0761E389-F553-4238-9684-29E0166AE7D5}" srcOrd="0" destOrd="0" presId="urn:microsoft.com/office/officeart/2005/8/layout/hierarchy1"/>
    <dgm:cxn modelId="{69F83F04-753F-456E-8FCB-3101C65D5B9F}" type="presParOf" srcId="{613C7EB2-C23D-4460-9C0F-26EEF0FD10B2}" destId="{4F160BB9-1444-4A36-921B-BABE800E8696}" srcOrd="1" destOrd="0" presId="urn:microsoft.com/office/officeart/2005/8/layout/hierarchy1"/>
    <dgm:cxn modelId="{6ADAC474-171B-4C08-B045-918314EBAB37}" type="presParOf" srcId="{9925F563-3608-49A2-A071-F335283878A1}" destId="{BA6D3D9D-4D29-42A2-B761-0C61F5BDC0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46080-BC96-4ADC-BDB2-BB078055B46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51EFB-9147-4D93-8EE8-20BC5487AA5E}">
      <dgm:prSet phldrT="[Text]"/>
      <dgm:spPr/>
      <dgm:t>
        <a:bodyPr/>
        <a:lstStyle/>
        <a:p>
          <a:r>
            <a:rPr lang="en-US" b="1" dirty="0"/>
            <a:t>Database</a:t>
          </a:r>
        </a:p>
      </dgm:t>
    </dgm:pt>
    <dgm:pt modelId="{85E7311C-6DF2-435E-84E9-40ECEEB32329}" type="parTrans" cxnId="{B55E6B46-132F-4377-9985-F193D6B558F0}">
      <dgm:prSet/>
      <dgm:spPr/>
      <dgm:t>
        <a:bodyPr/>
        <a:lstStyle/>
        <a:p>
          <a:endParaRPr lang="en-US"/>
        </a:p>
      </dgm:t>
    </dgm:pt>
    <dgm:pt modelId="{53B4E43F-521C-42FD-8A30-576063F362E7}" type="sibTrans" cxnId="{B55E6B46-132F-4377-9985-F193D6B558F0}">
      <dgm:prSet/>
      <dgm:spPr/>
      <dgm:t>
        <a:bodyPr/>
        <a:lstStyle/>
        <a:p>
          <a:endParaRPr lang="en-US"/>
        </a:p>
      </dgm:t>
    </dgm:pt>
    <dgm:pt modelId="{E063FFB7-F309-4A63-9BF1-A7741153C35C}">
      <dgm:prSet phldrT="[Text]"/>
      <dgm:spPr/>
      <dgm:t>
        <a:bodyPr/>
        <a:lstStyle/>
        <a:p>
          <a:r>
            <a:rPr lang="en-US" dirty="0"/>
            <a:t>Apartments </a:t>
          </a:r>
        </a:p>
      </dgm:t>
    </dgm:pt>
    <dgm:pt modelId="{5CFAB03F-3A8C-4693-B0CB-6C56F452CACB}" type="parTrans" cxnId="{B94E0592-9588-4574-8133-29123590BF4A}">
      <dgm:prSet/>
      <dgm:spPr/>
      <dgm:t>
        <a:bodyPr/>
        <a:lstStyle/>
        <a:p>
          <a:endParaRPr lang="en-US"/>
        </a:p>
      </dgm:t>
    </dgm:pt>
    <dgm:pt modelId="{9ED9E503-8ADA-4101-A122-2396FF7A7F31}" type="sibTrans" cxnId="{B94E0592-9588-4574-8133-29123590BF4A}">
      <dgm:prSet/>
      <dgm:spPr/>
      <dgm:t>
        <a:bodyPr/>
        <a:lstStyle/>
        <a:p>
          <a:endParaRPr lang="en-US"/>
        </a:p>
      </dgm:t>
    </dgm:pt>
    <dgm:pt modelId="{ADDE5AA2-FAD1-4914-A834-759C17404341}">
      <dgm:prSet phldrT="[Text]"/>
      <dgm:spPr/>
      <dgm:t>
        <a:bodyPr/>
        <a:lstStyle/>
        <a:p>
          <a:r>
            <a:rPr lang="en-US" dirty="0"/>
            <a:t>Whole Project</a:t>
          </a:r>
        </a:p>
      </dgm:t>
    </dgm:pt>
    <dgm:pt modelId="{034007B3-B31D-448D-AFE4-6C287F6EBD91}" type="parTrans" cxnId="{7FFB5968-7BE7-4BB5-9C4A-B8306D46AE65}">
      <dgm:prSet/>
      <dgm:spPr/>
      <dgm:t>
        <a:bodyPr/>
        <a:lstStyle/>
        <a:p>
          <a:endParaRPr lang="en-US"/>
        </a:p>
      </dgm:t>
    </dgm:pt>
    <dgm:pt modelId="{7BA2092D-D54D-4C2C-83DB-0D8588F12452}" type="sibTrans" cxnId="{7FFB5968-7BE7-4BB5-9C4A-B8306D46AE65}">
      <dgm:prSet/>
      <dgm:spPr/>
      <dgm:t>
        <a:bodyPr/>
        <a:lstStyle/>
        <a:p>
          <a:endParaRPr lang="en-US"/>
        </a:p>
      </dgm:t>
    </dgm:pt>
    <dgm:pt modelId="{23888F7B-0A23-4EB1-B782-611D623852CE}">
      <dgm:prSet phldrT="[Text]"/>
      <dgm:spPr/>
      <dgm:t>
        <a:bodyPr/>
        <a:lstStyle/>
        <a:p>
          <a:r>
            <a:rPr lang="en-US" b="1" dirty="0"/>
            <a:t>Tablespace</a:t>
          </a:r>
        </a:p>
        <a:p>
          <a:r>
            <a:rPr lang="en-US" dirty="0"/>
            <a:t>Floor per building</a:t>
          </a:r>
        </a:p>
      </dgm:t>
    </dgm:pt>
    <dgm:pt modelId="{D4CA97E9-CA2A-49F4-A37F-C9BB83ED9CBC}" type="parTrans" cxnId="{8876B65A-E6C0-4124-ACBD-D0386EBCA570}">
      <dgm:prSet/>
      <dgm:spPr/>
      <dgm:t>
        <a:bodyPr/>
        <a:lstStyle/>
        <a:p>
          <a:endParaRPr lang="en-US"/>
        </a:p>
      </dgm:t>
    </dgm:pt>
    <dgm:pt modelId="{1F169155-82A7-4802-A284-92F277C2B41E}" type="sibTrans" cxnId="{8876B65A-E6C0-4124-ACBD-D0386EBCA570}">
      <dgm:prSet/>
      <dgm:spPr/>
      <dgm:t>
        <a:bodyPr/>
        <a:lstStyle/>
        <a:p>
          <a:endParaRPr lang="en-US"/>
        </a:p>
      </dgm:t>
    </dgm:pt>
    <dgm:pt modelId="{211224D3-328D-4901-B728-66A3D582443A}">
      <dgm:prSet phldrT="[Text]"/>
      <dgm:spPr/>
      <dgm:t>
        <a:bodyPr/>
        <a:lstStyle/>
        <a:p>
          <a:r>
            <a:rPr lang="en-US" b="1" dirty="0"/>
            <a:t>Segment</a:t>
          </a:r>
        </a:p>
      </dgm:t>
    </dgm:pt>
    <dgm:pt modelId="{63CA3269-1B94-4BD8-A971-85F3E2A30876}" type="parTrans" cxnId="{57B84A13-6FDF-4C74-9D80-C4B877385F3F}">
      <dgm:prSet/>
      <dgm:spPr/>
      <dgm:t>
        <a:bodyPr/>
        <a:lstStyle/>
        <a:p>
          <a:endParaRPr lang="en-US"/>
        </a:p>
      </dgm:t>
    </dgm:pt>
    <dgm:pt modelId="{65EC72E6-C8A5-493B-A1EF-1E6FD9FD153F}" type="sibTrans" cxnId="{57B84A13-6FDF-4C74-9D80-C4B877385F3F}">
      <dgm:prSet/>
      <dgm:spPr/>
      <dgm:t>
        <a:bodyPr/>
        <a:lstStyle/>
        <a:p>
          <a:endParaRPr lang="en-US"/>
        </a:p>
      </dgm:t>
    </dgm:pt>
    <dgm:pt modelId="{59488A99-22B7-4B8E-9DF5-F02B8F0CBF06}">
      <dgm:prSet phldrT="[Text]"/>
      <dgm:spPr/>
      <dgm:t>
        <a:bodyPr/>
        <a:lstStyle/>
        <a:p>
          <a:r>
            <a:rPr lang="en-US" dirty="0"/>
            <a:t>House per Floor</a:t>
          </a:r>
        </a:p>
      </dgm:t>
    </dgm:pt>
    <dgm:pt modelId="{1CBF5F37-266A-4253-8F9F-E4ECFB849A1E}" type="parTrans" cxnId="{177BC581-4034-4168-9D6B-0C779151617A}">
      <dgm:prSet/>
      <dgm:spPr/>
      <dgm:t>
        <a:bodyPr/>
        <a:lstStyle/>
        <a:p>
          <a:endParaRPr lang="en-US"/>
        </a:p>
      </dgm:t>
    </dgm:pt>
    <dgm:pt modelId="{6AD2C544-4D48-49D4-8DD7-6D4D21668519}" type="sibTrans" cxnId="{177BC581-4034-4168-9D6B-0C779151617A}">
      <dgm:prSet/>
      <dgm:spPr/>
      <dgm:t>
        <a:bodyPr/>
        <a:lstStyle/>
        <a:p>
          <a:endParaRPr lang="en-US"/>
        </a:p>
      </dgm:t>
    </dgm:pt>
    <dgm:pt modelId="{E0B636F6-A001-4597-89E2-717A848E503D}">
      <dgm:prSet/>
      <dgm:spPr/>
      <dgm:t>
        <a:bodyPr/>
        <a:lstStyle/>
        <a:p>
          <a:r>
            <a:rPr lang="en-US" b="1" dirty="0"/>
            <a:t>Block</a:t>
          </a:r>
        </a:p>
      </dgm:t>
    </dgm:pt>
    <dgm:pt modelId="{13A571CB-0E0B-4855-89FD-D5BC12A960F0}" type="parTrans" cxnId="{94598194-1140-4B79-A272-D39EA4E5169C}">
      <dgm:prSet/>
      <dgm:spPr/>
      <dgm:t>
        <a:bodyPr/>
        <a:lstStyle/>
        <a:p>
          <a:endParaRPr lang="en-US"/>
        </a:p>
      </dgm:t>
    </dgm:pt>
    <dgm:pt modelId="{4F4D9060-704A-4D85-BB70-60C2F9E1C223}" type="sibTrans" cxnId="{94598194-1140-4B79-A272-D39EA4E5169C}">
      <dgm:prSet/>
      <dgm:spPr/>
      <dgm:t>
        <a:bodyPr/>
        <a:lstStyle/>
        <a:p>
          <a:endParaRPr lang="en-US"/>
        </a:p>
      </dgm:t>
    </dgm:pt>
    <dgm:pt modelId="{4C61C38E-332F-47BC-9D18-6E304183C1D9}">
      <dgm:prSet/>
      <dgm:spPr/>
      <dgm:t>
        <a:bodyPr/>
        <a:lstStyle/>
        <a:p>
          <a:r>
            <a:rPr lang="en-US" dirty="0"/>
            <a:t>Room per house</a:t>
          </a:r>
        </a:p>
      </dgm:t>
    </dgm:pt>
    <dgm:pt modelId="{1062C67D-D14E-4631-BEAF-FDAFE79213A7}" type="parTrans" cxnId="{74BCDF0F-70CB-4E46-A15B-F905A3C88C76}">
      <dgm:prSet/>
      <dgm:spPr/>
      <dgm:t>
        <a:bodyPr/>
        <a:lstStyle/>
        <a:p>
          <a:endParaRPr lang="en-US"/>
        </a:p>
      </dgm:t>
    </dgm:pt>
    <dgm:pt modelId="{CC71A29C-39EF-4D4A-8DB0-2AA6C77373AF}" type="sibTrans" cxnId="{74BCDF0F-70CB-4E46-A15B-F905A3C88C76}">
      <dgm:prSet/>
      <dgm:spPr/>
      <dgm:t>
        <a:bodyPr/>
        <a:lstStyle/>
        <a:p>
          <a:endParaRPr lang="en-US"/>
        </a:p>
      </dgm:t>
    </dgm:pt>
    <dgm:pt modelId="{5DE80142-95B9-4EF4-8829-C43C760FF887}">
      <dgm:prSet/>
      <dgm:spPr/>
      <dgm:t>
        <a:bodyPr/>
        <a:lstStyle/>
        <a:p>
          <a:endParaRPr lang="en-US" dirty="0"/>
        </a:p>
      </dgm:t>
    </dgm:pt>
    <dgm:pt modelId="{06DDE702-8FB1-4BDA-B22A-A9B9D619FCE2}" type="parTrans" cxnId="{6DDC68B9-309B-4FD3-96A5-7FBCF933DD9A}">
      <dgm:prSet/>
      <dgm:spPr/>
      <dgm:t>
        <a:bodyPr/>
        <a:lstStyle/>
        <a:p>
          <a:endParaRPr lang="en-US"/>
        </a:p>
      </dgm:t>
    </dgm:pt>
    <dgm:pt modelId="{1480FADE-D33E-4DF7-BFF2-BCC94825EF52}" type="sibTrans" cxnId="{6DDC68B9-309B-4FD3-96A5-7FBCF933DD9A}">
      <dgm:prSet/>
      <dgm:spPr/>
      <dgm:t>
        <a:bodyPr/>
        <a:lstStyle/>
        <a:p>
          <a:endParaRPr lang="en-US"/>
        </a:p>
      </dgm:t>
    </dgm:pt>
    <dgm:pt modelId="{1E78B328-EC7C-4C55-B263-9EB6B450DAA6}" type="pres">
      <dgm:prSet presAssocID="{D0E46080-BC96-4ADC-BDB2-BB078055B462}" presName="Name0" presStyleCnt="0">
        <dgm:presLayoutVars>
          <dgm:dir/>
          <dgm:resizeHandles val="exact"/>
        </dgm:presLayoutVars>
      </dgm:prSet>
      <dgm:spPr/>
    </dgm:pt>
    <dgm:pt modelId="{44C2CD2C-956C-48D6-83AA-ADB648B66266}" type="pres">
      <dgm:prSet presAssocID="{66E51EFB-9147-4D93-8EE8-20BC5487AA5E}" presName="composite" presStyleCnt="0"/>
      <dgm:spPr/>
    </dgm:pt>
    <dgm:pt modelId="{8B4A49C2-10E4-475A-A461-E5141AB3A589}" type="pres">
      <dgm:prSet presAssocID="{66E51EFB-9147-4D93-8EE8-20BC5487AA5E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47B4D19-A0FA-4F7E-8C8F-323BC43DB3C4}" type="pres">
      <dgm:prSet presAssocID="{66E51EFB-9147-4D93-8EE8-20BC5487AA5E}" presName="txNode" presStyleLbl="node1" presStyleIdx="0" presStyleCnt="4" custLinFactNeighborX="-13224" custLinFactNeighborY="43847">
        <dgm:presLayoutVars>
          <dgm:bulletEnabled val="1"/>
        </dgm:presLayoutVars>
      </dgm:prSet>
      <dgm:spPr/>
    </dgm:pt>
    <dgm:pt modelId="{705F5996-2D30-4BB6-9DB5-3606E3BB3798}" type="pres">
      <dgm:prSet presAssocID="{53B4E43F-521C-42FD-8A30-576063F362E7}" presName="sibTrans" presStyleLbl="sibTrans2D1" presStyleIdx="0" presStyleCnt="3"/>
      <dgm:spPr/>
    </dgm:pt>
    <dgm:pt modelId="{18A2BADD-3FB8-4E9E-A9D4-8BEF11F440C2}" type="pres">
      <dgm:prSet presAssocID="{53B4E43F-521C-42FD-8A30-576063F362E7}" presName="connTx" presStyleLbl="sibTrans2D1" presStyleIdx="0" presStyleCnt="3"/>
      <dgm:spPr/>
    </dgm:pt>
    <dgm:pt modelId="{A519D286-B3E2-4E70-92DC-EE558C8A819F}" type="pres">
      <dgm:prSet presAssocID="{23888F7B-0A23-4EB1-B782-611D623852CE}" presName="composite" presStyleCnt="0"/>
      <dgm:spPr/>
    </dgm:pt>
    <dgm:pt modelId="{B2054B7A-8947-4CFF-AB5D-C4009CEAD792}" type="pres">
      <dgm:prSet presAssocID="{23888F7B-0A23-4EB1-B782-611D623852CE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E3B3DD4A-2384-4147-BD96-5154F8F3300E}" type="pres">
      <dgm:prSet presAssocID="{23888F7B-0A23-4EB1-B782-611D623852CE}" presName="txNode" presStyleLbl="node1" presStyleIdx="1" presStyleCnt="4" custLinFactNeighborX="-13920" custLinFactNeighborY="44065">
        <dgm:presLayoutVars>
          <dgm:bulletEnabled val="1"/>
        </dgm:presLayoutVars>
      </dgm:prSet>
      <dgm:spPr/>
    </dgm:pt>
    <dgm:pt modelId="{52180A39-D179-4A68-BFC8-8ACC46CB9186}" type="pres">
      <dgm:prSet presAssocID="{1F169155-82A7-4802-A284-92F277C2B41E}" presName="sibTrans" presStyleLbl="sibTrans2D1" presStyleIdx="1" presStyleCnt="3"/>
      <dgm:spPr/>
    </dgm:pt>
    <dgm:pt modelId="{7A2FEFF1-9425-47D7-A43E-B0A439C3282A}" type="pres">
      <dgm:prSet presAssocID="{1F169155-82A7-4802-A284-92F277C2B41E}" presName="connTx" presStyleLbl="sibTrans2D1" presStyleIdx="1" presStyleCnt="3"/>
      <dgm:spPr/>
    </dgm:pt>
    <dgm:pt modelId="{3E3E574A-09F5-4D68-B780-3F5061E44D56}" type="pres">
      <dgm:prSet presAssocID="{211224D3-328D-4901-B728-66A3D582443A}" presName="composite" presStyleCnt="0"/>
      <dgm:spPr/>
    </dgm:pt>
    <dgm:pt modelId="{C670FC79-EA4E-4A4B-B44B-F21530F1F881}" type="pres">
      <dgm:prSet presAssocID="{211224D3-328D-4901-B728-66A3D582443A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CDB19C74-8FD9-4F65-AFB7-D5F5D09B241C}" type="pres">
      <dgm:prSet presAssocID="{211224D3-328D-4901-B728-66A3D582443A}" presName="txNode" presStyleLbl="node1" presStyleIdx="2" presStyleCnt="4" custLinFactNeighborX="-12528" custLinFactNeighborY="44065">
        <dgm:presLayoutVars>
          <dgm:bulletEnabled val="1"/>
        </dgm:presLayoutVars>
      </dgm:prSet>
      <dgm:spPr/>
    </dgm:pt>
    <dgm:pt modelId="{A3FCEEF9-3A93-451A-99FB-2CD788BA3269}" type="pres">
      <dgm:prSet presAssocID="{65EC72E6-C8A5-493B-A1EF-1E6FD9FD153F}" presName="sibTrans" presStyleLbl="sibTrans2D1" presStyleIdx="2" presStyleCnt="3"/>
      <dgm:spPr/>
    </dgm:pt>
    <dgm:pt modelId="{650C12A4-DCBE-4DDC-9D04-420C100CB4C1}" type="pres">
      <dgm:prSet presAssocID="{65EC72E6-C8A5-493B-A1EF-1E6FD9FD153F}" presName="connTx" presStyleLbl="sibTrans2D1" presStyleIdx="2" presStyleCnt="3"/>
      <dgm:spPr/>
    </dgm:pt>
    <dgm:pt modelId="{2E469F6F-A19A-4485-8028-A9C2792923D4}" type="pres">
      <dgm:prSet presAssocID="{E0B636F6-A001-4597-89E2-717A848E503D}" presName="composite" presStyleCnt="0"/>
      <dgm:spPr/>
    </dgm:pt>
    <dgm:pt modelId="{8F53C314-0230-42C6-B50A-5ADA69997F92}" type="pres">
      <dgm:prSet presAssocID="{E0B636F6-A001-4597-89E2-717A848E503D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D0A722AD-5A6B-49B2-9E7D-4BCEB9CE72F9}" type="pres">
      <dgm:prSet presAssocID="{E0B636F6-A001-4597-89E2-717A848E503D}" presName="txNode" presStyleLbl="node1" presStyleIdx="3" presStyleCnt="4" custLinFactNeighborX="-13920" custLinFactNeighborY="47327">
        <dgm:presLayoutVars>
          <dgm:bulletEnabled val="1"/>
        </dgm:presLayoutVars>
      </dgm:prSet>
      <dgm:spPr/>
    </dgm:pt>
  </dgm:ptLst>
  <dgm:cxnLst>
    <dgm:cxn modelId="{77EA1801-2695-489D-AF51-5B33BEA24B9F}" type="presOf" srcId="{59488A99-22B7-4B8E-9DF5-F02B8F0CBF06}" destId="{CDB19C74-8FD9-4F65-AFB7-D5F5D09B241C}" srcOrd="0" destOrd="1" presId="urn:microsoft.com/office/officeart/2005/8/layout/hProcess10"/>
    <dgm:cxn modelId="{74BCDF0F-70CB-4E46-A15B-F905A3C88C76}" srcId="{E0B636F6-A001-4597-89E2-717A848E503D}" destId="{4C61C38E-332F-47BC-9D18-6E304183C1D9}" srcOrd="0" destOrd="0" parTransId="{1062C67D-D14E-4631-BEAF-FDAFE79213A7}" sibTransId="{CC71A29C-39EF-4D4A-8DB0-2AA6C77373AF}"/>
    <dgm:cxn modelId="{57B84A13-6FDF-4C74-9D80-C4B877385F3F}" srcId="{D0E46080-BC96-4ADC-BDB2-BB078055B462}" destId="{211224D3-328D-4901-B728-66A3D582443A}" srcOrd="2" destOrd="0" parTransId="{63CA3269-1B94-4BD8-A971-85F3E2A30876}" sibTransId="{65EC72E6-C8A5-493B-A1EF-1E6FD9FD153F}"/>
    <dgm:cxn modelId="{AF21C619-210E-408C-8C05-9C398DEFE112}" type="presOf" srcId="{5DE80142-95B9-4EF4-8829-C43C760FF887}" destId="{D0A722AD-5A6B-49B2-9E7D-4BCEB9CE72F9}" srcOrd="0" destOrd="2" presId="urn:microsoft.com/office/officeart/2005/8/layout/hProcess10"/>
    <dgm:cxn modelId="{5B5F9E28-ACB2-402F-A0F8-B9FA40DF13CE}" type="presOf" srcId="{53B4E43F-521C-42FD-8A30-576063F362E7}" destId="{705F5996-2D30-4BB6-9DB5-3606E3BB3798}" srcOrd="0" destOrd="0" presId="urn:microsoft.com/office/officeart/2005/8/layout/hProcess10"/>
    <dgm:cxn modelId="{5CEA772D-3A55-47AB-9E99-75208F090FBD}" type="presOf" srcId="{211224D3-328D-4901-B728-66A3D582443A}" destId="{CDB19C74-8FD9-4F65-AFB7-D5F5D09B241C}" srcOrd="0" destOrd="0" presId="urn:microsoft.com/office/officeart/2005/8/layout/hProcess10"/>
    <dgm:cxn modelId="{B688962E-C123-432E-BA28-43A093632228}" type="presOf" srcId="{53B4E43F-521C-42FD-8A30-576063F362E7}" destId="{18A2BADD-3FB8-4E9E-A9D4-8BEF11F440C2}" srcOrd="1" destOrd="0" presId="urn:microsoft.com/office/officeart/2005/8/layout/hProcess10"/>
    <dgm:cxn modelId="{691B4463-0FCA-4694-A001-67D289B66014}" type="presOf" srcId="{E063FFB7-F309-4A63-9BF1-A7741153C35C}" destId="{247B4D19-A0FA-4F7E-8C8F-323BC43DB3C4}" srcOrd="0" destOrd="1" presId="urn:microsoft.com/office/officeart/2005/8/layout/hProcess10"/>
    <dgm:cxn modelId="{B55E6B46-132F-4377-9985-F193D6B558F0}" srcId="{D0E46080-BC96-4ADC-BDB2-BB078055B462}" destId="{66E51EFB-9147-4D93-8EE8-20BC5487AA5E}" srcOrd="0" destOrd="0" parTransId="{85E7311C-6DF2-435E-84E9-40ECEEB32329}" sibTransId="{53B4E43F-521C-42FD-8A30-576063F362E7}"/>
    <dgm:cxn modelId="{FCD7E346-D62E-4283-964B-CAFB1FE69554}" type="presOf" srcId="{4C61C38E-332F-47BC-9D18-6E304183C1D9}" destId="{D0A722AD-5A6B-49B2-9E7D-4BCEB9CE72F9}" srcOrd="0" destOrd="1" presId="urn:microsoft.com/office/officeart/2005/8/layout/hProcess10"/>
    <dgm:cxn modelId="{7FFB5968-7BE7-4BB5-9C4A-B8306D46AE65}" srcId="{66E51EFB-9147-4D93-8EE8-20BC5487AA5E}" destId="{ADDE5AA2-FAD1-4914-A834-759C17404341}" srcOrd="1" destOrd="0" parTransId="{034007B3-B31D-448D-AFE4-6C287F6EBD91}" sibTransId="{7BA2092D-D54D-4C2C-83DB-0D8588F12452}"/>
    <dgm:cxn modelId="{0072A849-4F58-4841-87F0-12AEC98DF8A3}" type="presOf" srcId="{65EC72E6-C8A5-493B-A1EF-1E6FD9FD153F}" destId="{A3FCEEF9-3A93-451A-99FB-2CD788BA3269}" srcOrd="0" destOrd="0" presId="urn:microsoft.com/office/officeart/2005/8/layout/hProcess10"/>
    <dgm:cxn modelId="{53447F4C-BA8C-498D-9831-1DC51D3604A9}" type="presOf" srcId="{66E51EFB-9147-4D93-8EE8-20BC5487AA5E}" destId="{247B4D19-A0FA-4F7E-8C8F-323BC43DB3C4}" srcOrd="0" destOrd="0" presId="urn:microsoft.com/office/officeart/2005/8/layout/hProcess10"/>
    <dgm:cxn modelId="{E58EEA4F-0DF2-4C08-AF0E-CF60062D5573}" type="presOf" srcId="{ADDE5AA2-FAD1-4914-A834-759C17404341}" destId="{247B4D19-A0FA-4F7E-8C8F-323BC43DB3C4}" srcOrd="0" destOrd="2" presId="urn:microsoft.com/office/officeart/2005/8/layout/hProcess10"/>
    <dgm:cxn modelId="{8876B65A-E6C0-4124-ACBD-D0386EBCA570}" srcId="{D0E46080-BC96-4ADC-BDB2-BB078055B462}" destId="{23888F7B-0A23-4EB1-B782-611D623852CE}" srcOrd="1" destOrd="0" parTransId="{D4CA97E9-CA2A-49F4-A37F-C9BB83ED9CBC}" sibTransId="{1F169155-82A7-4802-A284-92F277C2B41E}"/>
    <dgm:cxn modelId="{673A057E-2D76-456D-8B01-6FD1D413B416}" type="presOf" srcId="{23888F7B-0A23-4EB1-B782-611D623852CE}" destId="{E3B3DD4A-2384-4147-BD96-5154F8F3300E}" srcOrd="0" destOrd="0" presId="urn:microsoft.com/office/officeart/2005/8/layout/hProcess10"/>
    <dgm:cxn modelId="{177BC581-4034-4168-9D6B-0C779151617A}" srcId="{211224D3-328D-4901-B728-66A3D582443A}" destId="{59488A99-22B7-4B8E-9DF5-F02B8F0CBF06}" srcOrd="0" destOrd="0" parTransId="{1CBF5F37-266A-4253-8F9F-E4ECFB849A1E}" sibTransId="{6AD2C544-4D48-49D4-8DD7-6D4D21668519}"/>
    <dgm:cxn modelId="{64A24A90-76E1-44DC-9B0B-2C2B70CAD0A9}" type="presOf" srcId="{E0B636F6-A001-4597-89E2-717A848E503D}" destId="{D0A722AD-5A6B-49B2-9E7D-4BCEB9CE72F9}" srcOrd="0" destOrd="0" presId="urn:microsoft.com/office/officeart/2005/8/layout/hProcess10"/>
    <dgm:cxn modelId="{B94E0592-9588-4574-8133-29123590BF4A}" srcId="{66E51EFB-9147-4D93-8EE8-20BC5487AA5E}" destId="{E063FFB7-F309-4A63-9BF1-A7741153C35C}" srcOrd="0" destOrd="0" parTransId="{5CFAB03F-3A8C-4693-B0CB-6C56F452CACB}" sibTransId="{9ED9E503-8ADA-4101-A122-2396FF7A7F31}"/>
    <dgm:cxn modelId="{94598194-1140-4B79-A272-D39EA4E5169C}" srcId="{D0E46080-BC96-4ADC-BDB2-BB078055B462}" destId="{E0B636F6-A001-4597-89E2-717A848E503D}" srcOrd="3" destOrd="0" parTransId="{13A571CB-0E0B-4855-89FD-D5BC12A960F0}" sibTransId="{4F4D9060-704A-4D85-BB70-60C2F9E1C223}"/>
    <dgm:cxn modelId="{43C6239D-5BFA-4D48-BEC1-7A77C481F387}" type="presOf" srcId="{65EC72E6-C8A5-493B-A1EF-1E6FD9FD153F}" destId="{650C12A4-DCBE-4DDC-9D04-420C100CB4C1}" srcOrd="1" destOrd="0" presId="urn:microsoft.com/office/officeart/2005/8/layout/hProcess10"/>
    <dgm:cxn modelId="{1061249D-4C84-4B07-ACD9-71F4F1382564}" type="presOf" srcId="{1F169155-82A7-4802-A284-92F277C2B41E}" destId="{52180A39-D179-4A68-BFC8-8ACC46CB9186}" srcOrd="0" destOrd="0" presId="urn:microsoft.com/office/officeart/2005/8/layout/hProcess10"/>
    <dgm:cxn modelId="{6DDC68B9-309B-4FD3-96A5-7FBCF933DD9A}" srcId="{E0B636F6-A001-4597-89E2-717A848E503D}" destId="{5DE80142-95B9-4EF4-8829-C43C760FF887}" srcOrd="1" destOrd="0" parTransId="{06DDE702-8FB1-4BDA-B22A-A9B9D619FCE2}" sibTransId="{1480FADE-D33E-4DF7-BFF2-BCC94825EF52}"/>
    <dgm:cxn modelId="{24EF02E2-B8D5-4617-8F23-44DDB828A589}" type="presOf" srcId="{1F169155-82A7-4802-A284-92F277C2B41E}" destId="{7A2FEFF1-9425-47D7-A43E-B0A439C3282A}" srcOrd="1" destOrd="0" presId="urn:microsoft.com/office/officeart/2005/8/layout/hProcess10"/>
    <dgm:cxn modelId="{219808E4-78C5-43C4-A958-F69E2FA6F6A0}" type="presOf" srcId="{D0E46080-BC96-4ADC-BDB2-BB078055B462}" destId="{1E78B328-EC7C-4C55-B263-9EB6B450DAA6}" srcOrd="0" destOrd="0" presId="urn:microsoft.com/office/officeart/2005/8/layout/hProcess10"/>
    <dgm:cxn modelId="{CC05ED88-AC36-468E-A342-2ABE095F12CB}" type="presParOf" srcId="{1E78B328-EC7C-4C55-B263-9EB6B450DAA6}" destId="{44C2CD2C-956C-48D6-83AA-ADB648B66266}" srcOrd="0" destOrd="0" presId="urn:microsoft.com/office/officeart/2005/8/layout/hProcess10"/>
    <dgm:cxn modelId="{2F097E47-132A-4071-860A-9CF38D7C73A6}" type="presParOf" srcId="{44C2CD2C-956C-48D6-83AA-ADB648B66266}" destId="{8B4A49C2-10E4-475A-A461-E5141AB3A589}" srcOrd="0" destOrd="0" presId="urn:microsoft.com/office/officeart/2005/8/layout/hProcess10"/>
    <dgm:cxn modelId="{F5A0928F-66B1-4BA4-9A9B-FC96FA7207CB}" type="presParOf" srcId="{44C2CD2C-956C-48D6-83AA-ADB648B66266}" destId="{247B4D19-A0FA-4F7E-8C8F-323BC43DB3C4}" srcOrd="1" destOrd="0" presId="urn:microsoft.com/office/officeart/2005/8/layout/hProcess10"/>
    <dgm:cxn modelId="{12BF52E8-B529-4B10-A140-978D39CE23A0}" type="presParOf" srcId="{1E78B328-EC7C-4C55-B263-9EB6B450DAA6}" destId="{705F5996-2D30-4BB6-9DB5-3606E3BB3798}" srcOrd="1" destOrd="0" presId="urn:microsoft.com/office/officeart/2005/8/layout/hProcess10"/>
    <dgm:cxn modelId="{C723A2EF-755E-448C-95D4-AF60487D55E2}" type="presParOf" srcId="{705F5996-2D30-4BB6-9DB5-3606E3BB3798}" destId="{18A2BADD-3FB8-4E9E-A9D4-8BEF11F440C2}" srcOrd="0" destOrd="0" presId="urn:microsoft.com/office/officeart/2005/8/layout/hProcess10"/>
    <dgm:cxn modelId="{3B1F1E11-B244-4CD8-B5D8-8EB7F6DBE59B}" type="presParOf" srcId="{1E78B328-EC7C-4C55-B263-9EB6B450DAA6}" destId="{A519D286-B3E2-4E70-92DC-EE558C8A819F}" srcOrd="2" destOrd="0" presId="urn:microsoft.com/office/officeart/2005/8/layout/hProcess10"/>
    <dgm:cxn modelId="{D7468261-0656-4183-963A-4DD42D2BFE65}" type="presParOf" srcId="{A519D286-B3E2-4E70-92DC-EE558C8A819F}" destId="{B2054B7A-8947-4CFF-AB5D-C4009CEAD792}" srcOrd="0" destOrd="0" presId="urn:microsoft.com/office/officeart/2005/8/layout/hProcess10"/>
    <dgm:cxn modelId="{C5C85A22-0AA8-463E-8790-6FFB8E67D50A}" type="presParOf" srcId="{A519D286-B3E2-4E70-92DC-EE558C8A819F}" destId="{E3B3DD4A-2384-4147-BD96-5154F8F3300E}" srcOrd="1" destOrd="0" presId="urn:microsoft.com/office/officeart/2005/8/layout/hProcess10"/>
    <dgm:cxn modelId="{AEBEB1FB-1358-4F03-8EBC-1A07A5927926}" type="presParOf" srcId="{1E78B328-EC7C-4C55-B263-9EB6B450DAA6}" destId="{52180A39-D179-4A68-BFC8-8ACC46CB9186}" srcOrd="3" destOrd="0" presId="urn:microsoft.com/office/officeart/2005/8/layout/hProcess10"/>
    <dgm:cxn modelId="{711D470D-C2B4-4C4C-B493-282F83438B0A}" type="presParOf" srcId="{52180A39-D179-4A68-BFC8-8ACC46CB9186}" destId="{7A2FEFF1-9425-47D7-A43E-B0A439C3282A}" srcOrd="0" destOrd="0" presId="urn:microsoft.com/office/officeart/2005/8/layout/hProcess10"/>
    <dgm:cxn modelId="{DB1DE0A6-B9C8-41E0-967C-E302682D180F}" type="presParOf" srcId="{1E78B328-EC7C-4C55-B263-9EB6B450DAA6}" destId="{3E3E574A-09F5-4D68-B780-3F5061E44D56}" srcOrd="4" destOrd="0" presId="urn:microsoft.com/office/officeart/2005/8/layout/hProcess10"/>
    <dgm:cxn modelId="{EE9A827A-D020-477F-B8E6-E39102AD59B5}" type="presParOf" srcId="{3E3E574A-09F5-4D68-B780-3F5061E44D56}" destId="{C670FC79-EA4E-4A4B-B44B-F21530F1F881}" srcOrd="0" destOrd="0" presId="urn:microsoft.com/office/officeart/2005/8/layout/hProcess10"/>
    <dgm:cxn modelId="{614C186B-2CAA-4DA9-B34A-18BD89038657}" type="presParOf" srcId="{3E3E574A-09F5-4D68-B780-3F5061E44D56}" destId="{CDB19C74-8FD9-4F65-AFB7-D5F5D09B241C}" srcOrd="1" destOrd="0" presId="urn:microsoft.com/office/officeart/2005/8/layout/hProcess10"/>
    <dgm:cxn modelId="{1489D75E-6D9C-44A2-A67D-DFF599080661}" type="presParOf" srcId="{1E78B328-EC7C-4C55-B263-9EB6B450DAA6}" destId="{A3FCEEF9-3A93-451A-99FB-2CD788BA3269}" srcOrd="5" destOrd="0" presId="urn:microsoft.com/office/officeart/2005/8/layout/hProcess10"/>
    <dgm:cxn modelId="{B46190A7-68A9-4B8F-A9AC-9FAE1D9BBF3A}" type="presParOf" srcId="{A3FCEEF9-3A93-451A-99FB-2CD788BA3269}" destId="{650C12A4-DCBE-4DDC-9D04-420C100CB4C1}" srcOrd="0" destOrd="0" presId="urn:microsoft.com/office/officeart/2005/8/layout/hProcess10"/>
    <dgm:cxn modelId="{49DE5C31-5018-4051-8BF0-922DF8582033}" type="presParOf" srcId="{1E78B328-EC7C-4C55-B263-9EB6B450DAA6}" destId="{2E469F6F-A19A-4485-8028-A9C2792923D4}" srcOrd="6" destOrd="0" presId="urn:microsoft.com/office/officeart/2005/8/layout/hProcess10"/>
    <dgm:cxn modelId="{A32A6463-646F-43FF-A364-12A7E0C9901E}" type="presParOf" srcId="{2E469F6F-A19A-4485-8028-A9C2792923D4}" destId="{8F53C314-0230-42C6-B50A-5ADA69997F92}" srcOrd="0" destOrd="0" presId="urn:microsoft.com/office/officeart/2005/8/layout/hProcess10"/>
    <dgm:cxn modelId="{8EB16AC0-3A2A-47BD-BBD8-4EEFDC5A9C86}" type="presParOf" srcId="{2E469F6F-A19A-4485-8028-A9C2792923D4}" destId="{D0A722AD-5A6B-49B2-9E7D-4BCEB9CE72F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AAE7E-FA87-4C01-902E-A1518D9C5286}">
      <dsp:nvSpPr>
        <dsp:cNvPr id="0" name=""/>
        <dsp:cNvSpPr/>
      </dsp:nvSpPr>
      <dsp:spPr>
        <a:xfrm>
          <a:off x="3937000" y="2256261"/>
          <a:ext cx="2793999" cy="664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072"/>
              </a:lnTo>
              <a:lnTo>
                <a:pt x="2793999" y="453072"/>
              </a:lnTo>
              <a:lnTo>
                <a:pt x="2793999" y="66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68C0-94E4-4209-9AE4-3348DBB581FB}">
      <dsp:nvSpPr>
        <dsp:cNvPr id="0" name=""/>
        <dsp:cNvSpPr/>
      </dsp:nvSpPr>
      <dsp:spPr>
        <a:xfrm>
          <a:off x="3891280" y="2256261"/>
          <a:ext cx="91440" cy="664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D26C5-E002-4B5F-8E9D-8023FD5D3B34}">
      <dsp:nvSpPr>
        <dsp:cNvPr id="0" name=""/>
        <dsp:cNvSpPr/>
      </dsp:nvSpPr>
      <dsp:spPr>
        <a:xfrm>
          <a:off x="1143000" y="2256261"/>
          <a:ext cx="2793999" cy="664844"/>
        </a:xfrm>
        <a:custGeom>
          <a:avLst/>
          <a:gdLst/>
          <a:ahLst/>
          <a:cxnLst/>
          <a:rect l="0" t="0" r="0" b="0"/>
          <a:pathLst>
            <a:path>
              <a:moveTo>
                <a:pt x="2793999" y="0"/>
              </a:moveTo>
              <a:lnTo>
                <a:pt x="2793999" y="453072"/>
              </a:lnTo>
              <a:lnTo>
                <a:pt x="0" y="453072"/>
              </a:lnTo>
              <a:lnTo>
                <a:pt x="0" y="66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7499E-1D66-4A0C-A440-FF6166E6BCDF}">
      <dsp:nvSpPr>
        <dsp:cNvPr id="0" name=""/>
        <dsp:cNvSpPr/>
      </dsp:nvSpPr>
      <dsp:spPr>
        <a:xfrm>
          <a:off x="2794000" y="804651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9C81A-82E0-4439-A2FF-F8190DE7913F}">
      <dsp:nvSpPr>
        <dsp:cNvPr id="0" name=""/>
        <dsp:cNvSpPr/>
      </dsp:nvSpPr>
      <dsp:spPr>
        <a:xfrm>
          <a:off x="3048000" y="1045951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ORACLE DATABASE</a:t>
          </a:r>
        </a:p>
      </dsp:txBody>
      <dsp:txXfrm>
        <a:off x="3090516" y="1088467"/>
        <a:ext cx="2200967" cy="1366577"/>
      </dsp:txXfrm>
    </dsp:sp>
    <dsp:sp modelId="{A603C361-AE67-4B90-8AD4-245136BBE53B}">
      <dsp:nvSpPr>
        <dsp:cNvPr id="0" name=""/>
        <dsp:cNvSpPr/>
      </dsp:nvSpPr>
      <dsp:spPr>
        <a:xfrm>
          <a:off x="0" y="2921105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F104C-878F-4F64-A245-9E48806A01FD}">
      <dsp:nvSpPr>
        <dsp:cNvPr id="0" name=""/>
        <dsp:cNvSpPr/>
      </dsp:nvSpPr>
      <dsp:spPr>
        <a:xfrm>
          <a:off x="254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DB MODE</a:t>
          </a:r>
        </a:p>
      </dsp:txBody>
      <dsp:txXfrm>
        <a:off x="296516" y="3204922"/>
        <a:ext cx="2200967" cy="1366577"/>
      </dsp:txXfrm>
    </dsp:sp>
    <dsp:sp modelId="{D114AF9D-9BF6-4AB2-A32A-BD85D423A5AB}">
      <dsp:nvSpPr>
        <dsp:cNvPr id="0" name=""/>
        <dsp:cNvSpPr/>
      </dsp:nvSpPr>
      <dsp:spPr>
        <a:xfrm>
          <a:off x="2794000" y="2921105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F8E7D-F4E8-4DE5-8710-249D15D6F20E}">
      <dsp:nvSpPr>
        <dsp:cNvPr id="0" name=""/>
        <dsp:cNvSpPr/>
      </dsp:nvSpPr>
      <dsp:spPr>
        <a:xfrm>
          <a:off x="3048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DB LOGICAL VIEW</a:t>
          </a:r>
        </a:p>
      </dsp:txBody>
      <dsp:txXfrm>
        <a:off x="3090516" y="3204922"/>
        <a:ext cx="2200967" cy="1366577"/>
      </dsp:txXfrm>
    </dsp:sp>
    <dsp:sp modelId="{0761E389-F553-4238-9684-29E0166AE7D5}">
      <dsp:nvSpPr>
        <dsp:cNvPr id="0" name=""/>
        <dsp:cNvSpPr/>
      </dsp:nvSpPr>
      <dsp:spPr>
        <a:xfrm>
          <a:off x="5587999" y="2921105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60BB9-1444-4A36-921B-BABE800E8696}">
      <dsp:nvSpPr>
        <dsp:cNvPr id="0" name=""/>
        <dsp:cNvSpPr/>
      </dsp:nvSpPr>
      <dsp:spPr>
        <a:xfrm>
          <a:off x="5841999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DB OBEJECTS</a:t>
          </a:r>
        </a:p>
      </dsp:txBody>
      <dsp:txXfrm>
        <a:off x="5884515" y="3204922"/>
        <a:ext cx="2200967" cy="136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A49C2-10E4-475A-A461-E5141AB3A589}">
      <dsp:nvSpPr>
        <dsp:cNvPr id="0" name=""/>
        <dsp:cNvSpPr/>
      </dsp:nvSpPr>
      <dsp:spPr>
        <a:xfrm>
          <a:off x="1414" y="1235976"/>
          <a:ext cx="1841696" cy="18416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B4D19-A0FA-4F7E-8C8F-323BC43DB3C4}">
      <dsp:nvSpPr>
        <dsp:cNvPr id="0" name=""/>
        <dsp:cNvSpPr/>
      </dsp:nvSpPr>
      <dsp:spPr>
        <a:xfrm>
          <a:off x="57679" y="3148522"/>
          <a:ext cx="1841696" cy="184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Apartments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Whole Project</a:t>
          </a:r>
        </a:p>
      </dsp:txBody>
      <dsp:txXfrm>
        <a:off x="111620" y="3202463"/>
        <a:ext cx="1733814" cy="1733814"/>
      </dsp:txXfrm>
    </dsp:sp>
    <dsp:sp modelId="{705F5996-2D30-4BB6-9DB5-3606E3BB3798}">
      <dsp:nvSpPr>
        <dsp:cNvPr id="0" name=""/>
        <dsp:cNvSpPr/>
      </dsp:nvSpPr>
      <dsp:spPr>
        <a:xfrm>
          <a:off x="2197862" y="1935557"/>
          <a:ext cx="354751" cy="442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97862" y="2024064"/>
        <a:ext cx="248326" cy="265520"/>
      </dsp:txXfrm>
    </dsp:sp>
    <dsp:sp modelId="{B2054B7A-8947-4CFF-AB5D-C4009CEAD792}">
      <dsp:nvSpPr>
        <dsp:cNvPr id="0" name=""/>
        <dsp:cNvSpPr/>
      </dsp:nvSpPr>
      <dsp:spPr>
        <a:xfrm>
          <a:off x="2856686" y="1235976"/>
          <a:ext cx="1841696" cy="18416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3DD4A-2384-4147-BD96-5154F8F3300E}">
      <dsp:nvSpPr>
        <dsp:cNvPr id="0" name=""/>
        <dsp:cNvSpPr/>
      </dsp:nvSpPr>
      <dsp:spPr>
        <a:xfrm>
          <a:off x="2900133" y="3152537"/>
          <a:ext cx="1841696" cy="184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Tablespace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Floor per building</a:t>
          </a:r>
        </a:p>
      </dsp:txBody>
      <dsp:txXfrm>
        <a:off x="2954074" y="3206478"/>
        <a:ext cx="1733814" cy="1733814"/>
      </dsp:txXfrm>
    </dsp:sp>
    <dsp:sp modelId="{52180A39-D179-4A68-BFC8-8ACC46CB9186}">
      <dsp:nvSpPr>
        <dsp:cNvPr id="0" name=""/>
        <dsp:cNvSpPr/>
      </dsp:nvSpPr>
      <dsp:spPr>
        <a:xfrm>
          <a:off x="5053135" y="1935557"/>
          <a:ext cx="354751" cy="442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3135" y="2024064"/>
        <a:ext cx="248326" cy="265520"/>
      </dsp:txXfrm>
    </dsp:sp>
    <dsp:sp modelId="{C670FC79-EA4E-4A4B-B44B-F21530F1F881}">
      <dsp:nvSpPr>
        <dsp:cNvPr id="0" name=""/>
        <dsp:cNvSpPr/>
      </dsp:nvSpPr>
      <dsp:spPr>
        <a:xfrm>
          <a:off x="5711959" y="1235976"/>
          <a:ext cx="1841696" cy="18416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19C74-8FD9-4F65-AFB7-D5F5D09B241C}">
      <dsp:nvSpPr>
        <dsp:cNvPr id="0" name=""/>
        <dsp:cNvSpPr/>
      </dsp:nvSpPr>
      <dsp:spPr>
        <a:xfrm>
          <a:off x="5781042" y="3152537"/>
          <a:ext cx="1841696" cy="184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Segment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House per Floor</a:t>
          </a:r>
        </a:p>
      </dsp:txBody>
      <dsp:txXfrm>
        <a:off x="5834983" y="3206478"/>
        <a:ext cx="1733814" cy="1733814"/>
      </dsp:txXfrm>
    </dsp:sp>
    <dsp:sp modelId="{A3FCEEF9-3A93-451A-99FB-2CD788BA3269}">
      <dsp:nvSpPr>
        <dsp:cNvPr id="0" name=""/>
        <dsp:cNvSpPr/>
      </dsp:nvSpPr>
      <dsp:spPr>
        <a:xfrm>
          <a:off x="7908407" y="1935557"/>
          <a:ext cx="354751" cy="442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08407" y="2024064"/>
        <a:ext cx="248326" cy="265520"/>
      </dsp:txXfrm>
    </dsp:sp>
    <dsp:sp modelId="{8F53C314-0230-42C6-B50A-5ADA69997F92}">
      <dsp:nvSpPr>
        <dsp:cNvPr id="0" name=""/>
        <dsp:cNvSpPr/>
      </dsp:nvSpPr>
      <dsp:spPr>
        <a:xfrm>
          <a:off x="8567231" y="1235976"/>
          <a:ext cx="1841696" cy="18416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722AD-5A6B-49B2-9E7D-4BCEB9CE72F9}">
      <dsp:nvSpPr>
        <dsp:cNvPr id="0" name=""/>
        <dsp:cNvSpPr/>
      </dsp:nvSpPr>
      <dsp:spPr>
        <a:xfrm>
          <a:off x="8610678" y="3212613"/>
          <a:ext cx="1841696" cy="184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Block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Room per house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8664619" y="3266554"/>
        <a:ext cx="1733814" cy="1733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2390-190E-9EA7-0B66-6225C81C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BD6F4-1802-ECDD-61A8-04A68DAC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4885-E5E6-A1E6-F1EB-9C054288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5347-241D-DE1C-6408-603D96DE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512F-7D04-522B-A12D-714E32C6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1407-6C23-0CDE-8BE8-7B18BB4D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C15D6-6C1C-F05F-D785-E33F08CC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F0C6-DC76-FC49-981C-32FBDA9A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FBBC-66B9-0192-3EAB-30857AA5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745E-CAF3-1ACA-D294-7C5950F6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1AB5E-914B-705A-5136-F7B2A9A3F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625A0-5C2C-3106-BB8F-15C34FD7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F4EF-1291-1A60-5D37-179F05F4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6157-19DE-16C0-6D80-FAB2DCC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ABB4-1618-860B-9ECA-009AD7B0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9219-5974-5F8D-8CA3-14D2165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24FB-8C9E-8BDA-D9D4-9C10233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FA02E-F8C2-371B-DE16-D9625278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66C3-9CD6-AFAE-AA70-D88FEDEA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428E-6A83-DA9E-603C-0FE37B1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9B4A-B0FF-5EE6-B107-A27D52D3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5D393-DB10-2CE1-9059-0DD0701F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D1C3-F431-C204-BD26-2F882FA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9091-F448-CA7B-3FA6-37884825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EBA5-988A-6251-F25C-2AC61AA7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9D5E-5D56-1DC8-3B44-7FBE2AB6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23B6-5CF2-F510-0518-7F5A059D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7BF52-C134-C11C-0876-7BB333A81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6738B-70EC-3286-3854-6BFCCFC5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A661-DE55-DB9C-0850-93ACF023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8DA8-D478-68EF-6A55-86D2C70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7DC-8129-D897-AB65-D423AB93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6E971-8F18-C4DA-8897-970E03FE8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19015-783D-AD5F-A7E7-5AFF1004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F254-132F-5F04-1AD4-0046F48E6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0CED9-72C6-7E4C-3EFD-E26BB603B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AE23-A9F7-93AF-12D8-C764EC9C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25FCF-2CA3-34E5-68EC-F48B242F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C3934-C7BC-3B93-BCF4-A3FB7979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9EB5-2E49-4463-0089-7C4B06FA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0BEE8-DED7-52C4-9C61-76E4981C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1E19B-B247-5D8A-B77C-FCA22736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6FF2C-F459-51CD-9A4E-0219CBE3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88B54-B0E2-0FE7-3790-41A5C920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EEE63-A73D-5895-6A2D-5B12CE80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7B9C-EAE9-D905-E9F1-84428B9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7148-51B8-AD8B-DDB5-6FDEF115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48C0-1730-C93E-D8EB-F5904A6E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E815-62CF-63CC-5768-EB5D47F88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07B30-5772-A1E1-847A-65CD8AC8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66671-E846-8E50-57CF-100BAFC9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F3D10-9D99-B4DA-086E-8A01EEF4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C7E8-02A4-B357-6B01-B21CE360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DF78-67F4-7ADF-EEF2-ED416176D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80C3-62B0-05B3-5C85-52C732641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F03C-9058-2B42-B6B8-3B8B6E7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56C8A-79E9-9469-CE35-F09416DE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2BAD4-C535-D4C8-3E6D-30863933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84087-D725-B653-D195-20C66600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62ACE-1F50-CD62-C629-BD50A462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3FE7-4CDD-59BF-D084-B7FFC3B24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B39-833C-41CA-A7FE-A06B0A50F3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E7EE-2D9D-B85B-E269-4D86DD102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DAB4-BB02-A3D2-6298-02790051F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C60B-1163-43FC-AA86-F5CF2538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killnation.in/" TargetMode="External"/><Relationship Id="rId2" Type="http://schemas.openxmlformats.org/officeDocument/2006/relationships/hyperlink" Target="https://livesql.oracle.com/apex/f?p=590:100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7CBF-8607-C04A-9AE6-CBE060188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DAY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E7C0-0A62-0C8E-47A0-7DAD878AC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ONLINE PLATEFORM – SKILL NATION</a:t>
            </a:r>
          </a:p>
        </p:txBody>
      </p:sp>
    </p:spTree>
    <p:extLst>
      <p:ext uri="{BB962C8B-B14F-4D97-AF65-F5344CB8AC3E}">
        <p14:creationId xmlns:p14="http://schemas.microsoft.com/office/powerpoint/2010/main" val="161471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E056-425A-0105-9631-CE402167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TYPES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7B0D83-F362-4C1C-063E-0CDB2E4C4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06" y="1825625"/>
            <a:ext cx="9669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2094-9E04-4262-E372-66ED3CE3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471E-5EA8-1E0B-D701-7655AD6C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PREMARY KEY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UNIQUE KEY</a:t>
            </a:r>
          </a:p>
          <a:p>
            <a:r>
              <a:rPr lang="en-US" dirty="0"/>
              <a:t>NOT NULL</a:t>
            </a:r>
          </a:p>
          <a:p>
            <a:r>
              <a:rPr lang="en-US" dirty="0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78894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C572-35C9-D543-9A27-CBFEA4E4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PREMARY KEY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2F3-6006-DD6D-E31C-674330C4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column can be marked as PREMARY KEY in the table. And the marked column with main or important column.</a:t>
            </a:r>
          </a:p>
          <a:p>
            <a:r>
              <a:rPr lang="en-US" dirty="0"/>
              <a:t>No Duplicates values</a:t>
            </a:r>
          </a:p>
          <a:p>
            <a:r>
              <a:rPr lang="en-US" dirty="0"/>
              <a:t>No Null Values</a:t>
            </a:r>
          </a:p>
          <a:p>
            <a:r>
              <a:rPr lang="en-US" dirty="0"/>
              <a:t>Auto – indexed which means the data is retrieved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409224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A431-35C7-2BFE-B635-04679A95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FOREIGN KEY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8B9C-B05D-2C44-083C-7BF4969A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then ONE columns can be marked as FOREIGN KEY.</a:t>
            </a:r>
          </a:p>
          <a:p>
            <a:r>
              <a:rPr lang="en-US" dirty="0"/>
              <a:t>Duplicates are allowed as they are referenced values. Ex. INDIAN</a:t>
            </a:r>
          </a:p>
          <a:p>
            <a:r>
              <a:rPr lang="en-US" dirty="0"/>
              <a:t>Null values are allowed as they are referenced values.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9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6849-97E7-B9EA-85A6-6B4A21D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UNIQUE KEY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C541-B8C0-E492-ACF6-0B06535A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then ONE columns can be marked as Unique KEY.</a:t>
            </a:r>
          </a:p>
          <a:p>
            <a:r>
              <a:rPr lang="en-US" dirty="0"/>
              <a:t>No duplicate value allowed</a:t>
            </a:r>
          </a:p>
          <a:p>
            <a:r>
              <a:rPr lang="en-US" dirty="0"/>
              <a:t>Null values are allowed</a:t>
            </a:r>
          </a:p>
          <a:p>
            <a:r>
              <a:rPr lang="en-US" dirty="0"/>
              <a:t>Auto – Indexed as there is no duplicated and that’s why can use as important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6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9A5A-0373-2735-0134-0B86E5C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NOT NULL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47CD-C6A1-A483-686C-30D0D670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then ONE columns can Declare as NOT NULL column in the table. </a:t>
            </a:r>
          </a:p>
          <a:p>
            <a:r>
              <a:rPr lang="en-US" dirty="0"/>
              <a:t>Its means the columns are not empty. Ex. Mandatory fields</a:t>
            </a:r>
          </a:p>
          <a:p>
            <a:r>
              <a:rPr lang="en-US" dirty="0"/>
              <a:t>Duplicate values are allowed</a:t>
            </a:r>
          </a:p>
          <a:p>
            <a:r>
              <a:rPr lang="en-US" dirty="0"/>
              <a:t>No Null values are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8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242F-8C62-2578-8D54-63731331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DA51-8A41-CDF0-7736-FF35F07D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column can be checked for its values</a:t>
            </a:r>
          </a:p>
          <a:p>
            <a:pPr lvl="1"/>
            <a:r>
              <a:rPr lang="en-US" dirty="0"/>
              <a:t>Ex. Salary &gt; 2000</a:t>
            </a:r>
          </a:p>
          <a:p>
            <a:pPr lvl="1"/>
            <a:r>
              <a:rPr lang="en-US" dirty="0"/>
              <a:t>This will allow only greater value the 2000 in the column.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6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9116-8902-17C1-5FE7-7360B1B9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Summarized table for key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781806-2FAD-7727-345A-66B1FD863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61943"/>
              </p:ext>
            </p:extLst>
          </p:nvPr>
        </p:nvGraphicFramePr>
        <p:xfrm>
          <a:off x="8763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031701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894324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863950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8068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9805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 KEY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KEY (&gt;I)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 (&gt;I)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FOREIGN KEY (&gt;I)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4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0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3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14BDD-5879-135C-7DA5-F220C539C7C0}"/>
              </a:ext>
            </a:extLst>
          </p:cNvPr>
          <p:cNvSpPr txBox="1"/>
          <p:nvPr/>
        </p:nvSpPr>
        <p:spPr>
          <a:xfrm>
            <a:off x="623596" y="2690336"/>
            <a:ext cx="10944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Introduction to Oracle Live SQL</a:t>
            </a:r>
          </a:p>
          <a:p>
            <a:pPr algn="ctr"/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algn="ctr"/>
            <a:r>
              <a:rPr lang="en-US" dirty="0">
                <a:solidFill>
                  <a:srgbClr val="333333"/>
                </a:solidFill>
                <a:latin typeface="-apple-system"/>
              </a:rPr>
              <a:t>Sign In to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Oracle Live SQL using the below link as we are going to practice the SQL on this online LIVE platform. 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hlinkClick r:id="rId2"/>
              </a:rPr>
              <a:t>https://livesql.oracle.com/apex/f?p=590:1000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Reference : </a:t>
            </a:r>
            <a:r>
              <a:rPr lang="en-US" b="1" dirty="0">
                <a:hlinkClick r:id="rId3"/>
              </a:rPr>
              <a:t>https://learn.skillnation.in/</a:t>
            </a:r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335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0542D-F37F-E36F-6E68-496A0D3E7140}"/>
              </a:ext>
            </a:extLst>
          </p:cNvPr>
          <p:cNvSpPr txBox="1"/>
          <p:nvPr/>
        </p:nvSpPr>
        <p:spPr>
          <a:xfrm>
            <a:off x="317770" y="318890"/>
            <a:ext cx="115564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Introduction to Database</a:t>
            </a:r>
          </a:p>
          <a:p>
            <a:pPr algn="ctr"/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ORACLE DATABASE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26F4C9F-70E8-5DEE-04BB-37C95557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6307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16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569B-9C95-04A6-84DC-5168A77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DB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2F7C-9518-6140-4507-FBDBB694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(Or) Read/ Write Mode</a:t>
            </a:r>
          </a:p>
          <a:p>
            <a:pPr marL="0" indent="0">
              <a:buNone/>
            </a:pPr>
            <a:r>
              <a:rPr lang="en-US" dirty="0"/>
              <a:t>	User can use the DB.</a:t>
            </a:r>
          </a:p>
          <a:p>
            <a:r>
              <a:rPr lang="en-US" b="1" dirty="0"/>
              <a:t>Mount Mode</a:t>
            </a:r>
          </a:p>
          <a:p>
            <a:pPr marL="0" indent="0">
              <a:buNone/>
            </a:pPr>
            <a:r>
              <a:rPr lang="en-US" dirty="0"/>
              <a:t>	Only database administrator (DBA) can use the DB for Maintenance/ Upgradation/ Migration</a:t>
            </a:r>
          </a:p>
          <a:p>
            <a:r>
              <a:rPr lang="en-US" b="1" dirty="0"/>
              <a:t>Inactive Mode</a:t>
            </a:r>
          </a:p>
          <a:p>
            <a:pPr marL="0" indent="0">
              <a:buNone/>
            </a:pPr>
            <a:r>
              <a:rPr lang="en-US" dirty="0"/>
              <a:t>	None can you the DB, this is were pre – requisites are defined. </a:t>
            </a:r>
          </a:p>
        </p:txBody>
      </p:sp>
    </p:spTree>
    <p:extLst>
      <p:ext uri="{BB962C8B-B14F-4D97-AF65-F5344CB8AC3E}">
        <p14:creationId xmlns:p14="http://schemas.microsoft.com/office/powerpoint/2010/main" val="132543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631-466C-CCF7-12EB-4C53BAF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DB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D4F5C-F14B-4D9D-5DAB-84D793F22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4" y="3429000"/>
            <a:ext cx="1743075" cy="2619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F79F69-13A4-D51C-F050-9BBB1D512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12" y="5263883"/>
            <a:ext cx="1865376" cy="1243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C5B82-BAC6-3E0E-7989-255E3E257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832" y="2475177"/>
            <a:ext cx="1350264" cy="18653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2B4DF-D71A-DEB6-8A60-F5C904D09882}"/>
              </a:ext>
            </a:extLst>
          </p:cNvPr>
          <p:cNvSpPr txBox="1"/>
          <p:nvPr/>
        </p:nvSpPr>
        <p:spPr>
          <a:xfrm>
            <a:off x="168256" y="2767130"/>
            <a:ext cx="583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:  Inactive Mode (Raw Material)</a:t>
            </a:r>
          </a:p>
          <a:p>
            <a:r>
              <a:rPr lang="en-US" dirty="0"/>
              <a:t>We can not use this clay for cooking meal.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3F0C6-5127-E4A6-A166-468D84B95F3D}"/>
              </a:ext>
            </a:extLst>
          </p:cNvPr>
          <p:cNvSpPr txBox="1"/>
          <p:nvPr/>
        </p:nvSpPr>
        <p:spPr>
          <a:xfrm>
            <a:off x="4112594" y="4340553"/>
            <a:ext cx="583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:  Mount Mode (clay Pottery)</a:t>
            </a:r>
          </a:p>
          <a:p>
            <a:r>
              <a:rPr lang="en-US" dirty="0"/>
              <a:t>Pot is building. The clay is transforming into pot. (Process/ Making)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088D1-926E-0F3A-02E9-C6017357F7A3}"/>
              </a:ext>
            </a:extLst>
          </p:cNvPr>
          <p:cNvSpPr txBox="1"/>
          <p:nvPr/>
        </p:nvSpPr>
        <p:spPr>
          <a:xfrm>
            <a:off x="6359813" y="1850815"/>
            <a:ext cx="583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:  Open Mode (Pot)</a:t>
            </a:r>
          </a:p>
          <a:p>
            <a:r>
              <a:rPr lang="en-US" dirty="0"/>
              <a:t>This is the end result which we can use. Now the pot is ready and we can use it for cooking meals. </a:t>
            </a:r>
          </a:p>
        </p:txBody>
      </p:sp>
    </p:spTree>
    <p:extLst>
      <p:ext uri="{BB962C8B-B14F-4D97-AF65-F5344CB8AC3E}">
        <p14:creationId xmlns:p14="http://schemas.microsoft.com/office/powerpoint/2010/main" val="233960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508E-7A63-3875-4AE3-CF693A48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DB LOGICAL VIEW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362153-5DAA-CCD1-FD7C-661F3A7E81EB}"/>
              </a:ext>
            </a:extLst>
          </p:cNvPr>
          <p:cNvSpPr txBox="1">
            <a:spLocks/>
          </p:cNvSpPr>
          <p:nvPr/>
        </p:nvSpPr>
        <p:spPr>
          <a:xfrm>
            <a:off x="3988309" y="1694970"/>
            <a:ext cx="3002638" cy="81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EEB0B-B791-31B1-3613-C8313E08C13B}"/>
              </a:ext>
            </a:extLst>
          </p:cNvPr>
          <p:cNvSpPr txBox="1">
            <a:spLocks/>
          </p:cNvSpPr>
          <p:nvPr/>
        </p:nvSpPr>
        <p:spPr>
          <a:xfrm>
            <a:off x="3988309" y="1789004"/>
            <a:ext cx="3002638" cy="81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F6DFE77-1F2F-C0AD-266D-3125D58B1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043069"/>
              </p:ext>
            </p:extLst>
          </p:nvPr>
        </p:nvGraphicFramePr>
        <p:xfrm>
          <a:off x="933855" y="719666"/>
          <a:ext cx="107101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87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FCFB-7EAE-4E0E-2455-3F424B44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DB OBECTS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FC9E-C032-1353-D05C-C3CFC93B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Indexes</a:t>
            </a:r>
          </a:p>
          <a:p>
            <a:r>
              <a:rPr lang="en-US" dirty="0"/>
              <a:t>Sequences</a:t>
            </a:r>
          </a:p>
          <a:p>
            <a:r>
              <a:rPr lang="en-US" dirty="0"/>
              <a:t>Materialized View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Stored Procedure</a:t>
            </a:r>
          </a:p>
          <a:p>
            <a:r>
              <a:rPr lang="en-US" dirty="0"/>
              <a:t>Packages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0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7DE6-F997-7EBE-E0D4-66C0EB68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DB OBECTS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61283-07ED-678F-6526-CECF9EF14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20" y="2908570"/>
            <a:ext cx="10195560" cy="20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E70B-08EB-D570-50D4-4C9CCDF0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FB00-332A-E849-56A6-16DB2C92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</a:t>
            </a:r>
          </a:p>
          <a:p>
            <a:r>
              <a:rPr lang="en-US" dirty="0"/>
              <a:t>VARCHAR2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DECIMAL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TIMESTAMP</a:t>
            </a:r>
          </a:p>
          <a:p>
            <a:r>
              <a:rPr lang="en-US" dirty="0"/>
              <a:t>CLOB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BFILE</a:t>
            </a:r>
          </a:p>
        </p:txBody>
      </p:sp>
    </p:spTree>
    <p:extLst>
      <p:ext uri="{BB962C8B-B14F-4D97-AF65-F5344CB8AC3E}">
        <p14:creationId xmlns:p14="http://schemas.microsoft.com/office/powerpoint/2010/main" val="301446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492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SQL DAY -1</vt:lpstr>
      <vt:lpstr>PowerPoint Presentation</vt:lpstr>
      <vt:lpstr>PowerPoint Presentation</vt:lpstr>
      <vt:lpstr>DB MODE</vt:lpstr>
      <vt:lpstr>DB MODE</vt:lpstr>
      <vt:lpstr>DB LOGICAL VIEW</vt:lpstr>
      <vt:lpstr>DB OBECTS</vt:lpstr>
      <vt:lpstr>DB OBECTS</vt:lpstr>
      <vt:lpstr>DATA TYPES</vt:lpstr>
      <vt:lpstr>DATA TYPES</vt:lpstr>
      <vt:lpstr>DATA CONSTRAINTS</vt:lpstr>
      <vt:lpstr>PREMARY KEY </vt:lpstr>
      <vt:lpstr>FOREIGN KEY </vt:lpstr>
      <vt:lpstr>UNIQUE KEY </vt:lpstr>
      <vt:lpstr>NOT NULL </vt:lpstr>
      <vt:lpstr>CHECK </vt:lpstr>
      <vt:lpstr>Summarized table for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DHWANI GUPTA</dc:creator>
  <cp:lastModifiedBy>DHWANI GUPTA</cp:lastModifiedBy>
  <cp:revision>10</cp:revision>
  <dcterms:created xsi:type="dcterms:W3CDTF">2023-06-22T08:52:08Z</dcterms:created>
  <dcterms:modified xsi:type="dcterms:W3CDTF">2023-06-22T10:40:53Z</dcterms:modified>
</cp:coreProperties>
</file>