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E823-3D35-C141-A775-17274E0B093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5980-0A06-5F49-B05C-9C36630A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25980-0A06-5F49-B05C-9C36630AC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25980-0A06-5F49-B05C-9C36630A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77EDD1-81BE-C840-8195-4BA19FC4B19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E9F41B-5091-9948-90AE-C165E7AC8D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0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CE9E-A879-EBFA-A712-505D9D60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Effects of new treatment on </a:t>
            </a:r>
            <a:br>
              <a:rPr lang="en-US" dirty="0"/>
            </a:br>
            <a:r>
              <a:rPr lang="en-US" sz="4000" dirty="0"/>
              <a:t>gene expression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6701-C5B8-13DA-0BF0-F349EDF3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as of 22/03/2024</a:t>
            </a:r>
          </a:p>
        </p:txBody>
      </p:sp>
    </p:spTree>
    <p:extLst>
      <p:ext uri="{BB962C8B-B14F-4D97-AF65-F5344CB8AC3E}">
        <p14:creationId xmlns:p14="http://schemas.microsoft.com/office/powerpoint/2010/main" val="24900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13CC-DA91-A2B8-C399-911C715E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lines</a:t>
            </a:r>
            <a:endParaRPr lang="en-US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0D8245B-57AA-3B63-9E5E-90E57D6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6" y="2348537"/>
            <a:ext cx="4978400" cy="308610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48EEEBF6-77CE-5F32-44B2-CFDA5164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14" y="2405687"/>
            <a:ext cx="5397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745-9105-BF12-0829-E0DDD2ED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 expressions</a:t>
            </a:r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8AD95B6-8848-2D23-07EB-DBFBA628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197125"/>
            <a:ext cx="5575300" cy="330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D082E-8175-DA75-F54E-C4FD695DA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7125"/>
            <a:ext cx="5600700" cy="328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6BE1D-DFC7-3E31-F311-2019ED3E0FEE}"/>
              </a:ext>
            </a:extLst>
          </p:cNvPr>
          <p:cNvSpPr txBox="1"/>
          <p:nvPr/>
        </p:nvSpPr>
        <p:spPr>
          <a:xfrm>
            <a:off x="842448" y="5675206"/>
            <a:ext cx="1011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Generally, the gene expression of the wild type cells is increased more by the treatment (activating factor 42) than cell type 101</a:t>
            </a:r>
          </a:p>
        </p:txBody>
      </p:sp>
    </p:spTree>
    <p:extLst>
      <p:ext uri="{BB962C8B-B14F-4D97-AF65-F5344CB8AC3E}">
        <p14:creationId xmlns:p14="http://schemas.microsoft.com/office/powerpoint/2010/main" val="7663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745-9105-BF12-0829-E0DDD2ED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factor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414D8-600E-89DF-E3B1-3A72C527E048}"/>
              </a:ext>
            </a:extLst>
          </p:cNvPr>
          <p:cNvSpPr txBox="1"/>
          <p:nvPr/>
        </p:nvSpPr>
        <p:spPr>
          <a:xfrm>
            <a:off x="6912429" y="2123971"/>
            <a:ext cx="4789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wild type cells, </a:t>
            </a:r>
            <a:r>
              <a:rPr lang="en-US" sz="1600" dirty="0" err="1"/>
              <a:t>Gl-Xik</a:t>
            </a:r>
            <a:r>
              <a:rPr lang="en-US" sz="1600" dirty="0"/>
              <a:t> have the highest gene expression and cell type 101 cell, </a:t>
            </a:r>
            <a:r>
              <a:rPr lang="en-US" sz="1600" dirty="0" err="1"/>
              <a:t>Gl-Zhw</a:t>
            </a:r>
            <a:r>
              <a:rPr lang="en-US" sz="1600" dirty="0"/>
              <a:t> have the lowest gene expression when the concentration is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Cell Type 101: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 expression of </a:t>
            </a:r>
            <a:r>
              <a:rPr lang="en-US" sz="1600" dirty="0" err="1"/>
              <a:t>Gl-Mfa</a:t>
            </a:r>
            <a:r>
              <a:rPr lang="en-US" sz="1600" dirty="0"/>
              <a:t> increases by 0.136 on average as the concentration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 expression of </a:t>
            </a:r>
            <a:r>
              <a:rPr lang="en-US" sz="1600" dirty="0" err="1"/>
              <a:t>Gl-Zhw</a:t>
            </a:r>
            <a:r>
              <a:rPr lang="en-US" sz="1600" dirty="0"/>
              <a:t> decreases by 0.035 as the concentration increases</a:t>
            </a:r>
          </a:p>
          <a:p>
            <a:endParaRPr lang="en-US" sz="1600" dirty="0"/>
          </a:p>
          <a:p>
            <a:r>
              <a:rPr lang="en-US" sz="1600" dirty="0"/>
              <a:t>Wild Type: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 expression increases by 0.088 for </a:t>
            </a:r>
            <a:r>
              <a:rPr lang="en-US" sz="1600" dirty="0" err="1"/>
              <a:t>Gl-Rjs</a:t>
            </a:r>
            <a:r>
              <a:rPr lang="en-US" sz="1600" dirty="0"/>
              <a:t> and 0.133 for </a:t>
            </a:r>
            <a:r>
              <a:rPr lang="en-US" sz="1600" dirty="0" err="1"/>
              <a:t>Gl-Xik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 descr="A graph of different cell lines&#10;&#10;Description automatically generated">
            <a:extLst>
              <a:ext uri="{FF2B5EF4-FFF2-40B4-BE49-F238E27FC236}">
                <a16:creationId xmlns:a16="http://schemas.microsoft.com/office/drawing/2014/main" id="{AC280FA2-D517-5C21-0286-014720DD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1" y="2277535"/>
            <a:ext cx="6200608" cy="36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ABE-3284-979D-9B6C-CB039972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882DA25-FFC7-0E6B-E6F9-4350B0A5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12" y="2070265"/>
            <a:ext cx="6189213" cy="3693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28EA8-107C-533A-E445-A77705047E1A}"/>
              </a:ext>
            </a:extLst>
          </p:cNvPr>
          <p:cNvSpPr txBox="1"/>
          <p:nvPr/>
        </p:nvSpPr>
        <p:spPr>
          <a:xfrm>
            <a:off x="490478" y="1855533"/>
            <a:ext cx="532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The growth rate of gene expressions at all concentrations from 1 to 10 are calculated below: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FEDFE-020C-5E3C-B33B-5C168E5A2B56}"/>
              </a:ext>
            </a:extLst>
          </p:cNvPr>
          <p:cNvSpPr txBox="1"/>
          <p:nvPr/>
        </p:nvSpPr>
        <p:spPr>
          <a:xfrm>
            <a:off x="588449" y="5717177"/>
            <a:ext cx="5507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 growth is by </a:t>
            </a:r>
            <a:r>
              <a:rPr lang="en-US" sz="1400" dirty="0" err="1"/>
              <a:t>Gl-Xik</a:t>
            </a:r>
            <a:r>
              <a:rPr lang="en-US" sz="1400" dirty="0"/>
              <a:t> (wild type) and </a:t>
            </a:r>
            <a:r>
              <a:rPr lang="en-US" sz="1400" dirty="0" err="1"/>
              <a:t>Gl-Mfa</a:t>
            </a:r>
            <a:r>
              <a:rPr lang="en-US" sz="1400" dirty="0"/>
              <a:t> (cell type 101)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Lowest growth is by </a:t>
            </a:r>
            <a:r>
              <a:rPr lang="en-US" sz="1400" dirty="0" err="1"/>
              <a:t>Gl-Zhw</a:t>
            </a:r>
            <a:r>
              <a:rPr lang="en-US" sz="1400" dirty="0"/>
              <a:t> (cell type 101)</a:t>
            </a:r>
          </a:p>
        </p:txBody>
      </p:sp>
      <p:pic>
        <p:nvPicPr>
          <p:cNvPr id="4" name="Picture 3" descr="A table of numbers with a number on it&#10;&#10;Description automatically generated">
            <a:extLst>
              <a:ext uri="{FF2B5EF4-FFF2-40B4-BE49-F238E27FC236}">
                <a16:creationId xmlns:a16="http://schemas.microsoft.com/office/drawing/2014/main" id="{69344779-E52B-2F65-4901-1E8F361A3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88" y="2797053"/>
            <a:ext cx="4072214" cy="2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6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{37404E5C-ED7A-0D4D-91AE-CAEA047AC984}tf10001123</Template>
  <TotalTime>350</TotalTime>
  <Words>161</Words>
  <Application>Microsoft Macintosh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Gill Sans MT</vt:lpstr>
      <vt:lpstr>Wingdings 2</vt:lpstr>
      <vt:lpstr>Dividend</vt:lpstr>
      <vt:lpstr>Effects of new treatment on  gene expression</vt:lpstr>
      <vt:lpstr>Cell lines</vt:lpstr>
      <vt:lpstr>Gene expressions</vt:lpstr>
      <vt:lpstr>Activating factor 42</vt:lpstr>
      <vt:lpstr>Growth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Dhwani Patel</dc:creator>
  <cp:lastModifiedBy>Dhwani Patel</cp:lastModifiedBy>
  <cp:revision>15</cp:revision>
  <dcterms:created xsi:type="dcterms:W3CDTF">2024-03-16T23:56:12Z</dcterms:created>
  <dcterms:modified xsi:type="dcterms:W3CDTF">2024-03-21T22:41:36Z</dcterms:modified>
</cp:coreProperties>
</file>